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60" r:id="rId4"/>
    <p:sldId id="259" r:id="rId5"/>
    <p:sldId id="261" r:id="rId6"/>
    <p:sldId id="262" r:id="rId7"/>
    <p:sldId id="263" r:id="rId8"/>
    <p:sldId id="273" r:id="rId9"/>
    <p:sldId id="275" r:id="rId10"/>
    <p:sldId id="271" r:id="rId11"/>
    <p:sldId id="264" r:id="rId12"/>
    <p:sldId id="265" r:id="rId13"/>
    <p:sldId id="267" r:id="rId14"/>
    <p:sldId id="274" r:id="rId15"/>
    <p:sldId id="266" r:id="rId16"/>
    <p:sldId id="272"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5F6986-8603-1645-9E01-9FE756A25A6A}" v="22" dt="2022-07-27T17:44:43.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1" autoAdjust="0"/>
    <p:restoredTop sz="76368"/>
  </p:normalViewPr>
  <p:slideViewPr>
    <p:cSldViewPr snapToGrid="0">
      <p:cViewPr varScale="1">
        <p:scale>
          <a:sx n="85" d="100"/>
          <a:sy n="85" d="100"/>
        </p:scale>
        <p:origin x="10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Rose Catherine" userId="3c4d9d71-23e3-4e6b-b23c-7bdd600c0919" providerId="ADAL" clId="{A35F6986-8603-1645-9E01-9FE756A25A6A}"/>
    <pc:docChg chg="undo custSel addSld delSld modSld sldOrd">
      <pc:chgData name="Patrick, Rose Catherine" userId="3c4d9d71-23e3-4e6b-b23c-7bdd600c0919" providerId="ADAL" clId="{A35F6986-8603-1645-9E01-9FE756A25A6A}" dt="2022-07-27T17:44:46.773" v="1146" actId="1076"/>
      <pc:docMkLst>
        <pc:docMk/>
      </pc:docMkLst>
      <pc:sldChg chg="addSp delSp modSp mod setBg">
        <pc:chgData name="Patrick, Rose Catherine" userId="3c4d9d71-23e3-4e6b-b23c-7bdd600c0919" providerId="ADAL" clId="{A35F6986-8603-1645-9E01-9FE756A25A6A}" dt="2022-07-26T18:22:00.228" v="1084" actId="1076"/>
        <pc:sldMkLst>
          <pc:docMk/>
          <pc:sldMk cId="109857222" sldId="256"/>
        </pc:sldMkLst>
        <pc:spChg chg="mod">
          <ac:chgData name="Patrick, Rose Catherine" userId="3c4d9d71-23e3-4e6b-b23c-7bdd600c0919" providerId="ADAL" clId="{A35F6986-8603-1645-9E01-9FE756A25A6A}" dt="2022-07-26T18:21:52.944" v="1083" actId="1076"/>
          <ac:spMkLst>
            <pc:docMk/>
            <pc:sldMk cId="109857222" sldId="256"/>
            <ac:spMk id="2" creationId="{00000000-0000-0000-0000-000000000000}"/>
          </ac:spMkLst>
        </pc:spChg>
        <pc:spChg chg="mod">
          <ac:chgData name="Patrick, Rose Catherine" userId="3c4d9d71-23e3-4e6b-b23c-7bdd600c0919" providerId="ADAL" clId="{A35F6986-8603-1645-9E01-9FE756A25A6A}" dt="2022-07-26T18:22:00.228" v="1084" actId="1076"/>
          <ac:spMkLst>
            <pc:docMk/>
            <pc:sldMk cId="109857222" sldId="256"/>
            <ac:spMk id="3" creationId="{00000000-0000-0000-0000-000000000000}"/>
          </ac:spMkLst>
        </pc:spChg>
        <pc:spChg chg="add del">
          <ac:chgData name="Patrick, Rose Catherine" userId="3c4d9d71-23e3-4e6b-b23c-7bdd600c0919" providerId="ADAL" clId="{A35F6986-8603-1645-9E01-9FE756A25A6A}" dt="2022-07-26T18:20:03.884" v="1068" actId="26606"/>
          <ac:spMkLst>
            <pc:docMk/>
            <pc:sldMk cId="109857222" sldId="256"/>
            <ac:spMk id="8" creationId="{D8386171-E87D-46AB-8718-4CE2A88748BD}"/>
          </ac:spMkLst>
        </pc:spChg>
        <pc:spChg chg="add del">
          <ac:chgData name="Patrick, Rose Catherine" userId="3c4d9d71-23e3-4e6b-b23c-7bdd600c0919" providerId="ADAL" clId="{A35F6986-8603-1645-9E01-9FE756A25A6A}" dt="2022-07-26T18:20:03.884" v="1068" actId="26606"/>
          <ac:spMkLst>
            <pc:docMk/>
            <pc:sldMk cId="109857222" sldId="256"/>
            <ac:spMk id="10" creationId="{207CB456-8849-413C-8210-B663779A32E0}"/>
          </ac:spMkLst>
        </pc:spChg>
        <pc:spChg chg="add del">
          <ac:chgData name="Patrick, Rose Catherine" userId="3c4d9d71-23e3-4e6b-b23c-7bdd600c0919" providerId="ADAL" clId="{A35F6986-8603-1645-9E01-9FE756A25A6A}" dt="2022-07-26T18:20:03.884" v="1068" actId="26606"/>
          <ac:spMkLst>
            <pc:docMk/>
            <pc:sldMk cId="109857222" sldId="256"/>
            <ac:spMk id="12" creationId="{E513936D-D1EB-4E42-A97F-942BA1F3DFA7}"/>
          </ac:spMkLst>
        </pc:spChg>
        <pc:cxnChg chg="add del">
          <ac:chgData name="Patrick, Rose Catherine" userId="3c4d9d71-23e3-4e6b-b23c-7bdd600c0919" providerId="ADAL" clId="{A35F6986-8603-1645-9E01-9FE756A25A6A}" dt="2022-07-26T18:20:03.884" v="1068" actId="26606"/>
          <ac:cxnSpMkLst>
            <pc:docMk/>
            <pc:sldMk cId="109857222" sldId="256"/>
            <ac:cxnSpMk id="14" creationId="{AFA75EE9-0DE4-4982-A870-290AD61EAAD7}"/>
          </ac:cxnSpMkLst>
        </pc:cxnChg>
      </pc:sldChg>
      <pc:sldChg chg="modSp mod">
        <pc:chgData name="Patrick, Rose Catherine" userId="3c4d9d71-23e3-4e6b-b23c-7bdd600c0919" providerId="ADAL" clId="{A35F6986-8603-1645-9E01-9FE756A25A6A}" dt="2022-07-26T18:21:27.862" v="1075" actId="2711"/>
        <pc:sldMkLst>
          <pc:docMk/>
          <pc:sldMk cId="3107074273" sldId="258"/>
        </pc:sldMkLst>
        <pc:spChg chg="mod">
          <ac:chgData name="Patrick, Rose Catherine" userId="3c4d9d71-23e3-4e6b-b23c-7bdd600c0919" providerId="ADAL" clId="{A35F6986-8603-1645-9E01-9FE756A25A6A}" dt="2022-07-26T18:21:27.862" v="1075" actId="2711"/>
          <ac:spMkLst>
            <pc:docMk/>
            <pc:sldMk cId="3107074273" sldId="258"/>
            <ac:spMk id="2" creationId="{75994E59-D589-EB75-A40C-4A24F74CBE73}"/>
          </ac:spMkLst>
        </pc:spChg>
        <pc:spChg chg="mod">
          <ac:chgData name="Patrick, Rose Catherine" userId="3c4d9d71-23e3-4e6b-b23c-7bdd600c0919" providerId="ADAL" clId="{A35F6986-8603-1645-9E01-9FE756A25A6A}" dt="2022-07-26T18:21:22.044" v="1074" actId="2711"/>
          <ac:spMkLst>
            <pc:docMk/>
            <pc:sldMk cId="3107074273" sldId="258"/>
            <ac:spMk id="3" creationId="{0EEECB65-32A8-B7A3-88CA-82AC5D86272F}"/>
          </ac:spMkLst>
        </pc:spChg>
      </pc:sldChg>
      <pc:sldChg chg="modSp mod">
        <pc:chgData name="Patrick, Rose Catherine" userId="3c4d9d71-23e3-4e6b-b23c-7bdd600c0919" providerId="ADAL" clId="{A35F6986-8603-1645-9E01-9FE756A25A6A}" dt="2022-07-26T18:22:25.630" v="1088" actId="2711"/>
        <pc:sldMkLst>
          <pc:docMk/>
          <pc:sldMk cId="2131206608" sldId="259"/>
        </pc:sldMkLst>
        <pc:spChg chg="mod">
          <ac:chgData name="Patrick, Rose Catherine" userId="3c4d9d71-23e3-4e6b-b23c-7bdd600c0919" providerId="ADAL" clId="{A35F6986-8603-1645-9E01-9FE756A25A6A}" dt="2022-07-26T18:22:25.630" v="1088" actId="2711"/>
          <ac:spMkLst>
            <pc:docMk/>
            <pc:sldMk cId="2131206608" sldId="259"/>
            <ac:spMk id="2" creationId="{73D35B3F-1827-56ED-B8A0-D6CC2D31F9ED}"/>
          </ac:spMkLst>
        </pc:spChg>
        <pc:spChg chg="mod">
          <ac:chgData name="Patrick, Rose Catherine" userId="3c4d9d71-23e3-4e6b-b23c-7bdd600c0919" providerId="ADAL" clId="{A35F6986-8603-1645-9E01-9FE756A25A6A}" dt="2022-07-26T18:22:21.683" v="1087" actId="2711"/>
          <ac:spMkLst>
            <pc:docMk/>
            <pc:sldMk cId="2131206608" sldId="259"/>
            <ac:spMk id="3" creationId="{603BCA18-B4E1-1BA5-3CE0-20A30D0A3619}"/>
          </ac:spMkLst>
        </pc:spChg>
      </pc:sldChg>
      <pc:sldChg chg="modSp mod ord">
        <pc:chgData name="Patrick, Rose Catherine" userId="3c4d9d71-23e3-4e6b-b23c-7bdd600c0919" providerId="ADAL" clId="{A35F6986-8603-1645-9E01-9FE756A25A6A}" dt="2022-07-26T18:22:08.413" v="1086" actId="404"/>
        <pc:sldMkLst>
          <pc:docMk/>
          <pc:sldMk cId="3253985633" sldId="260"/>
        </pc:sldMkLst>
        <pc:spChg chg="mod">
          <ac:chgData name="Patrick, Rose Catherine" userId="3c4d9d71-23e3-4e6b-b23c-7bdd600c0919" providerId="ADAL" clId="{A35F6986-8603-1645-9E01-9FE756A25A6A}" dt="2022-07-26T18:22:08.413" v="1086" actId="404"/>
          <ac:spMkLst>
            <pc:docMk/>
            <pc:sldMk cId="3253985633" sldId="260"/>
            <ac:spMk id="2" creationId="{00CA4F77-8195-FA28-A0AF-9542039FBF8E}"/>
          </ac:spMkLst>
        </pc:spChg>
      </pc:sldChg>
      <pc:sldChg chg="modSp mod">
        <pc:chgData name="Patrick, Rose Catherine" userId="3c4d9d71-23e3-4e6b-b23c-7bdd600c0919" providerId="ADAL" clId="{A35F6986-8603-1645-9E01-9FE756A25A6A}" dt="2022-07-26T18:22:33.779" v="1089" actId="2711"/>
        <pc:sldMkLst>
          <pc:docMk/>
          <pc:sldMk cId="3457313359" sldId="261"/>
        </pc:sldMkLst>
        <pc:spChg chg="mod">
          <ac:chgData name="Patrick, Rose Catherine" userId="3c4d9d71-23e3-4e6b-b23c-7bdd600c0919" providerId="ADAL" clId="{A35F6986-8603-1645-9E01-9FE756A25A6A}" dt="2022-07-26T18:22:33.779" v="1089" actId="2711"/>
          <ac:spMkLst>
            <pc:docMk/>
            <pc:sldMk cId="3457313359" sldId="261"/>
            <ac:spMk id="2" creationId="{8A49763F-7695-64A9-47CE-B1C42D401056}"/>
          </ac:spMkLst>
        </pc:spChg>
      </pc:sldChg>
      <pc:sldChg chg="addSp delSp modSp mod">
        <pc:chgData name="Patrick, Rose Catherine" userId="3c4d9d71-23e3-4e6b-b23c-7bdd600c0919" providerId="ADAL" clId="{A35F6986-8603-1645-9E01-9FE756A25A6A}" dt="2022-07-26T18:23:02.761" v="1109" actId="20577"/>
        <pc:sldMkLst>
          <pc:docMk/>
          <pc:sldMk cId="3491410115" sldId="262"/>
        </pc:sldMkLst>
        <pc:spChg chg="mod">
          <ac:chgData name="Patrick, Rose Catherine" userId="3c4d9d71-23e3-4e6b-b23c-7bdd600c0919" providerId="ADAL" clId="{A35F6986-8603-1645-9E01-9FE756A25A6A}" dt="2022-07-26T18:23:02.761" v="1109" actId="20577"/>
          <ac:spMkLst>
            <pc:docMk/>
            <pc:sldMk cId="3491410115" sldId="262"/>
            <ac:spMk id="2" creationId="{EE9D00DF-C40D-52A9-3B64-2ED24EC47725}"/>
          </ac:spMkLst>
        </pc:spChg>
        <pc:spChg chg="add del mod">
          <ac:chgData name="Patrick, Rose Catherine" userId="3c4d9d71-23e3-4e6b-b23c-7bdd600c0919" providerId="ADAL" clId="{A35F6986-8603-1645-9E01-9FE756A25A6A}" dt="2022-07-26T01:01:11.833" v="3" actId="478"/>
          <ac:spMkLst>
            <pc:docMk/>
            <pc:sldMk cId="3491410115" sldId="262"/>
            <ac:spMk id="5" creationId="{9CB2F5BD-FAD5-17D0-4AE9-1EF236D46C5D}"/>
          </ac:spMkLst>
        </pc:spChg>
        <pc:spChg chg="mod">
          <ac:chgData name="Patrick, Rose Catherine" userId="3c4d9d71-23e3-4e6b-b23c-7bdd600c0919" providerId="ADAL" clId="{A35F6986-8603-1645-9E01-9FE756A25A6A}" dt="2022-07-26T01:01:03.993" v="1"/>
          <ac:spMkLst>
            <pc:docMk/>
            <pc:sldMk cId="3491410115" sldId="262"/>
            <ac:spMk id="8" creationId="{24C8B3E3-70A8-BFE0-9070-5CCF428759B9}"/>
          </ac:spMkLst>
        </pc:spChg>
        <pc:spChg chg="mod">
          <ac:chgData name="Patrick, Rose Catherine" userId="3c4d9d71-23e3-4e6b-b23c-7bdd600c0919" providerId="ADAL" clId="{A35F6986-8603-1645-9E01-9FE756A25A6A}" dt="2022-07-26T01:01:03.993" v="1"/>
          <ac:spMkLst>
            <pc:docMk/>
            <pc:sldMk cId="3491410115" sldId="262"/>
            <ac:spMk id="9" creationId="{1C34F94E-2F14-2942-0602-13D49FC9BB59}"/>
          </ac:spMkLst>
        </pc:spChg>
        <pc:spChg chg="mod">
          <ac:chgData name="Patrick, Rose Catherine" userId="3c4d9d71-23e3-4e6b-b23c-7bdd600c0919" providerId="ADAL" clId="{A35F6986-8603-1645-9E01-9FE756A25A6A}" dt="2022-07-26T01:01:03.993" v="1"/>
          <ac:spMkLst>
            <pc:docMk/>
            <pc:sldMk cId="3491410115" sldId="262"/>
            <ac:spMk id="10" creationId="{2A21D11D-B778-5C50-F554-0DE861BA525B}"/>
          </ac:spMkLst>
        </pc:spChg>
        <pc:spChg chg="mod">
          <ac:chgData name="Patrick, Rose Catherine" userId="3c4d9d71-23e3-4e6b-b23c-7bdd600c0919" providerId="ADAL" clId="{A35F6986-8603-1645-9E01-9FE756A25A6A}" dt="2022-07-26T01:01:03.993" v="1"/>
          <ac:spMkLst>
            <pc:docMk/>
            <pc:sldMk cId="3491410115" sldId="262"/>
            <ac:spMk id="12" creationId="{85510E8C-3FCE-C1CC-9EF6-D2361AF389D1}"/>
          </ac:spMkLst>
        </pc:spChg>
        <pc:spChg chg="mod">
          <ac:chgData name="Patrick, Rose Catherine" userId="3c4d9d71-23e3-4e6b-b23c-7bdd600c0919" providerId="ADAL" clId="{A35F6986-8603-1645-9E01-9FE756A25A6A}" dt="2022-07-26T01:01:03.993" v="1"/>
          <ac:spMkLst>
            <pc:docMk/>
            <pc:sldMk cId="3491410115" sldId="262"/>
            <ac:spMk id="17" creationId="{50249C1F-70E7-75E6-A542-403F15054D2D}"/>
          </ac:spMkLst>
        </pc:spChg>
        <pc:spChg chg="mod">
          <ac:chgData name="Patrick, Rose Catherine" userId="3c4d9d71-23e3-4e6b-b23c-7bdd600c0919" providerId="ADAL" clId="{A35F6986-8603-1645-9E01-9FE756A25A6A}" dt="2022-07-26T01:01:03.993" v="1"/>
          <ac:spMkLst>
            <pc:docMk/>
            <pc:sldMk cId="3491410115" sldId="262"/>
            <ac:spMk id="18" creationId="{EA6CCA8B-E53B-1E05-5100-554792F140C9}"/>
          </ac:spMkLst>
        </pc:spChg>
        <pc:spChg chg="mod">
          <ac:chgData name="Patrick, Rose Catherine" userId="3c4d9d71-23e3-4e6b-b23c-7bdd600c0919" providerId="ADAL" clId="{A35F6986-8603-1645-9E01-9FE756A25A6A}" dt="2022-07-26T01:01:03.993" v="1"/>
          <ac:spMkLst>
            <pc:docMk/>
            <pc:sldMk cId="3491410115" sldId="262"/>
            <ac:spMk id="19" creationId="{15A30DB1-8C4E-E5BA-57B5-4C65FF567E21}"/>
          </ac:spMkLst>
        </pc:spChg>
        <pc:spChg chg="mod">
          <ac:chgData name="Patrick, Rose Catherine" userId="3c4d9d71-23e3-4e6b-b23c-7bdd600c0919" providerId="ADAL" clId="{A35F6986-8603-1645-9E01-9FE756A25A6A}" dt="2022-07-26T01:01:03.993" v="1"/>
          <ac:spMkLst>
            <pc:docMk/>
            <pc:sldMk cId="3491410115" sldId="262"/>
            <ac:spMk id="20" creationId="{5F498F13-9B5F-D387-C1E6-47DEF39D8816}"/>
          </ac:spMkLst>
        </pc:spChg>
        <pc:spChg chg="mod">
          <ac:chgData name="Patrick, Rose Catherine" userId="3c4d9d71-23e3-4e6b-b23c-7bdd600c0919" providerId="ADAL" clId="{A35F6986-8603-1645-9E01-9FE756A25A6A}" dt="2022-07-26T01:01:03.993" v="1"/>
          <ac:spMkLst>
            <pc:docMk/>
            <pc:sldMk cId="3491410115" sldId="262"/>
            <ac:spMk id="21" creationId="{1CEBAB2C-55D9-7455-2C08-D5D20F61904C}"/>
          </ac:spMkLst>
        </pc:spChg>
        <pc:spChg chg="mod">
          <ac:chgData name="Patrick, Rose Catherine" userId="3c4d9d71-23e3-4e6b-b23c-7bdd600c0919" providerId="ADAL" clId="{A35F6986-8603-1645-9E01-9FE756A25A6A}" dt="2022-07-26T01:01:03.993" v="1"/>
          <ac:spMkLst>
            <pc:docMk/>
            <pc:sldMk cId="3491410115" sldId="262"/>
            <ac:spMk id="22" creationId="{1ADF9ABF-829B-624F-4CA3-541086BA68AF}"/>
          </ac:spMkLst>
        </pc:spChg>
        <pc:spChg chg="mod">
          <ac:chgData name="Patrick, Rose Catherine" userId="3c4d9d71-23e3-4e6b-b23c-7bdd600c0919" providerId="ADAL" clId="{A35F6986-8603-1645-9E01-9FE756A25A6A}" dt="2022-07-26T01:01:03.993" v="1"/>
          <ac:spMkLst>
            <pc:docMk/>
            <pc:sldMk cId="3491410115" sldId="262"/>
            <ac:spMk id="23" creationId="{D30A4E9D-1609-5931-0D4B-26A3C520546F}"/>
          </ac:spMkLst>
        </pc:spChg>
        <pc:spChg chg="mod">
          <ac:chgData name="Patrick, Rose Catherine" userId="3c4d9d71-23e3-4e6b-b23c-7bdd600c0919" providerId="ADAL" clId="{A35F6986-8603-1645-9E01-9FE756A25A6A}" dt="2022-07-26T01:01:03.993" v="1"/>
          <ac:spMkLst>
            <pc:docMk/>
            <pc:sldMk cId="3491410115" sldId="262"/>
            <ac:spMk id="24" creationId="{0A30A775-17CD-2AFD-EAA6-C3B701CBE7ED}"/>
          </ac:spMkLst>
        </pc:spChg>
        <pc:spChg chg="mod">
          <ac:chgData name="Patrick, Rose Catherine" userId="3c4d9d71-23e3-4e6b-b23c-7bdd600c0919" providerId="ADAL" clId="{A35F6986-8603-1645-9E01-9FE756A25A6A}" dt="2022-07-26T01:01:03.993" v="1"/>
          <ac:spMkLst>
            <pc:docMk/>
            <pc:sldMk cId="3491410115" sldId="262"/>
            <ac:spMk id="25" creationId="{FDC60B13-7DC6-3B2F-BFC0-7349139DA60C}"/>
          </ac:spMkLst>
        </pc:spChg>
        <pc:spChg chg="mod">
          <ac:chgData name="Patrick, Rose Catherine" userId="3c4d9d71-23e3-4e6b-b23c-7bdd600c0919" providerId="ADAL" clId="{A35F6986-8603-1645-9E01-9FE756A25A6A}" dt="2022-07-26T01:01:03.993" v="1"/>
          <ac:spMkLst>
            <pc:docMk/>
            <pc:sldMk cId="3491410115" sldId="262"/>
            <ac:spMk id="26" creationId="{B3B2E574-4C7A-0C35-DF94-95375236EE31}"/>
          </ac:spMkLst>
        </pc:spChg>
        <pc:spChg chg="mod">
          <ac:chgData name="Patrick, Rose Catherine" userId="3c4d9d71-23e3-4e6b-b23c-7bdd600c0919" providerId="ADAL" clId="{A35F6986-8603-1645-9E01-9FE756A25A6A}" dt="2022-07-26T01:01:03.993" v="1"/>
          <ac:spMkLst>
            <pc:docMk/>
            <pc:sldMk cId="3491410115" sldId="262"/>
            <ac:spMk id="27" creationId="{B1B1B44C-7E23-BDD9-0420-9FCD41D33B51}"/>
          </ac:spMkLst>
        </pc:spChg>
        <pc:spChg chg="mod">
          <ac:chgData name="Patrick, Rose Catherine" userId="3c4d9d71-23e3-4e6b-b23c-7bdd600c0919" providerId="ADAL" clId="{A35F6986-8603-1645-9E01-9FE756A25A6A}" dt="2022-07-26T01:01:03.993" v="1"/>
          <ac:spMkLst>
            <pc:docMk/>
            <pc:sldMk cId="3491410115" sldId="262"/>
            <ac:spMk id="43" creationId="{FE908EE3-3719-78E2-1105-ED3BFCF44EE5}"/>
          </ac:spMkLst>
        </pc:spChg>
        <pc:spChg chg="mod">
          <ac:chgData name="Patrick, Rose Catherine" userId="3c4d9d71-23e3-4e6b-b23c-7bdd600c0919" providerId="ADAL" clId="{A35F6986-8603-1645-9E01-9FE756A25A6A}" dt="2022-07-26T01:01:03.993" v="1"/>
          <ac:spMkLst>
            <pc:docMk/>
            <pc:sldMk cId="3491410115" sldId="262"/>
            <ac:spMk id="46" creationId="{A6D1BAE9-4A90-A5D2-60D8-B75D618ED74A}"/>
          </ac:spMkLst>
        </pc:spChg>
        <pc:spChg chg="mod">
          <ac:chgData name="Patrick, Rose Catherine" userId="3c4d9d71-23e3-4e6b-b23c-7bdd600c0919" providerId="ADAL" clId="{A35F6986-8603-1645-9E01-9FE756A25A6A}" dt="2022-07-26T01:01:03.993" v="1"/>
          <ac:spMkLst>
            <pc:docMk/>
            <pc:sldMk cId="3491410115" sldId="262"/>
            <ac:spMk id="49" creationId="{0D78EE80-F1F2-CD46-9FA7-0050FAC26A23}"/>
          </ac:spMkLst>
        </pc:spChg>
        <pc:spChg chg="mod">
          <ac:chgData name="Patrick, Rose Catherine" userId="3c4d9d71-23e3-4e6b-b23c-7bdd600c0919" providerId="ADAL" clId="{A35F6986-8603-1645-9E01-9FE756A25A6A}" dt="2022-07-26T01:01:03.993" v="1"/>
          <ac:spMkLst>
            <pc:docMk/>
            <pc:sldMk cId="3491410115" sldId="262"/>
            <ac:spMk id="52" creationId="{DC4FDF05-87BF-7337-C7F0-AC2367D75CDF}"/>
          </ac:spMkLst>
        </pc:spChg>
        <pc:spChg chg="mod">
          <ac:chgData name="Patrick, Rose Catherine" userId="3c4d9d71-23e3-4e6b-b23c-7bdd600c0919" providerId="ADAL" clId="{A35F6986-8603-1645-9E01-9FE756A25A6A}" dt="2022-07-26T01:01:03.993" v="1"/>
          <ac:spMkLst>
            <pc:docMk/>
            <pc:sldMk cId="3491410115" sldId="262"/>
            <ac:spMk id="55" creationId="{72DC05EE-AA2C-A98F-2285-EE7082EB1E42}"/>
          </ac:spMkLst>
        </pc:spChg>
        <pc:spChg chg="mod">
          <ac:chgData name="Patrick, Rose Catherine" userId="3c4d9d71-23e3-4e6b-b23c-7bdd600c0919" providerId="ADAL" clId="{A35F6986-8603-1645-9E01-9FE756A25A6A}" dt="2022-07-26T01:01:03.993" v="1"/>
          <ac:spMkLst>
            <pc:docMk/>
            <pc:sldMk cId="3491410115" sldId="262"/>
            <ac:spMk id="58" creationId="{97B624EB-585D-C720-0410-2F9063F66BE1}"/>
          </ac:spMkLst>
        </pc:spChg>
        <pc:spChg chg="mod">
          <ac:chgData name="Patrick, Rose Catherine" userId="3c4d9d71-23e3-4e6b-b23c-7bdd600c0919" providerId="ADAL" clId="{A35F6986-8603-1645-9E01-9FE756A25A6A}" dt="2022-07-26T01:01:03.993" v="1"/>
          <ac:spMkLst>
            <pc:docMk/>
            <pc:sldMk cId="3491410115" sldId="262"/>
            <ac:spMk id="67" creationId="{2422D223-A295-01EC-82C1-4FFF54AB1D53}"/>
          </ac:spMkLst>
        </pc:spChg>
        <pc:spChg chg="mod">
          <ac:chgData name="Patrick, Rose Catherine" userId="3c4d9d71-23e3-4e6b-b23c-7bdd600c0919" providerId="ADAL" clId="{A35F6986-8603-1645-9E01-9FE756A25A6A}" dt="2022-07-26T01:01:03.993" v="1"/>
          <ac:spMkLst>
            <pc:docMk/>
            <pc:sldMk cId="3491410115" sldId="262"/>
            <ac:spMk id="70" creationId="{D918D7BF-D3ED-C739-09CC-6C1C0316014B}"/>
          </ac:spMkLst>
        </pc:spChg>
        <pc:spChg chg="mod">
          <ac:chgData name="Patrick, Rose Catherine" userId="3c4d9d71-23e3-4e6b-b23c-7bdd600c0919" providerId="ADAL" clId="{A35F6986-8603-1645-9E01-9FE756A25A6A}" dt="2022-07-26T01:01:03.993" v="1"/>
          <ac:spMkLst>
            <pc:docMk/>
            <pc:sldMk cId="3491410115" sldId="262"/>
            <ac:spMk id="73" creationId="{40932FEE-AA38-94FD-8646-2C62C394C7BC}"/>
          </ac:spMkLst>
        </pc:spChg>
        <pc:spChg chg="mod">
          <ac:chgData name="Patrick, Rose Catherine" userId="3c4d9d71-23e3-4e6b-b23c-7bdd600c0919" providerId="ADAL" clId="{A35F6986-8603-1645-9E01-9FE756A25A6A}" dt="2022-07-26T01:01:03.993" v="1"/>
          <ac:spMkLst>
            <pc:docMk/>
            <pc:sldMk cId="3491410115" sldId="262"/>
            <ac:spMk id="76" creationId="{756ACD39-97BD-C9B4-3192-5B06C9332E0C}"/>
          </ac:spMkLst>
        </pc:spChg>
        <pc:spChg chg="mod">
          <ac:chgData name="Patrick, Rose Catherine" userId="3c4d9d71-23e3-4e6b-b23c-7bdd600c0919" providerId="ADAL" clId="{A35F6986-8603-1645-9E01-9FE756A25A6A}" dt="2022-07-26T01:01:03.993" v="1"/>
          <ac:spMkLst>
            <pc:docMk/>
            <pc:sldMk cId="3491410115" sldId="262"/>
            <ac:spMk id="79" creationId="{50A11066-5FDF-0C43-B5A1-3E383C72CF23}"/>
          </ac:spMkLst>
        </pc:spChg>
        <pc:spChg chg="mod">
          <ac:chgData name="Patrick, Rose Catherine" userId="3c4d9d71-23e3-4e6b-b23c-7bdd600c0919" providerId="ADAL" clId="{A35F6986-8603-1645-9E01-9FE756A25A6A}" dt="2022-07-26T01:01:03.993" v="1"/>
          <ac:spMkLst>
            <pc:docMk/>
            <pc:sldMk cId="3491410115" sldId="262"/>
            <ac:spMk id="82" creationId="{04D91511-0B96-9394-EB2D-AD5F67571761}"/>
          </ac:spMkLst>
        </pc:spChg>
        <pc:spChg chg="mod">
          <ac:chgData name="Patrick, Rose Catherine" userId="3c4d9d71-23e3-4e6b-b23c-7bdd600c0919" providerId="ADAL" clId="{A35F6986-8603-1645-9E01-9FE756A25A6A}" dt="2022-07-26T01:01:03.993" v="1"/>
          <ac:spMkLst>
            <pc:docMk/>
            <pc:sldMk cId="3491410115" sldId="262"/>
            <ac:spMk id="85" creationId="{30A1C3B0-7B4B-962D-1AB5-9BD881D362B6}"/>
          </ac:spMkLst>
        </pc:spChg>
        <pc:spChg chg="mod">
          <ac:chgData name="Patrick, Rose Catherine" userId="3c4d9d71-23e3-4e6b-b23c-7bdd600c0919" providerId="ADAL" clId="{A35F6986-8603-1645-9E01-9FE756A25A6A}" dt="2022-07-26T01:01:03.993" v="1"/>
          <ac:spMkLst>
            <pc:docMk/>
            <pc:sldMk cId="3491410115" sldId="262"/>
            <ac:spMk id="88" creationId="{53534362-E521-F5DC-24CB-5D8C08EEFC8E}"/>
          </ac:spMkLst>
        </pc:spChg>
        <pc:spChg chg="mod">
          <ac:chgData name="Patrick, Rose Catherine" userId="3c4d9d71-23e3-4e6b-b23c-7bdd600c0919" providerId="ADAL" clId="{A35F6986-8603-1645-9E01-9FE756A25A6A}" dt="2022-07-26T01:01:03.993" v="1"/>
          <ac:spMkLst>
            <pc:docMk/>
            <pc:sldMk cId="3491410115" sldId="262"/>
            <ac:spMk id="91" creationId="{B5D854D4-3714-E21F-272A-C360D8BA7407}"/>
          </ac:spMkLst>
        </pc:spChg>
        <pc:spChg chg="mod">
          <ac:chgData name="Patrick, Rose Catherine" userId="3c4d9d71-23e3-4e6b-b23c-7bdd600c0919" providerId="ADAL" clId="{A35F6986-8603-1645-9E01-9FE756A25A6A}" dt="2022-07-26T01:01:03.993" v="1"/>
          <ac:spMkLst>
            <pc:docMk/>
            <pc:sldMk cId="3491410115" sldId="262"/>
            <ac:spMk id="100" creationId="{8A7585A5-4B46-5BF1-1D4E-9AF229D48B1B}"/>
          </ac:spMkLst>
        </pc:spChg>
        <pc:spChg chg="mod">
          <ac:chgData name="Patrick, Rose Catherine" userId="3c4d9d71-23e3-4e6b-b23c-7bdd600c0919" providerId="ADAL" clId="{A35F6986-8603-1645-9E01-9FE756A25A6A}" dt="2022-07-26T01:01:03.993" v="1"/>
          <ac:spMkLst>
            <pc:docMk/>
            <pc:sldMk cId="3491410115" sldId="262"/>
            <ac:spMk id="103" creationId="{540B0B06-3286-55AA-7219-CD600CF88EC8}"/>
          </ac:spMkLst>
        </pc:spChg>
        <pc:spChg chg="mod">
          <ac:chgData name="Patrick, Rose Catherine" userId="3c4d9d71-23e3-4e6b-b23c-7bdd600c0919" providerId="ADAL" clId="{A35F6986-8603-1645-9E01-9FE756A25A6A}" dt="2022-07-26T01:01:03.993" v="1"/>
          <ac:spMkLst>
            <pc:docMk/>
            <pc:sldMk cId="3491410115" sldId="262"/>
            <ac:spMk id="106" creationId="{E854C6CC-F49E-3E52-2C48-FA5CA77E87AC}"/>
          </ac:spMkLst>
        </pc:spChg>
        <pc:spChg chg="mod">
          <ac:chgData name="Patrick, Rose Catherine" userId="3c4d9d71-23e3-4e6b-b23c-7bdd600c0919" providerId="ADAL" clId="{A35F6986-8603-1645-9E01-9FE756A25A6A}" dt="2022-07-26T01:01:03.993" v="1"/>
          <ac:spMkLst>
            <pc:docMk/>
            <pc:sldMk cId="3491410115" sldId="262"/>
            <ac:spMk id="109" creationId="{048ED50C-6DAA-ED00-4EFA-7C2585FDFE74}"/>
          </ac:spMkLst>
        </pc:spChg>
        <pc:spChg chg="mod">
          <ac:chgData name="Patrick, Rose Catherine" userId="3c4d9d71-23e3-4e6b-b23c-7bdd600c0919" providerId="ADAL" clId="{A35F6986-8603-1645-9E01-9FE756A25A6A}" dt="2022-07-26T01:01:03.993" v="1"/>
          <ac:spMkLst>
            <pc:docMk/>
            <pc:sldMk cId="3491410115" sldId="262"/>
            <ac:spMk id="112" creationId="{85D339EA-9678-F904-9E3B-3BC0AC391827}"/>
          </ac:spMkLst>
        </pc:spChg>
        <pc:spChg chg="mod">
          <ac:chgData name="Patrick, Rose Catherine" userId="3c4d9d71-23e3-4e6b-b23c-7bdd600c0919" providerId="ADAL" clId="{A35F6986-8603-1645-9E01-9FE756A25A6A}" dt="2022-07-26T01:01:03.993" v="1"/>
          <ac:spMkLst>
            <pc:docMk/>
            <pc:sldMk cId="3491410115" sldId="262"/>
            <ac:spMk id="115" creationId="{94E742F1-22E4-C8FE-4B15-4F01916BB660}"/>
          </ac:spMkLst>
        </pc:spChg>
        <pc:spChg chg="mod">
          <ac:chgData name="Patrick, Rose Catherine" userId="3c4d9d71-23e3-4e6b-b23c-7bdd600c0919" providerId="ADAL" clId="{A35F6986-8603-1645-9E01-9FE756A25A6A}" dt="2022-07-26T01:01:03.993" v="1"/>
          <ac:spMkLst>
            <pc:docMk/>
            <pc:sldMk cId="3491410115" sldId="262"/>
            <ac:spMk id="118" creationId="{B93235FC-6DCF-C3CE-3E4C-EF2AD0B8C6ED}"/>
          </ac:spMkLst>
        </pc:spChg>
        <pc:spChg chg="mod">
          <ac:chgData name="Patrick, Rose Catherine" userId="3c4d9d71-23e3-4e6b-b23c-7bdd600c0919" providerId="ADAL" clId="{A35F6986-8603-1645-9E01-9FE756A25A6A}" dt="2022-07-26T01:01:03.993" v="1"/>
          <ac:spMkLst>
            <pc:docMk/>
            <pc:sldMk cId="3491410115" sldId="262"/>
            <ac:spMk id="131" creationId="{AA904F46-5767-6466-1ECE-70B9E2EC5EE4}"/>
          </ac:spMkLst>
        </pc:spChg>
        <pc:spChg chg="mod">
          <ac:chgData name="Patrick, Rose Catherine" userId="3c4d9d71-23e3-4e6b-b23c-7bdd600c0919" providerId="ADAL" clId="{A35F6986-8603-1645-9E01-9FE756A25A6A}" dt="2022-07-26T01:01:03.993" v="1"/>
          <ac:spMkLst>
            <pc:docMk/>
            <pc:sldMk cId="3491410115" sldId="262"/>
            <ac:spMk id="134" creationId="{14C889A9-11EB-51E9-F209-F8DD746785CD}"/>
          </ac:spMkLst>
        </pc:spChg>
        <pc:spChg chg="mod">
          <ac:chgData name="Patrick, Rose Catherine" userId="3c4d9d71-23e3-4e6b-b23c-7bdd600c0919" providerId="ADAL" clId="{A35F6986-8603-1645-9E01-9FE756A25A6A}" dt="2022-07-26T01:01:03.993" v="1"/>
          <ac:spMkLst>
            <pc:docMk/>
            <pc:sldMk cId="3491410115" sldId="262"/>
            <ac:spMk id="137" creationId="{8A5D6016-272F-0F24-4083-1E19EA051525}"/>
          </ac:spMkLst>
        </pc:spChg>
        <pc:spChg chg="mod">
          <ac:chgData name="Patrick, Rose Catherine" userId="3c4d9d71-23e3-4e6b-b23c-7bdd600c0919" providerId="ADAL" clId="{A35F6986-8603-1645-9E01-9FE756A25A6A}" dt="2022-07-26T01:01:03.993" v="1"/>
          <ac:spMkLst>
            <pc:docMk/>
            <pc:sldMk cId="3491410115" sldId="262"/>
            <ac:spMk id="140" creationId="{1EA9C73A-688B-345D-7620-013773BA7BD4}"/>
          </ac:spMkLst>
        </pc:spChg>
        <pc:spChg chg="mod">
          <ac:chgData name="Patrick, Rose Catherine" userId="3c4d9d71-23e3-4e6b-b23c-7bdd600c0919" providerId="ADAL" clId="{A35F6986-8603-1645-9E01-9FE756A25A6A}" dt="2022-07-26T01:01:03.993" v="1"/>
          <ac:spMkLst>
            <pc:docMk/>
            <pc:sldMk cId="3491410115" sldId="262"/>
            <ac:spMk id="143" creationId="{254A368D-06FB-20E5-1234-B11EB61C5583}"/>
          </ac:spMkLst>
        </pc:spChg>
        <pc:spChg chg="mod">
          <ac:chgData name="Patrick, Rose Catherine" userId="3c4d9d71-23e3-4e6b-b23c-7bdd600c0919" providerId="ADAL" clId="{A35F6986-8603-1645-9E01-9FE756A25A6A}" dt="2022-07-26T01:01:03.993" v="1"/>
          <ac:spMkLst>
            <pc:docMk/>
            <pc:sldMk cId="3491410115" sldId="262"/>
            <ac:spMk id="146" creationId="{BB078B76-3629-07E2-C9C3-025EFFDC902F}"/>
          </ac:spMkLst>
        </pc:spChg>
        <pc:spChg chg="mod">
          <ac:chgData name="Patrick, Rose Catherine" userId="3c4d9d71-23e3-4e6b-b23c-7bdd600c0919" providerId="ADAL" clId="{A35F6986-8603-1645-9E01-9FE756A25A6A}" dt="2022-07-26T01:01:03.993" v="1"/>
          <ac:spMkLst>
            <pc:docMk/>
            <pc:sldMk cId="3491410115" sldId="262"/>
            <ac:spMk id="149" creationId="{91C85394-4DD5-5FF8-7B84-3A8A87C2B233}"/>
          </ac:spMkLst>
        </pc:spChg>
        <pc:spChg chg="mod">
          <ac:chgData name="Patrick, Rose Catherine" userId="3c4d9d71-23e3-4e6b-b23c-7bdd600c0919" providerId="ADAL" clId="{A35F6986-8603-1645-9E01-9FE756A25A6A}" dt="2022-07-26T01:01:03.993" v="1"/>
          <ac:spMkLst>
            <pc:docMk/>
            <pc:sldMk cId="3491410115" sldId="262"/>
            <ac:spMk id="152" creationId="{BC3FDE44-8000-D644-2349-C2D0B292029E}"/>
          </ac:spMkLst>
        </pc:spChg>
        <pc:spChg chg="mod">
          <ac:chgData name="Patrick, Rose Catherine" userId="3c4d9d71-23e3-4e6b-b23c-7bdd600c0919" providerId="ADAL" clId="{A35F6986-8603-1645-9E01-9FE756A25A6A}" dt="2022-07-26T01:01:03.993" v="1"/>
          <ac:spMkLst>
            <pc:docMk/>
            <pc:sldMk cId="3491410115" sldId="262"/>
            <ac:spMk id="155" creationId="{C1C4ECCA-5A86-28D4-55CF-30B0419BFA2B}"/>
          </ac:spMkLst>
        </pc:spChg>
        <pc:spChg chg="mod">
          <ac:chgData name="Patrick, Rose Catherine" userId="3c4d9d71-23e3-4e6b-b23c-7bdd600c0919" providerId="ADAL" clId="{A35F6986-8603-1645-9E01-9FE756A25A6A}" dt="2022-07-26T01:01:03.993" v="1"/>
          <ac:spMkLst>
            <pc:docMk/>
            <pc:sldMk cId="3491410115" sldId="262"/>
            <ac:spMk id="158" creationId="{2F37EEE3-A195-D796-57FD-527CCAF02674}"/>
          </ac:spMkLst>
        </pc:spChg>
        <pc:spChg chg="mod">
          <ac:chgData name="Patrick, Rose Catherine" userId="3c4d9d71-23e3-4e6b-b23c-7bdd600c0919" providerId="ADAL" clId="{A35F6986-8603-1645-9E01-9FE756A25A6A}" dt="2022-07-26T01:01:03.993" v="1"/>
          <ac:spMkLst>
            <pc:docMk/>
            <pc:sldMk cId="3491410115" sldId="262"/>
            <ac:spMk id="161" creationId="{80A4F8A4-B15A-F674-422C-017F8EA189BC}"/>
          </ac:spMkLst>
        </pc:spChg>
        <pc:spChg chg="mod">
          <ac:chgData name="Patrick, Rose Catherine" userId="3c4d9d71-23e3-4e6b-b23c-7bdd600c0919" providerId="ADAL" clId="{A35F6986-8603-1645-9E01-9FE756A25A6A}" dt="2022-07-26T01:01:03.993" v="1"/>
          <ac:spMkLst>
            <pc:docMk/>
            <pc:sldMk cId="3491410115" sldId="262"/>
            <ac:spMk id="174" creationId="{E8D7A017-9093-A600-FCDA-29682F23F94C}"/>
          </ac:spMkLst>
        </pc:spChg>
        <pc:spChg chg="mod">
          <ac:chgData name="Patrick, Rose Catherine" userId="3c4d9d71-23e3-4e6b-b23c-7bdd600c0919" providerId="ADAL" clId="{A35F6986-8603-1645-9E01-9FE756A25A6A}" dt="2022-07-26T01:01:03.993" v="1"/>
          <ac:spMkLst>
            <pc:docMk/>
            <pc:sldMk cId="3491410115" sldId="262"/>
            <ac:spMk id="177" creationId="{CEFDB7EA-2E2B-41CF-50D4-2F75EEEA6B0B}"/>
          </ac:spMkLst>
        </pc:spChg>
        <pc:spChg chg="mod">
          <ac:chgData name="Patrick, Rose Catherine" userId="3c4d9d71-23e3-4e6b-b23c-7bdd600c0919" providerId="ADAL" clId="{A35F6986-8603-1645-9E01-9FE756A25A6A}" dt="2022-07-26T01:01:03.993" v="1"/>
          <ac:spMkLst>
            <pc:docMk/>
            <pc:sldMk cId="3491410115" sldId="262"/>
            <ac:spMk id="180" creationId="{5CC35516-C064-8966-6F35-016C421037CD}"/>
          </ac:spMkLst>
        </pc:spChg>
        <pc:spChg chg="mod">
          <ac:chgData name="Patrick, Rose Catherine" userId="3c4d9d71-23e3-4e6b-b23c-7bdd600c0919" providerId="ADAL" clId="{A35F6986-8603-1645-9E01-9FE756A25A6A}" dt="2022-07-26T01:01:03.993" v="1"/>
          <ac:spMkLst>
            <pc:docMk/>
            <pc:sldMk cId="3491410115" sldId="262"/>
            <ac:spMk id="183" creationId="{52F5B989-C7B7-7B26-F954-3CF1BAA40F9E}"/>
          </ac:spMkLst>
        </pc:spChg>
        <pc:spChg chg="mod">
          <ac:chgData name="Patrick, Rose Catherine" userId="3c4d9d71-23e3-4e6b-b23c-7bdd600c0919" providerId="ADAL" clId="{A35F6986-8603-1645-9E01-9FE756A25A6A}" dt="2022-07-26T01:01:03.993" v="1"/>
          <ac:spMkLst>
            <pc:docMk/>
            <pc:sldMk cId="3491410115" sldId="262"/>
            <ac:spMk id="186" creationId="{A8F073F9-B21F-F3C7-5858-FB393CBD041B}"/>
          </ac:spMkLst>
        </pc:spChg>
        <pc:spChg chg="mod">
          <ac:chgData name="Patrick, Rose Catherine" userId="3c4d9d71-23e3-4e6b-b23c-7bdd600c0919" providerId="ADAL" clId="{A35F6986-8603-1645-9E01-9FE756A25A6A}" dt="2022-07-26T01:01:03.993" v="1"/>
          <ac:spMkLst>
            <pc:docMk/>
            <pc:sldMk cId="3491410115" sldId="262"/>
            <ac:spMk id="189" creationId="{8D803C34-4BA7-C8D7-3FB2-FEF78E737E3A}"/>
          </ac:spMkLst>
        </pc:spChg>
        <pc:spChg chg="mod">
          <ac:chgData name="Patrick, Rose Catherine" userId="3c4d9d71-23e3-4e6b-b23c-7bdd600c0919" providerId="ADAL" clId="{A35F6986-8603-1645-9E01-9FE756A25A6A}" dt="2022-07-26T01:01:03.993" v="1"/>
          <ac:spMkLst>
            <pc:docMk/>
            <pc:sldMk cId="3491410115" sldId="262"/>
            <ac:spMk id="192" creationId="{719F9644-B776-C21B-7E74-CE6FFAE77574}"/>
          </ac:spMkLst>
        </pc:spChg>
        <pc:spChg chg="mod">
          <ac:chgData name="Patrick, Rose Catherine" userId="3c4d9d71-23e3-4e6b-b23c-7bdd600c0919" providerId="ADAL" clId="{A35F6986-8603-1645-9E01-9FE756A25A6A}" dt="2022-07-26T01:01:03.993" v="1"/>
          <ac:spMkLst>
            <pc:docMk/>
            <pc:sldMk cId="3491410115" sldId="262"/>
            <ac:spMk id="195" creationId="{F94A10E7-6D23-A543-4C23-D5D591DA3EB5}"/>
          </ac:spMkLst>
        </pc:spChg>
        <pc:spChg chg="mod">
          <ac:chgData name="Patrick, Rose Catherine" userId="3c4d9d71-23e3-4e6b-b23c-7bdd600c0919" providerId="ADAL" clId="{A35F6986-8603-1645-9E01-9FE756A25A6A}" dt="2022-07-26T01:01:03.993" v="1"/>
          <ac:spMkLst>
            <pc:docMk/>
            <pc:sldMk cId="3491410115" sldId="262"/>
            <ac:spMk id="198" creationId="{D1B3965A-5279-E68D-9AD1-B44056AE4544}"/>
          </ac:spMkLst>
        </pc:spChg>
        <pc:spChg chg="mod">
          <ac:chgData name="Patrick, Rose Catherine" userId="3c4d9d71-23e3-4e6b-b23c-7bdd600c0919" providerId="ADAL" clId="{A35F6986-8603-1645-9E01-9FE756A25A6A}" dt="2022-07-26T01:01:03.993" v="1"/>
          <ac:spMkLst>
            <pc:docMk/>
            <pc:sldMk cId="3491410115" sldId="262"/>
            <ac:spMk id="201" creationId="{FB699B93-3637-308A-76D1-52D00CF28A0E}"/>
          </ac:spMkLst>
        </pc:spChg>
        <pc:spChg chg="mod">
          <ac:chgData name="Patrick, Rose Catherine" userId="3c4d9d71-23e3-4e6b-b23c-7bdd600c0919" providerId="ADAL" clId="{A35F6986-8603-1645-9E01-9FE756A25A6A}" dt="2022-07-26T01:01:34.167" v="5"/>
          <ac:spMkLst>
            <pc:docMk/>
            <pc:sldMk cId="3491410115" sldId="262"/>
            <ac:spMk id="205" creationId="{946B8BDD-3910-9649-4A0D-4572312C1232}"/>
          </ac:spMkLst>
        </pc:spChg>
        <pc:spChg chg="mod">
          <ac:chgData name="Patrick, Rose Catherine" userId="3c4d9d71-23e3-4e6b-b23c-7bdd600c0919" providerId="ADAL" clId="{A35F6986-8603-1645-9E01-9FE756A25A6A}" dt="2022-07-26T01:01:34.167" v="5"/>
          <ac:spMkLst>
            <pc:docMk/>
            <pc:sldMk cId="3491410115" sldId="262"/>
            <ac:spMk id="206" creationId="{2FDDE491-C214-7F00-56EB-1E6D2ED8B642}"/>
          </ac:spMkLst>
        </pc:spChg>
        <pc:spChg chg="mod">
          <ac:chgData name="Patrick, Rose Catherine" userId="3c4d9d71-23e3-4e6b-b23c-7bdd600c0919" providerId="ADAL" clId="{A35F6986-8603-1645-9E01-9FE756A25A6A}" dt="2022-07-26T01:01:34.167" v="5"/>
          <ac:spMkLst>
            <pc:docMk/>
            <pc:sldMk cId="3491410115" sldId="262"/>
            <ac:spMk id="207" creationId="{FCC6ECEF-92D8-7A0D-D5B1-2E78ECFAEE74}"/>
          </ac:spMkLst>
        </pc:spChg>
        <pc:spChg chg="mod">
          <ac:chgData name="Patrick, Rose Catherine" userId="3c4d9d71-23e3-4e6b-b23c-7bdd600c0919" providerId="ADAL" clId="{A35F6986-8603-1645-9E01-9FE756A25A6A}" dt="2022-07-26T01:01:34.167" v="5"/>
          <ac:spMkLst>
            <pc:docMk/>
            <pc:sldMk cId="3491410115" sldId="262"/>
            <ac:spMk id="209" creationId="{1B6222E9-6D1E-129B-1663-FE001E24E29E}"/>
          </ac:spMkLst>
        </pc:spChg>
        <pc:spChg chg="mod">
          <ac:chgData name="Patrick, Rose Catherine" userId="3c4d9d71-23e3-4e6b-b23c-7bdd600c0919" providerId="ADAL" clId="{A35F6986-8603-1645-9E01-9FE756A25A6A}" dt="2022-07-26T01:01:34.167" v="5"/>
          <ac:spMkLst>
            <pc:docMk/>
            <pc:sldMk cId="3491410115" sldId="262"/>
            <ac:spMk id="211" creationId="{6ABCEA7A-55ED-924D-4820-43C2F205B630}"/>
          </ac:spMkLst>
        </pc:spChg>
        <pc:spChg chg="mod">
          <ac:chgData name="Patrick, Rose Catherine" userId="3c4d9d71-23e3-4e6b-b23c-7bdd600c0919" providerId="ADAL" clId="{A35F6986-8603-1645-9E01-9FE756A25A6A}" dt="2022-07-26T01:01:34.167" v="5"/>
          <ac:spMkLst>
            <pc:docMk/>
            <pc:sldMk cId="3491410115" sldId="262"/>
            <ac:spMk id="212" creationId="{C8FBDA7A-7F9B-E3C4-5A8B-99BFB69B20BB}"/>
          </ac:spMkLst>
        </pc:spChg>
        <pc:spChg chg="mod">
          <ac:chgData name="Patrick, Rose Catherine" userId="3c4d9d71-23e3-4e6b-b23c-7bdd600c0919" providerId="ADAL" clId="{A35F6986-8603-1645-9E01-9FE756A25A6A}" dt="2022-07-26T01:01:34.167" v="5"/>
          <ac:spMkLst>
            <pc:docMk/>
            <pc:sldMk cId="3491410115" sldId="262"/>
            <ac:spMk id="213" creationId="{5D6D7E7F-0F95-356F-2148-853705967914}"/>
          </ac:spMkLst>
        </pc:spChg>
        <pc:spChg chg="mod">
          <ac:chgData name="Patrick, Rose Catherine" userId="3c4d9d71-23e3-4e6b-b23c-7bdd600c0919" providerId="ADAL" clId="{A35F6986-8603-1645-9E01-9FE756A25A6A}" dt="2022-07-26T01:01:34.167" v="5"/>
          <ac:spMkLst>
            <pc:docMk/>
            <pc:sldMk cId="3491410115" sldId="262"/>
            <ac:spMk id="215" creationId="{BC798EA5-5886-70DF-D8E8-71DE48FDB1C1}"/>
          </ac:spMkLst>
        </pc:spChg>
        <pc:spChg chg="mod">
          <ac:chgData name="Patrick, Rose Catherine" userId="3c4d9d71-23e3-4e6b-b23c-7bdd600c0919" providerId="ADAL" clId="{A35F6986-8603-1645-9E01-9FE756A25A6A}" dt="2022-07-26T01:01:34.167" v="5"/>
          <ac:spMkLst>
            <pc:docMk/>
            <pc:sldMk cId="3491410115" sldId="262"/>
            <ac:spMk id="220" creationId="{023A1F17-BB8E-D083-B82E-A6D5CD3AD6A3}"/>
          </ac:spMkLst>
        </pc:spChg>
        <pc:spChg chg="mod">
          <ac:chgData name="Patrick, Rose Catherine" userId="3c4d9d71-23e3-4e6b-b23c-7bdd600c0919" providerId="ADAL" clId="{A35F6986-8603-1645-9E01-9FE756A25A6A}" dt="2022-07-26T01:01:34.167" v="5"/>
          <ac:spMkLst>
            <pc:docMk/>
            <pc:sldMk cId="3491410115" sldId="262"/>
            <ac:spMk id="221" creationId="{B804A774-5AE9-E48E-A75F-3F49B13842D0}"/>
          </ac:spMkLst>
        </pc:spChg>
        <pc:spChg chg="mod">
          <ac:chgData name="Patrick, Rose Catherine" userId="3c4d9d71-23e3-4e6b-b23c-7bdd600c0919" providerId="ADAL" clId="{A35F6986-8603-1645-9E01-9FE756A25A6A}" dt="2022-07-26T01:01:34.167" v="5"/>
          <ac:spMkLst>
            <pc:docMk/>
            <pc:sldMk cId="3491410115" sldId="262"/>
            <ac:spMk id="222" creationId="{D1519953-DF51-B400-AD98-F02E370E0A80}"/>
          </ac:spMkLst>
        </pc:spChg>
        <pc:spChg chg="mod">
          <ac:chgData name="Patrick, Rose Catherine" userId="3c4d9d71-23e3-4e6b-b23c-7bdd600c0919" providerId="ADAL" clId="{A35F6986-8603-1645-9E01-9FE756A25A6A}" dt="2022-07-26T01:01:34.167" v="5"/>
          <ac:spMkLst>
            <pc:docMk/>
            <pc:sldMk cId="3491410115" sldId="262"/>
            <ac:spMk id="223" creationId="{85648183-F767-A2C1-E958-95AE677EFFE1}"/>
          </ac:spMkLst>
        </pc:spChg>
        <pc:spChg chg="mod">
          <ac:chgData name="Patrick, Rose Catherine" userId="3c4d9d71-23e3-4e6b-b23c-7bdd600c0919" providerId="ADAL" clId="{A35F6986-8603-1645-9E01-9FE756A25A6A}" dt="2022-07-26T01:01:34.167" v="5"/>
          <ac:spMkLst>
            <pc:docMk/>
            <pc:sldMk cId="3491410115" sldId="262"/>
            <ac:spMk id="224" creationId="{76784D1A-3EE0-36D2-8DD4-C170EB82DB75}"/>
          </ac:spMkLst>
        </pc:spChg>
        <pc:spChg chg="mod">
          <ac:chgData name="Patrick, Rose Catherine" userId="3c4d9d71-23e3-4e6b-b23c-7bdd600c0919" providerId="ADAL" clId="{A35F6986-8603-1645-9E01-9FE756A25A6A}" dt="2022-07-26T01:01:34.167" v="5"/>
          <ac:spMkLst>
            <pc:docMk/>
            <pc:sldMk cId="3491410115" sldId="262"/>
            <ac:spMk id="225" creationId="{FA2AE336-1993-23EF-92A1-C496B950F9F4}"/>
          </ac:spMkLst>
        </pc:spChg>
        <pc:spChg chg="mod">
          <ac:chgData name="Patrick, Rose Catherine" userId="3c4d9d71-23e3-4e6b-b23c-7bdd600c0919" providerId="ADAL" clId="{A35F6986-8603-1645-9E01-9FE756A25A6A}" dt="2022-07-26T01:01:34.167" v="5"/>
          <ac:spMkLst>
            <pc:docMk/>
            <pc:sldMk cId="3491410115" sldId="262"/>
            <ac:spMk id="226" creationId="{AEE84CA8-2F57-45A1-C797-901C870A32F3}"/>
          </ac:spMkLst>
        </pc:spChg>
        <pc:spChg chg="mod">
          <ac:chgData name="Patrick, Rose Catherine" userId="3c4d9d71-23e3-4e6b-b23c-7bdd600c0919" providerId="ADAL" clId="{A35F6986-8603-1645-9E01-9FE756A25A6A}" dt="2022-07-26T01:01:34.167" v="5"/>
          <ac:spMkLst>
            <pc:docMk/>
            <pc:sldMk cId="3491410115" sldId="262"/>
            <ac:spMk id="227" creationId="{3410A78A-B784-F74F-B7D7-3A3E8C87114F}"/>
          </ac:spMkLst>
        </pc:spChg>
        <pc:spChg chg="mod">
          <ac:chgData name="Patrick, Rose Catherine" userId="3c4d9d71-23e3-4e6b-b23c-7bdd600c0919" providerId="ADAL" clId="{A35F6986-8603-1645-9E01-9FE756A25A6A}" dt="2022-07-26T01:01:34.167" v="5"/>
          <ac:spMkLst>
            <pc:docMk/>
            <pc:sldMk cId="3491410115" sldId="262"/>
            <ac:spMk id="228" creationId="{C636C96B-9510-AA05-3AB9-C487D5775B07}"/>
          </ac:spMkLst>
        </pc:spChg>
        <pc:spChg chg="mod">
          <ac:chgData name="Patrick, Rose Catherine" userId="3c4d9d71-23e3-4e6b-b23c-7bdd600c0919" providerId="ADAL" clId="{A35F6986-8603-1645-9E01-9FE756A25A6A}" dt="2022-07-26T01:01:34.167" v="5"/>
          <ac:spMkLst>
            <pc:docMk/>
            <pc:sldMk cId="3491410115" sldId="262"/>
            <ac:spMk id="229" creationId="{55126603-0D10-34B6-8C84-43D9DEA92003}"/>
          </ac:spMkLst>
        </pc:spChg>
        <pc:spChg chg="mod">
          <ac:chgData name="Patrick, Rose Catherine" userId="3c4d9d71-23e3-4e6b-b23c-7bdd600c0919" providerId="ADAL" clId="{A35F6986-8603-1645-9E01-9FE756A25A6A}" dt="2022-07-26T01:01:34.167" v="5"/>
          <ac:spMkLst>
            <pc:docMk/>
            <pc:sldMk cId="3491410115" sldId="262"/>
            <ac:spMk id="230" creationId="{20843FF9-A155-A417-716E-780E1035A044}"/>
          </ac:spMkLst>
        </pc:spChg>
        <pc:spChg chg="mod">
          <ac:chgData name="Patrick, Rose Catherine" userId="3c4d9d71-23e3-4e6b-b23c-7bdd600c0919" providerId="ADAL" clId="{A35F6986-8603-1645-9E01-9FE756A25A6A}" dt="2022-07-26T01:01:34.167" v="5"/>
          <ac:spMkLst>
            <pc:docMk/>
            <pc:sldMk cId="3491410115" sldId="262"/>
            <ac:spMk id="246" creationId="{7D7257BA-2E57-CC7C-B677-D7A4AA924792}"/>
          </ac:spMkLst>
        </pc:spChg>
        <pc:spChg chg="mod">
          <ac:chgData name="Patrick, Rose Catherine" userId="3c4d9d71-23e3-4e6b-b23c-7bdd600c0919" providerId="ADAL" clId="{A35F6986-8603-1645-9E01-9FE756A25A6A}" dt="2022-07-26T01:01:34.167" v="5"/>
          <ac:spMkLst>
            <pc:docMk/>
            <pc:sldMk cId="3491410115" sldId="262"/>
            <ac:spMk id="249" creationId="{E1680E7C-FA38-5673-AE4E-9D05475ADAC2}"/>
          </ac:spMkLst>
        </pc:spChg>
        <pc:spChg chg="mod">
          <ac:chgData name="Patrick, Rose Catherine" userId="3c4d9d71-23e3-4e6b-b23c-7bdd600c0919" providerId="ADAL" clId="{A35F6986-8603-1645-9E01-9FE756A25A6A}" dt="2022-07-26T01:01:34.167" v="5"/>
          <ac:spMkLst>
            <pc:docMk/>
            <pc:sldMk cId="3491410115" sldId="262"/>
            <ac:spMk id="252" creationId="{5117E6B8-2441-C72F-096B-BC66CBC6EF9D}"/>
          </ac:spMkLst>
        </pc:spChg>
        <pc:spChg chg="mod">
          <ac:chgData name="Patrick, Rose Catherine" userId="3c4d9d71-23e3-4e6b-b23c-7bdd600c0919" providerId="ADAL" clId="{A35F6986-8603-1645-9E01-9FE756A25A6A}" dt="2022-07-26T01:01:34.167" v="5"/>
          <ac:spMkLst>
            <pc:docMk/>
            <pc:sldMk cId="3491410115" sldId="262"/>
            <ac:spMk id="255" creationId="{6155DA85-C916-8EC6-7359-D370FF0C9DE7}"/>
          </ac:spMkLst>
        </pc:spChg>
        <pc:spChg chg="mod">
          <ac:chgData name="Patrick, Rose Catherine" userId="3c4d9d71-23e3-4e6b-b23c-7bdd600c0919" providerId="ADAL" clId="{A35F6986-8603-1645-9E01-9FE756A25A6A}" dt="2022-07-26T01:01:34.167" v="5"/>
          <ac:spMkLst>
            <pc:docMk/>
            <pc:sldMk cId="3491410115" sldId="262"/>
            <ac:spMk id="258" creationId="{453D866D-3B57-7A28-8F3D-9A150A8E4274}"/>
          </ac:spMkLst>
        </pc:spChg>
        <pc:spChg chg="mod">
          <ac:chgData name="Patrick, Rose Catherine" userId="3c4d9d71-23e3-4e6b-b23c-7bdd600c0919" providerId="ADAL" clId="{A35F6986-8603-1645-9E01-9FE756A25A6A}" dt="2022-07-26T01:01:34.167" v="5"/>
          <ac:spMkLst>
            <pc:docMk/>
            <pc:sldMk cId="3491410115" sldId="262"/>
            <ac:spMk id="261" creationId="{665D18F2-86BA-A97D-CE0E-777FF52D7282}"/>
          </ac:spMkLst>
        </pc:spChg>
        <pc:spChg chg="mod">
          <ac:chgData name="Patrick, Rose Catherine" userId="3c4d9d71-23e3-4e6b-b23c-7bdd600c0919" providerId="ADAL" clId="{A35F6986-8603-1645-9E01-9FE756A25A6A}" dt="2022-07-26T01:01:34.167" v="5"/>
          <ac:spMkLst>
            <pc:docMk/>
            <pc:sldMk cId="3491410115" sldId="262"/>
            <ac:spMk id="270" creationId="{D3AD6034-B80C-5109-F210-C2166D045224}"/>
          </ac:spMkLst>
        </pc:spChg>
        <pc:spChg chg="mod">
          <ac:chgData name="Patrick, Rose Catherine" userId="3c4d9d71-23e3-4e6b-b23c-7bdd600c0919" providerId="ADAL" clId="{A35F6986-8603-1645-9E01-9FE756A25A6A}" dt="2022-07-26T01:01:34.167" v="5"/>
          <ac:spMkLst>
            <pc:docMk/>
            <pc:sldMk cId="3491410115" sldId="262"/>
            <ac:spMk id="273" creationId="{C8BB07C1-C0F6-3180-9016-B465DD99A7D5}"/>
          </ac:spMkLst>
        </pc:spChg>
        <pc:spChg chg="mod">
          <ac:chgData name="Patrick, Rose Catherine" userId="3c4d9d71-23e3-4e6b-b23c-7bdd600c0919" providerId="ADAL" clId="{A35F6986-8603-1645-9E01-9FE756A25A6A}" dt="2022-07-26T01:01:34.167" v="5"/>
          <ac:spMkLst>
            <pc:docMk/>
            <pc:sldMk cId="3491410115" sldId="262"/>
            <ac:spMk id="276" creationId="{953E58D6-5388-AA62-59DD-ECBFBAD36FD3}"/>
          </ac:spMkLst>
        </pc:spChg>
        <pc:spChg chg="mod">
          <ac:chgData name="Patrick, Rose Catherine" userId="3c4d9d71-23e3-4e6b-b23c-7bdd600c0919" providerId="ADAL" clId="{A35F6986-8603-1645-9E01-9FE756A25A6A}" dt="2022-07-26T01:01:34.167" v="5"/>
          <ac:spMkLst>
            <pc:docMk/>
            <pc:sldMk cId="3491410115" sldId="262"/>
            <ac:spMk id="279" creationId="{1888F058-B42F-8F3B-28CB-A7D246709FD1}"/>
          </ac:spMkLst>
        </pc:spChg>
        <pc:spChg chg="mod">
          <ac:chgData name="Patrick, Rose Catherine" userId="3c4d9d71-23e3-4e6b-b23c-7bdd600c0919" providerId="ADAL" clId="{A35F6986-8603-1645-9E01-9FE756A25A6A}" dt="2022-07-26T01:01:34.167" v="5"/>
          <ac:spMkLst>
            <pc:docMk/>
            <pc:sldMk cId="3491410115" sldId="262"/>
            <ac:spMk id="282" creationId="{691E91AF-EF74-3A41-89AF-18D096B7BD2A}"/>
          </ac:spMkLst>
        </pc:spChg>
        <pc:spChg chg="mod">
          <ac:chgData name="Patrick, Rose Catherine" userId="3c4d9d71-23e3-4e6b-b23c-7bdd600c0919" providerId="ADAL" clId="{A35F6986-8603-1645-9E01-9FE756A25A6A}" dt="2022-07-26T01:01:34.167" v="5"/>
          <ac:spMkLst>
            <pc:docMk/>
            <pc:sldMk cId="3491410115" sldId="262"/>
            <ac:spMk id="285" creationId="{4D8CAD7C-0922-6F6B-1CBD-F1B51ADEE640}"/>
          </ac:spMkLst>
        </pc:spChg>
        <pc:spChg chg="mod">
          <ac:chgData name="Patrick, Rose Catherine" userId="3c4d9d71-23e3-4e6b-b23c-7bdd600c0919" providerId="ADAL" clId="{A35F6986-8603-1645-9E01-9FE756A25A6A}" dt="2022-07-26T01:01:34.167" v="5"/>
          <ac:spMkLst>
            <pc:docMk/>
            <pc:sldMk cId="3491410115" sldId="262"/>
            <ac:spMk id="288" creationId="{8EAEB15C-4C8E-55AD-65B5-E99742451691}"/>
          </ac:spMkLst>
        </pc:spChg>
        <pc:spChg chg="mod">
          <ac:chgData name="Patrick, Rose Catherine" userId="3c4d9d71-23e3-4e6b-b23c-7bdd600c0919" providerId="ADAL" clId="{A35F6986-8603-1645-9E01-9FE756A25A6A}" dt="2022-07-26T01:01:34.167" v="5"/>
          <ac:spMkLst>
            <pc:docMk/>
            <pc:sldMk cId="3491410115" sldId="262"/>
            <ac:spMk id="291" creationId="{826B99BF-90D2-75A0-9CF6-8D5E600966EC}"/>
          </ac:spMkLst>
        </pc:spChg>
        <pc:spChg chg="mod">
          <ac:chgData name="Patrick, Rose Catherine" userId="3c4d9d71-23e3-4e6b-b23c-7bdd600c0919" providerId="ADAL" clId="{A35F6986-8603-1645-9E01-9FE756A25A6A}" dt="2022-07-26T01:01:34.167" v="5"/>
          <ac:spMkLst>
            <pc:docMk/>
            <pc:sldMk cId="3491410115" sldId="262"/>
            <ac:spMk id="294" creationId="{BCFDA15F-3098-418D-ED6B-E3158645A748}"/>
          </ac:spMkLst>
        </pc:spChg>
        <pc:spChg chg="mod">
          <ac:chgData name="Patrick, Rose Catherine" userId="3c4d9d71-23e3-4e6b-b23c-7bdd600c0919" providerId="ADAL" clId="{A35F6986-8603-1645-9E01-9FE756A25A6A}" dt="2022-07-26T01:01:34.167" v="5"/>
          <ac:spMkLst>
            <pc:docMk/>
            <pc:sldMk cId="3491410115" sldId="262"/>
            <ac:spMk id="303" creationId="{CB983987-616A-2BFE-17C6-EB020B561FDF}"/>
          </ac:spMkLst>
        </pc:spChg>
        <pc:spChg chg="mod">
          <ac:chgData name="Patrick, Rose Catherine" userId="3c4d9d71-23e3-4e6b-b23c-7bdd600c0919" providerId="ADAL" clId="{A35F6986-8603-1645-9E01-9FE756A25A6A}" dt="2022-07-26T01:01:34.167" v="5"/>
          <ac:spMkLst>
            <pc:docMk/>
            <pc:sldMk cId="3491410115" sldId="262"/>
            <ac:spMk id="306" creationId="{537CC940-C1CC-8EFC-CF76-101A0A23DDB2}"/>
          </ac:spMkLst>
        </pc:spChg>
        <pc:spChg chg="mod">
          <ac:chgData name="Patrick, Rose Catherine" userId="3c4d9d71-23e3-4e6b-b23c-7bdd600c0919" providerId="ADAL" clId="{A35F6986-8603-1645-9E01-9FE756A25A6A}" dt="2022-07-26T01:01:34.167" v="5"/>
          <ac:spMkLst>
            <pc:docMk/>
            <pc:sldMk cId="3491410115" sldId="262"/>
            <ac:spMk id="309" creationId="{C877C14A-9AE5-E182-9247-B0E04CAD0E92}"/>
          </ac:spMkLst>
        </pc:spChg>
        <pc:spChg chg="mod">
          <ac:chgData name="Patrick, Rose Catherine" userId="3c4d9d71-23e3-4e6b-b23c-7bdd600c0919" providerId="ADAL" clId="{A35F6986-8603-1645-9E01-9FE756A25A6A}" dt="2022-07-26T01:01:34.167" v="5"/>
          <ac:spMkLst>
            <pc:docMk/>
            <pc:sldMk cId="3491410115" sldId="262"/>
            <ac:spMk id="312" creationId="{B5FCC414-8CA9-5F93-FEB3-B673BCC7D1C9}"/>
          </ac:spMkLst>
        </pc:spChg>
        <pc:spChg chg="mod">
          <ac:chgData name="Patrick, Rose Catherine" userId="3c4d9d71-23e3-4e6b-b23c-7bdd600c0919" providerId="ADAL" clId="{A35F6986-8603-1645-9E01-9FE756A25A6A}" dt="2022-07-26T01:01:34.167" v="5"/>
          <ac:spMkLst>
            <pc:docMk/>
            <pc:sldMk cId="3491410115" sldId="262"/>
            <ac:spMk id="315" creationId="{DCBF3E03-2F3F-B5FB-C590-B41C7A51E826}"/>
          </ac:spMkLst>
        </pc:spChg>
        <pc:spChg chg="mod">
          <ac:chgData name="Patrick, Rose Catherine" userId="3c4d9d71-23e3-4e6b-b23c-7bdd600c0919" providerId="ADAL" clId="{A35F6986-8603-1645-9E01-9FE756A25A6A}" dt="2022-07-26T01:01:34.167" v="5"/>
          <ac:spMkLst>
            <pc:docMk/>
            <pc:sldMk cId="3491410115" sldId="262"/>
            <ac:spMk id="318" creationId="{1267AF95-2F28-2CB5-0A18-79B29C5471F4}"/>
          </ac:spMkLst>
        </pc:spChg>
        <pc:spChg chg="mod">
          <ac:chgData name="Patrick, Rose Catherine" userId="3c4d9d71-23e3-4e6b-b23c-7bdd600c0919" providerId="ADAL" clId="{A35F6986-8603-1645-9E01-9FE756A25A6A}" dt="2022-07-26T01:01:34.167" v="5"/>
          <ac:spMkLst>
            <pc:docMk/>
            <pc:sldMk cId="3491410115" sldId="262"/>
            <ac:spMk id="321" creationId="{9AA9297D-D38B-9829-87E4-11AF9DDAF031}"/>
          </ac:spMkLst>
        </pc:spChg>
        <pc:spChg chg="mod">
          <ac:chgData name="Patrick, Rose Catherine" userId="3c4d9d71-23e3-4e6b-b23c-7bdd600c0919" providerId="ADAL" clId="{A35F6986-8603-1645-9E01-9FE756A25A6A}" dt="2022-07-26T01:01:34.167" v="5"/>
          <ac:spMkLst>
            <pc:docMk/>
            <pc:sldMk cId="3491410115" sldId="262"/>
            <ac:spMk id="334" creationId="{48D59688-8AD9-F216-587D-0163B959F9DF}"/>
          </ac:spMkLst>
        </pc:spChg>
        <pc:spChg chg="mod">
          <ac:chgData name="Patrick, Rose Catherine" userId="3c4d9d71-23e3-4e6b-b23c-7bdd600c0919" providerId="ADAL" clId="{A35F6986-8603-1645-9E01-9FE756A25A6A}" dt="2022-07-26T01:01:34.167" v="5"/>
          <ac:spMkLst>
            <pc:docMk/>
            <pc:sldMk cId="3491410115" sldId="262"/>
            <ac:spMk id="337" creationId="{831D57F5-E709-FB10-4D92-B94447246CCB}"/>
          </ac:spMkLst>
        </pc:spChg>
        <pc:spChg chg="mod">
          <ac:chgData name="Patrick, Rose Catherine" userId="3c4d9d71-23e3-4e6b-b23c-7bdd600c0919" providerId="ADAL" clId="{A35F6986-8603-1645-9E01-9FE756A25A6A}" dt="2022-07-26T01:01:34.167" v="5"/>
          <ac:spMkLst>
            <pc:docMk/>
            <pc:sldMk cId="3491410115" sldId="262"/>
            <ac:spMk id="340" creationId="{FCBF8CBD-A882-916C-67CA-0120DE318896}"/>
          </ac:spMkLst>
        </pc:spChg>
        <pc:spChg chg="mod">
          <ac:chgData name="Patrick, Rose Catherine" userId="3c4d9d71-23e3-4e6b-b23c-7bdd600c0919" providerId="ADAL" clId="{A35F6986-8603-1645-9E01-9FE756A25A6A}" dt="2022-07-26T01:01:34.167" v="5"/>
          <ac:spMkLst>
            <pc:docMk/>
            <pc:sldMk cId="3491410115" sldId="262"/>
            <ac:spMk id="343" creationId="{7FAA2454-822C-53BE-5163-3D2DFA644FD1}"/>
          </ac:spMkLst>
        </pc:spChg>
        <pc:spChg chg="mod">
          <ac:chgData name="Patrick, Rose Catherine" userId="3c4d9d71-23e3-4e6b-b23c-7bdd600c0919" providerId="ADAL" clId="{A35F6986-8603-1645-9E01-9FE756A25A6A}" dt="2022-07-26T01:01:34.167" v="5"/>
          <ac:spMkLst>
            <pc:docMk/>
            <pc:sldMk cId="3491410115" sldId="262"/>
            <ac:spMk id="346" creationId="{4BC96CFB-355B-7C49-F53E-2B64C069DAEE}"/>
          </ac:spMkLst>
        </pc:spChg>
        <pc:spChg chg="mod">
          <ac:chgData name="Patrick, Rose Catherine" userId="3c4d9d71-23e3-4e6b-b23c-7bdd600c0919" providerId="ADAL" clId="{A35F6986-8603-1645-9E01-9FE756A25A6A}" dt="2022-07-26T01:01:34.167" v="5"/>
          <ac:spMkLst>
            <pc:docMk/>
            <pc:sldMk cId="3491410115" sldId="262"/>
            <ac:spMk id="349" creationId="{5578D2A0-D1F0-D5EC-7716-89413876B569}"/>
          </ac:spMkLst>
        </pc:spChg>
        <pc:spChg chg="mod">
          <ac:chgData name="Patrick, Rose Catherine" userId="3c4d9d71-23e3-4e6b-b23c-7bdd600c0919" providerId="ADAL" clId="{A35F6986-8603-1645-9E01-9FE756A25A6A}" dt="2022-07-26T01:01:34.167" v="5"/>
          <ac:spMkLst>
            <pc:docMk/>
            <pc:sldMk cId="3491410115" sldId="262"/>
            <ac:spMk id="352" creationId="{58AEB1FF-963E-4DAE-9C47-E17F06E2E872}"/>
          </ac:spMkLst>
        </pc:spChg>
        <pc:spChg chg="mod">
          <ac:chgData name="Patrick, Rose Catherine" userId="3c4d9d71-23e3-4e6b-b23c-7bdd600c0919" providerId="ADAL" clId="{A35F6986-8603-1645-9E01-9FE756A25A6A}" dt="2022-07-26T01:01:34.167" v="5"/>
          <ac:spMkLst>
            <pc:docMk/>
            <pc:sldMk cId="3491410115" sldId="262"/>
            <ac:spMk id="355" creationId="{58E9287A-B5B3-D418-41D9-D541AC90AC36}"/>
          </ac:spMkLst>
        </pc:spChg>
        <pc:spChg chg="mod">
          <ac:chgData name="Patrick, Rose Catherine" userId="3c4d9d71-23e3-4e6b-b23c-7bdd600c0919" providerId="ADAL" clId="{A35F6986-8603-1645-9E01-9FE756A25A6A}" dt="2022-07-26T01:01:34.167" v="5"/>
          <ac:spMkLst>
            <pc:docMk/>
            <pc:sldMk cId="3491410115" sldId="262"/>
            <ac:spMk id="358" creationId="{C59AD52E-2B83-09A2-77DC-C01EA1404582}"/>
          </ac:spMkLst>
        </pc:spChg>
        <pc:spChg chg="mod">
          <ac:chgData name="Patrick, Rose Catherine" userId="3c4d9d71-23e3-4e6b-b23c-7bdd600c0919" providerId="ADAL" clId="{A35F6986-8603-1645-9E01-9FE756A25A6A}" dt="2022-07-26T01:01:34.167" v="5"/>
          <ac:spMkLst>
            <pc:docMk/>
            <pc:sldMk cId="3491410115" sldId="262"/>
            <ac:spMk id="361" creationId="{83396BF8-D5F1-2A1B-C451-2B1F78F9F847}"/>
          </ac:spMkLst>
        </pc:spChg>
        <pc:spChg chg="mod">
          <ac:chgData name="Patrick, Rose Catherine" userId="3c4d9d71-23e3-4e6b-b23c-7bdd600c0919" providerId="ADAL" clId="{A35F6986-8603-1645-9E01-9FE756A25A6A}" dt="2022-07-26T01:01:34.167" v="5"/>
          <ac:spMkLst>
            <pc:docMk/>
            <pc:sldMk cId="3491410115" sldId="262"/>
            <ac:spMk id="364" creationId="{2B7F1E9C-A3F9-DF47-004B-8CE203B9AC67}"/>
          </ac:spMkLst>
        </pc:spChg>
        <pc:spChg chg="mod">
          <ac:chgData name="Patrick, Rose Catherine" userId="3c4d9d71-23e3-4e6b-b23c-7bdd600c0919" providerId="ADAL" clId="{A35F6986-8603-1645-9E01-9FE756A25A6A}" dt="2022-07-26T01:01:34.167" v="5"/>
          <ac:spMkLst>
            <pc:docMk/>
            <pc:sldMk cId="3491410115" sldId="262"/>
            <ac:spMk id="377" creationId="{09ACAC02-F551-2832-91C8-2967ED8751C0}"/>
          </ac:spMkLst>
        </pc:spChg>
        <pc:spChg chg="mod">
          <ac:chgData name="Patrick, Rose Catherine" userId="3c4d9d71-23e3-4e6b-b23c-7bdd600c0919" providerId="ADAL" clId="{A35F6986-8603-1645-9E01-9FE756A25A6A}" dt="2022-07-26T01:01:34.167" v="5"/>
          <ac:spMkLst>
            <pc:docMk/>
            <pc:sldMk cId="3491410115" sldId="262"/>
            <ac:spMk id="380" creationId="{E3B917B0-8976-DCA6-691A-71714315B44A}"/>
          </ac:spMkLst>
        </pc:spChg>
        <pc:spChg chg="mod">
          <ac:chgData name="Patrick, Rose Catherine" userId="3c4d9d71-23e3-4e6b-b23c-7bdd600c0919" providerId="ADAL" clId="{A35F6986-8603-1645-9E01-9FE756A25A6A}" dt="2022-07-26T01:01:34.167" v="5"/>
          <ac:spMkLst>
            <pc:docMk/>
            <pc:sldMk cId="3491410115" sldId="262"/>
            <ac:spMk id="383" creationId="{B837A073-B682-AA6E-D4FD-E650873D4A1E}"/>
          </ac:spMkLst>
        </pc:spChg>
        <pc:spChg chg="mod">
          <ac:chgData name="Patrick, Rose Catherine" userId="3c4d9d71-23e3-4e6b-b23c-7bdd600c0919" providerId="ADAL" clId="{A35F6986-8603-1645-9E01-9FE756A25A6A}" dt="2022-07-26T01:01:34.167" v="5"/>
          <ac:spMkLst>
            <pc:docMk/>
            <pc:sldMk cId="3491410115" sldId="262"/>
            <ac:spMk id="386" creationId="{95493412-ECAB-3532-3745-CD8EC17D741C}"/>
          </ac:spMkLst>
        </pc:spChg>
        <pc:spChg chg="mod">
          <ac:chgData name="Patrick, Rose Catherine" userId="3c4d9d71-23e3-4e6b-b23c-7bdd600c0919" providerId="ADAL" clId="{A35F6986-8603-1645-9E01-9FE756A25A6A}" dt="2022-07-26T01:01:34.167" v="5"/>
          <ac:spMkLst>
            <pc:docMk/>
            <pc:sldMk cId="3491410115" sldId="262"/>
            <ac:spMk id="389" creationId="{784AA5D6-32F6-69A7-73FB-325F1F9FB8A2}"/>
          </ac:spMkLst>
        </pc:spChg>
        <pc:spChg chg="mod">
          <ac:chgData name="Patrick, Rose Catherine" userId="3c4d9d71-23e3-4e6b-b23c-7bdd600c0919" providerId="ADAL" clId="{A35F6986-8603-1645-9E01-9FE756A25A6A}" dt="2022-07-26T01:01:34.167" v="5"/>
          <ac:spMkLst>
            <pc:docMk/>
            <pc:sldMk cId="3491410115" sldId="262"/>
            <ac:spMk id="392" creationId="{55F03867-B072-CEEE-4E91-C39F6EFAE4FC}"/>
          </ac:spMkLst>
        </pc:spChg>
        <pc:spChg chg="mod">
          <ac:chgData name="Patrick, Rose Catherine" userId="3c4d9d71-23e3-4e6b-b23c-7bdd600c0919" providerId="ADAL" clId="{A35F6986-8603-1645-9E01-9FE756A25A6A}" dt="2022-07-26T01:01:34.167" v="5"/>
          <ac:spMkLst>
            <pc:docMk/>
            <pc:sldMk cId="3491410115" sldId="262"/>
            <ac:spMk id="395" creationId="{217A3F1A-9B3D-7782-E53E-5B3760098784}"/>
          </ac:spMkLst>
        </pc:spChg>
        <pc:spChg chg="mod">
          <ac:chgData name="Patrick, Rose Catherine" userId="3c4d9d71-23e3-4e6b-b23c-7bdd600c0919" providerId="ADAL" clId="{A35F6986-8603-1645-9E01-9FE756A25A6A}" dt="2022-07-26T01:01:34.167" v="5"/>
          <ac:spMkLst>
            <pc:docMk/>
            <pc:sldMk cId="3491410115" sldId="262"/>
            <ac:spMk id="398" creationId="{BB710845-0F1F-69F6-ECE8-EE69BC4D62D2}"/>
          </ac:spMkLst>
        </pc:spChg>
        <pc:spChg chg="mod">
          <ac:chgData name="Patrick, Rose Catherine" userId="3c4d9d71-23e3-4e6b-b23c-7bdd600c0919" providerId="ADAL" clId="{A35F6986-8603-1645-9E01-9FE756A25A6A}" dt="2022-07-26T01:01:34.167" v="5"/>
          <ac:spMkLst>
            <pc:docMk/>
            <pc:sldMk cId="3491410115" sldId="262"/>
            <ac:spMk id="401" creationId="{8071AF54-DCF3-D31A-18B5-57AEBA985D7E}"/>
          </ac:spMkLst>
        </pc:spChg>
        <pc:spChg chg="mod">
          <ac:chgData name="Patrick, Rose Catherine" userId="3c4d9d71-23e3-4e6b-b23c-7bdd600c0919" providerId="ADAL" clId="{A35F6986-8603-1645-9E01-9FE756A25A6A}" dt="2022-07-26T01:01:34.167" v="5"/>
          <ac:spMkLst>
            <pc:docMk/>
            <pc:sldMk cId="3491410115" sldId="262"/>
            <ac:spMk id="404" creationId="{7EF72F42-6994-5452-5286-9371227EA481}"/>
          </ac:spMkLst>
        </pc:spChg>
        <pc:grpChg chg="add del mod">
          <ac:chgData name="Patrick, Rose Catherine" userId="3c4d9d71-23e3-4e6b-b23c-7bdd600c0919" providerId="ADAL" clId="{A35F6986-8603-1645-9E01-9FE756A25A6A}" dt="2022-07-26T01:01:33.339" v="4" actId="478"/>
          <ac:grpSpMkLst>
            <pc:docMk/>
            <pc:sldMk cId="3491410115" sldId="262"/>
            <ac:grpSpMk id="6" creationId="{DA37FE39-7E85-DBAF-FA5D-F504A73AC908}"/>
          </ac:grpSpMkLst>
        </pc:grpChg>
        <pc:grpChg chg="mod">
          <ac:chgData name="Patrick, Rose Catherine" userId="3c4d9d71-23e3-4e6b-b23c-7bdd600c0919" providerId="ADAL" clId="{A35F6986-8603-1645-9E01-9FE756A25A6A}" dt="2022-07-26T01:01:03.993" v="1"/>
          <ac:grpSpMkLst>
            <pc:docMk/>
            <pc:sldMk cId="3491410115" sldId="262"/>
            <ac:grpSpMk id="7" creationId="{431C5CBE-92B5-257F-2FD6-65B7657FB04D}"/>
          </ac:grpSpMkLst>
        </pc:grpChg>
        <pc:grpChg chg="mod">
          <ac:chgData name="Patrick, Rose Catherine" userId="3c4d9d71-23e3-4e6b-b23c-7bdd600c0919" providerId="ADAL" clId="{A35F6986-8603-1645-9E01-9FE756A25A6A}" dt="2022-07-26T01:01:03.993" v="1"/>
          <ac:grpSpMkLst>
            <pc:docMk/>
            <pc:sldMk cId="3491410115" sldId="262"/>
            <ac:grpSpMk id="11" creationId="{7F85573B-D3AE-3776-70C0-DC51C2D368DE}"/>
          </ac:grpSpMkLst>
        </pc:grpChg>
        <pc:grpChg chg="mod">
          <ac:chgData name="Patrick, Rose Catherine" userId="3c4d9d71-23e3-4e6b-b23c-7bdd600c0919" providerId="ADAL" clId="{A35F6986-8603-1645-9E01-9FE756A25A6A}" dt="2022-07-26T01:01:03.993" v="1"/>
          <ac:grpSpMkLst>
            <pc:docMk/>
            <pc:sldMk cId="3491410115" sldId="262"/>
            <ac:grpSpMk id="16" creationId="{33006061-C868-1CCB-C38A-3BEEF3BCCAC6}"/>
          </ac:grpSpMkLst>
        </pc:grpChg>
        <pc:grpChg chg="mod">
          <ac:chgData name="Patrick, Rose Catherine" userId="3c4d9d71-23e3-4e6b-b23c-7bdd600c0919" providerId="ADAL" clId="{A35F6986-8603-1645-9E01-9FE756A25A6A}" dt="2022-07-26T01:01:03.993" v="1"/>
          <ac:grpSpMkLst>
            <pc:docMk/>
            <pc:sldMk cId="3491410115" sldId="262"/>
            <ac:grpSpMk id="28" creationId="{642EEC3F-CBEE-F04B-BA6B-CD1F9BA5A26C}"/>
          </ac:grpSpMkLst>
        </pc:grpChg>
        <pc:grpChg chg="mod">
          <ac:chgData name="Patrick, Rose Catherine" userId="3c4d9d71-23e3-4e6b-b23c-7bdd600c0919" providerId="ADAL" clId="{A35F6986-8603-1645-9E01-9FE756A25A6A}" dt="2022-07-26T01:01:03.993" v="1"/>
          <ac:grpSpMkLst>
            <pc:docMk/>
            <pc:sldMk cId="3491410115" sldId="262"/>
            <ac:grpSpMk id="29" creationId="{02B5BF91-C1B1-63C8-D8C5-3E83AA717232}"/>
          </ac:grpSpMkLst>
        </pc:grpChg>
        <pc:grpChg chg="mod">
          <ac:chgData name="Patrick, Rose Catherine" userId="3c4d9d71-23e3-4e6b-b23c-7bdd600c0919" providerId="ADAL" clId="{A35F6986-8603-1645-9E01-9FE756A25A6A}" dt="2022-07-26T01:01:03.993" v="1"/>
          <ac:grpSpMkLst>
            <pc:docMk/>
            <pc:sldMk cId="3491410115" sldId="262"/>
            <ac:grpSpMk id="30" creationId="{8FF38F63-4A5B-013F-C8A2-536D2A0A2264}"/>
          </ac:grpSpMkLst>
        </pc:grpChg>
        <pc:grpChg chg="mod">
          <ac:chgData name="Patrick, Rose Catherine" userId="3c4d9d71-23e3-4e6b-b23c-7bdd600c0919" providerId="ADAL" clId="{A35F6986-8603-1645-9E01-9FE756A25A6A}" dt="2022-07-26T01:01:03.993" v="1"/>
          <ac:grpSpMkLst>
            <pc:docMk/>
            <pc:sldMk cId="3491410115" sldId="262"/>
            <ac:grpSpMk id="31" creationId="{A71A0C09-05D1-0DE7-EFC7-96AFDED426FE}"/>
          </ac:grpSpMkLst>
        </pc:grpChg>
        <pc:grpChg chg="mod">
          <ac:chgData name="Patrick, Rose Catherine" userId="3c4d9d71-23e3-4e6b-b23c-7bdd600c0919" providerId="ADAL" clId="{A35F6986-8603-1645-9E01-9FE756A25A6A}" dt="2022-07-26T01:01:03.993" v="1"/>
          <ac:grpSpMkLst>
            <pc:docMk/>
            <pc:sldMk cId="3491410115" sldId="262"/>
            <ac:grpSpMk id="32" creationId="{46D2CE91-82F7-AE0F-5708-F98B5B67793D}"/>
          </ac:grpSpMkLst>
        </pc:grpChg>
        <pc:grpChg chg="mod">
          <ac:chgData name="Patrick, Rose Catherine" userId="3c4d9d71-23e3-4e6b-b23c-7bdd600c0919" providerId="ADAL" clId="{A35F6986-8603-1645-9E01-9FE756A25A6A}" dt="2022-07-26T01:01:03.993" v="1"/>
          <ac:grpSpMkLst>
            <pc:docMk/>
            <pc:sldMk cId="3491410115" sldId="262"/>
            <ac:grpSpMk id="33" creationId="{EF1FC239-AA4B-689E-E124-9F2652EA96F9}"/>
          </ac:grpSpMkLst>
        </pc:grpChg>
        <pc:grpChg chg="mod">
          <ac:chgData name="Patrick, Rose Catherine" userId="3c4d9d71-23e3-4e6b-b23c-7bdd600c0919" providerId="ADAL" clId="{A35F6986-8603-1645-9E01-9FE756A25A6A}" dt="2022-07-26T01:01:03.993" v="1"/>
          <ac:grpSpMkLst>
            <pc:docMk/>
            <pc:sldMk cId="3491410115" sldId="262"/>
            <ac:grpSpMk id="34" creationId="{C97B8577-806A-A769-74D2-A34252F648D0}"/>
          </ac:grpSpMkLst>
        </pc:grpChg>
        <pc:grpChg chg="mod">
          <ac:chgData name="Patrick, Rose Catherine" userId="3c4d9d71-23e3-4e6b-b23c-7bdd600c0919" providerId="ADAL" clId="{A35F6986-8603-1645-9E01-9FE756A25A6A}" dt="2022-07-26T01:01:03.993" v="1"/>
          <ac:grpSpMkLst>
            <pc:docMk/>
            <pc:sldMk cId="3491410115" sldId="262"/>
            <ac:grpSpMk id="35" creationId="{D27E2421-116E-A79E-D266-AB7A70CF0EF0}"/>
          </ac:grpSpMkLst>
        </pc:grpChg>
        <pc:grpChg chg="mod">
          <ac:chgData name="Patrick, Rose Catherine" userId="3c4d9d71-23e3-4e6b-b23c-7bdd600c0919" providerId="ADAL" clId="{A35F6986-8603-1645-9E01-9FE756A25A6A}" dt="2022-07-26T01:01:03.993" v="1"/>
          <ac:grpSpMkLst>
            <pc:docMk/>
            <pc:sldMk cId="3491410115" sldId="262"/>
            <ac:grpSpMk id="36" creationId="{F706AC35-CB1C-B4E9-24EB-8E8C36F9C9EB}"/>
          </ac:grpSpMkLst>
        </pc:grpChg>
        <pc:grpChg chg="mod">
          <ac:chgData name="Patrick, Rose Catherine" userId="3c4d9d71-23e3-4e6b-b23c-7bdd600c0919" providerId="ADAL" clId="{A35F6986-8603-1645-9E01-9FE756A25A6A}" dt="2022-07-26T01:01:03.993" v="1"/>
          <ac:grpSpMkLst>
            <pc:docMk/>
            <pc:sldMk cId="3491410115" sldId="262"/>
            <ac:grpSpMk id="37" creationId="{62028908-68AA-11F8-2F82-DEB327BE176C}"/>
          </ac:grpSpMkLst>
        </pc:grpChg>
        <pc:grpChg chg="mod">
          <ac:chgData name="Patrick, Rose Catherine" userId="3c4d9d71-23e3-4e6b-b23c-7bdd600c0919" providerId="ADAL" clId="{A35F6986-8603-1645-9E01-9FE756A25A6A}" dt="2022-07-26T01:01:03.993" v="1"/>
          <ac:grpSpMkLst>
            <pc:docMk/>
            <pc:sldMk cId="3491410115" sldId="262"/>
            <ac:grpSpMk id="38" creationId="{897016F6-1043-7750-877B-567CEAF4B74B}"/>
          </ac:grpSpMkLst>
        </pc:grpChg>
        <pc:grpChg chg="mod">
          <ac:chgData name="Patrick, Rose Catherine" userId="3c4d9d71-23e3-4e6b-b23c-7bdd600c0919" providerId="ADAL" clId="{A35F6986-8603-1645-9E01-9FE756A25A6A}" dt="2022-07-26T01:01:03.993" v="1"/>
          <ac:grpSpMkLst>
            <pc:docMk/>
            <pc:sldMk cId="3491410115" sldId="262"/>
            <ac:grpSpMk id="39" creationId="{8C16FABB-593B-E1E9-9C04-769211A7AC3B}"/>
          </ac:grpSpMkLst>
        </pc:grpChg>
        <pc:grpChg chg="mod">
          <ac:chgData name="Patrick, Rose Catherine" userId="3c4d9d71-23e3-4e6b-b23c-7bdd600c0919" providerId="ADAL" clId="{A35F6986-8603-1645-9E01-9FE756A25A6A}" dt="2022-07-26T01:01:03.993" v="1"/>
          <ac:grpSpMkLst>
            <pc:docMk/>
            <pc:sldMk cId="3491410115" sldId="262"/>
            <ac:grpSpMk id="40" creationId="{0D74BD8D-060B-7C09-FE25-89E030B0E849}"/>
          </ac:grpSpMkLst>
        </pc:grpChg>
        <pc:grpChg chg="mod">
          <ac:chgData name="Patrick, Rose Catherine" userId="3c4d9d71-23e3-4e6b-b23c-7bdd600c0919" providerId="ADAL" clId="{A35F6986-8603-1645-9E01-9FE756A25A6A}" dt="2022-07-26T01:01:03.993" v="1"/>
          <ac:grpSpMkLst>
            <pc:docMk/>
            <pc:sldMk cId="3491410115" sldId="262"/>
            <ac:grpSpMk id="41" creationId="{B228921E-733E-A3A7-1A12-D892F3706F38}"/>
          </ac:grpSpMkLst>
        </pc:grpChg>
        <pc:grpChg chg="mod">
          <ac:chgData name="Patrick, Rose Catherine" userId="3c4d9d71-23e3-4e6b-b23c-7bdd600c0919" providerId="ADAL" clId="{A35F6986-8603-1645-9E01-9FE756A25A6A}" dt="2022-07-26T01:01:03.993" v="1"/>
          <ac:grpSpMkLst>
            <pc:docMk/>
            <pc:sldMk cId="3491410115" sldId="262"/>
            <ac:grpSpMk id="42" creationId="{EBB7E6DE-3689-AFC5-25AC-57931E544D79}"/>
          </ac:grpSpMkLst>
        </pc:grpChg>
        <pc:grpChg chg="mod">
          <ac:chgData name="Patrick, Rose Catherine" userId="3c4d9d71-23e3-4e6b-b23c-7bdd600c0919" providerId="ADAL" clId="{A35F6986-8603-1645-9E01-9FE756A25A6A}" dt="2022-07-26T01:01:03.993" v="1"/>
          <ac:grpSpMkLst>
            <pc:docMk/>
            <pc:sldMk cId="3491410115" sldId="262"/>
            <ac:grpSpMk id="61" creationId="{B61E9F59-282C-04A2-6797-88004FB20038}"/>
          </ac:grpSpMkLst>
        </pc:grpChg>
        <pc:grpChg chg="mod">
          <ac:chgData name="Patrick, Rose Catherine" userId="3c4d9d71-23e3-4e6b-b23c-7bdd600c0919" providerId="ADAL" clId="{A35F6986-8603-1645-9E01-9FE756A25A6A}" dt="2022-07-26T01:01:03.993" v="1"/>
          <ac:grpSpMkLst>
            <pc:docMk/>
            <pc:sldMk cId="3491410115" sldId="262"/>
            <ac:grpSpMk id="62" creationId="{0F4DC7EA-9B30-C13C-038E-38E1756AB63A}"/>
          </ac:grpSpMkLst>
        </pc:grpChg>
        <pc:grpChg chg="mod">
          <ac:chgData name="Patrick, Rose Catherine" userId="3c4d9d71-23e3-4e6b-b23c-7bdd600c0919" providerId="ADAL" clId="{A35F6986-8603-1645-9E01-9FE756A25A6A}" dt="2022-07-26T01:01:03.993" v="1"/>
          <ac:grpSpMkLst>
            <pc:docMk/>
            <pc:sldMk cId="3491410115" sldId="262"/>
            <ac:grpSpMk id="63" creationId="{8C0487F6-EEC5-14BB-F8C0-A740372FD71F}"/>
          </ac:grpSpMkLst>
        </pc:grpChg>
        <pc:grpChg chg="mod">
          <ac:chgData name="Patrick, Rose Catherine" userId="3c4d9d71-23e3-4e6b-b23c-7bdd600c0919" providerId="ADAL" clId="{A35F6986-8603-1645-9E01-9FE756A25A6A}" dt="2022-07-26T01:01:03.993" v="1"/>
          <ac:grpSpMkLst>
            <pc:docMk/>
            <pc:sldMk cId="3491410115" sldId="262"/>
            <ac:grpSpMk id="64" creationId="{7B309104-A95E-6A43-AEA2-5B10BEFD649E}"/>
          </ac:grpSpMkLst>
        </pc:grpChg>
        <pc:grpChg chg="mod">
          <ac:chgData name="Patrick, Rose Catherine" userId="3c4d9d71-23e3-4e6b-b23c-7bdd600c0919" providerId="ADAL" clId="{A35F6986-8603-1645-9E01-9FE756A25A6A}" dt="2022-07-26T01:01:03.993" v="1"/>
          <ac:grpSpMkLst>
            <pc:docMk/>
            <pc:sldMk cId="3491410115" sldId="262"/>
            <ac:grpSpMk id="65" creationId="{47DF4443-A8E0-22A9-B77C-B799E9CBCC03}"/>
          </ac:grpSpMkLst>
        </pc:grpChg>
        <pc:grpChg chg="mod">
          <ac:chgData name="Patrick, Rose Catherine" userId="3c4d9d71-23e3-4e6b-b23c-7bdd600c0919" providerId="ADAL" clId="{A35F6986-8603-1645-9E01-9FE756A25A6A}" dt="2022-07-26T01:01:03.993" v="1"/>
          <ac:grpSpMkLst>
            <pc:docMk/>
            <pc:sldMk cId="3491410115" sldId="262"/>
            <ac:grpSpMk id="66" creationId="{ABF59083-4197-8BD4-0EEB-AF80AEDAD2D3}"/>
          </ac:grpSpMkLst>
        </pc:grpChg>
        <pc:grpChg chg="mod">
          <ac:chgData name="Patrick, Rose Catherine" userId="3c4d9d71-23e3-4e6b-b23c-7bdd600c0919" providerId="ADAL" clId="{A35F6986-8603-1645-9E01-9FE756A25A6A}" dt="2022-07-26T01:01:03.993" v="1"/>
          <ac:grpSpMkLst>
            <pc:docMk/>
            <pc:sldMk cId="3491410115" sldId="262"/>
            <ac:grpSpMk id="94" creationId="{537A5FDD-E4CC-2ACC-F9EF-ED5D0A43E92F}"/>
          </ac:grpSpMkLst>
        </pc:grpChg>
        <pc:grpChg chg="mod">
          <ac:chgData name="Patrick, Rose Catherine" userId="3c4d9d71-23e3-4e6b-b23c-7bdd600c0919" providerId="ADAL" clId="{A35F6986-8603-1645-9E01-9FE756A25A6A}" dt="2022-07-26T01:01:03.993" v="1"/>
          <ac:grpSpMkLst>
            <pc:docMk/>
            <pc:sldMk cId="3491410115" sldId="262"/>
            <ac:grpSpMk id="95" creationId="{90B7F310-1304-8E83-B0C3-3ACEC8895293}"/>
          </ac:grpSpMkLst>
        </pc:grpChg>
        <pc:grpChg chg="mod">
          <ac:chgData name="Patrick, Rose Catherine" userId="3c4d9d71-23e3-4e6b-b23c-7bdd600c0919" providerId="ADAL" clId="{A35F6986-8603-1645-9E01-9FE756A25A6A}" dt="2022-07-26T01:01:03.993" v="1"/>
          <ac:grpSpMkLst>
            <pc:docMk/>
            <pc:sldMk cId="3491410115" sldId="262"/>
            <ac:grpSpMk id="96" creationId="{72CA201A-6A5A-6103-C644-2C6351BFC07B}"/>
          </ac:grpSpMkLst>
        </pc:grpChg>
        <pc:grpChg chg="mod">
          <ac:chgData name="Patrick, Rose Catherine" userId="3c4d9d71-23e3-4e6b-b23c-7bdd600c0919" providerId="ADAL" clId="{A35F6986-8603-1645-9E01-9FE756A25A6A}" dt="2022-07-26T01:01:03.993" v="1"/>
          <ac:grpSpMkLst>
            <pc:docMk/>
            <pc:sldMk cId="3491410115" sldId="262"/>
            <ac:grpSpMk id="97" creationId="{FFA07977-67D6-EF86-6694-3947DE6A9CD3}"/>
          </ac:grpSpMkLst>
        </pc:grpChg>
        <pc:grpChg chg="mod">
          <ac:chgData name="Patrick, Rose Catherine" userId="3c4d9d71-23e3-4e6b-b23c-7bdd600c0919" providerId="ADAL" clId="{A35F6986-8603-1645-9E01-9FE756A25A6A}" dt="2022-07-26T01:01:03.993" v="1"/>
          <ac:grpSpMkLst>
            <pc:docMk/>
            <pc:sldMk cId="3491410115" sldId="262"/>
            <ac:grpSpMk id="98" creationId="{099404A3-BED1-E08D-C437-758399876BD3}"/>
          </ac:grpSpMkLst>
        </pc:grpChg>
        <pc:grpChg chg="mod">
          <ac:chgData name="Patrick, Rose Catherine" userId="3c4d9d71-23e3-4e6b-b23c-7bdd600c0919" providerId="ADAL" clId="{A35F6986-8603-1645-9E01-9FE756A25A6A}" dt="2022-07-26T01:01:03.993" v="1"/>
          <ac:grpSpMkLst>
            <pc:docMk/>
            <pc:sldMk cId="3491410115" sldId="262"/>
            <ac:grpSpMk id="99" creationId="{DBF046CD-CB3E-E29A-67C2-4A82B5B00C44}"/>
          </ac:grpSpMkLst>
        </pc:grpChg>
        <pc:grpChg chg="mod">
          <ac:chgData name="Patrick, Rose Catherine" userId="3c4d9d71-23e3-4e6b-b23c-7bdd600c0919" providerId="ADAL" clId="{A35F6986-8603-1645-9E01-9FE756A25A6A}" dt="2022-07-26T01:01:03.993" v="1"/>
          <ac:grpSpMkLst>
            <pc:docMk/>
            <pc:sldMk cId="3491410115" sldId="262"/>
            <ac:grpSpMk id="121" creationId="{F4B09D7E-71DF-5028-6460-709B930EB6A2}"/>
          </ac:grpSpMkLst>
        </pc:grpChg>
        <pc:grpChg chg="mod">
          <ac:chgData name="Patrick, Rose Catherine" userId="3c4d9d71-23e3-4e6b-b23c-7bdd600c0919" providerId="ADAL" clId="{A35F6986-8603-1645-9E01-9FE756A25A6A}" dt="2022-07-26T01:01:03.993" v="1"/>
          <ac:grpSpMkLst>
            <pc:docMk/>
            <pc:sldMk cId="3491410115" sldId="262"/>
            <ac:grpSpMk id="122" creationId="{BC2C5519-EFED-CA68-4B3E-18319F7835EE}"/>
          </ac:grpSpMkLst>
        </pc:grpChg>
        <pc:grpChg chg="mod">
          <ac:chgData name="Patrick, Rose Catherine" userId="3c4d9d71-23e3-4e6b-b23c-7bdd600c0919" providerId="ADAL" clId="{A35F6986-8603-1645-9E01-9FE756A25A6A}" dt="2022-07-26T01:01:03.993" v="1"/>
          <ac:grpSpMkLst>
            <pc:docMk/>
            <pc:sldMk cId="3491410115" sldId="262"/>
            <ac:grpSpMk id="123" creationId="{D40CF3A7-DB04-03AC-666C-1F31975FC3D1}"/>
          </ac:grpSpMkLst>
        </pc:grpChg>
        <pc:grpChg chg="mod">
          <ac:chgData name="Patrick, Rose Catherine" userId="3c4d9d71-23e3-4e6b-b23c-7bdd600c0919" providerId="ADAL" clId="{A35F6986-8603-1645-9E01-9FE756A25A6A}" dt="2022-07-26T01:01:03.993" v="1"/>
          <ac:grpSpMkLst>
            <pc:docMk/>
            <pc:sldMk cId="3491410115" sldId="262"/>
            <ac:grpSpMk id="124" creationId="{D48E69FD-CF46-E505-267D-E4D19A019559}"/>
          </ac:grpSpMkLst>
        </pc:grpChg>
        <pc:grpChg chg="mod">
          <ac:chgData name="Patrick, Rose Catherine" userId="3c4d9d71-23e3-4e6b-b23c-7bdd600c0919" providerId="ADAL" clId="{A35F6986-8603-1645-9E01-9FE756A25A6A}" dt="2022-07-26T01:01:03.993" v="1"/>
          <ac:grpSpMkLst>
            <pc:docMk/>
            <pc:sldMk cId="3491410115" sldId="262"/>
            <ac:grpSpMk id="125" creationId="{487FFCD1-825E-2621-744A-21EA4B315B99}"/>
          </ac:grpSpMkLst>
        </pc:grpChg>
        <pc:grpChg chg="mod">
          <ac:chgData name="Patrick, Rose Catherine" userId="3c4d9d71-23e3-4e6b-b23c-7bdd600c0919" providerId="ADAL" clId="{A35F6986-8603-1645-9E01-9FE756A25A6A}" dt="2022-07-26T01:01:03.993" v="1"/>
          <ac:grpSpMkLst>
            <pc:docMk/>
            <pc:sldMk cId="3491410115" sldId="262"/>
            <ac:grpSpMk id="126" creationId="{F61FF297-5997-C605-5F5E-8C564740EA02}"/>
          </ac:grpSpMkLst>
        </pc:grpChg>
        <pc:grpChg chg="mod">
          <ac:chgData name="Patrick, Rose Catherine" userId="3c4d9d71-23e3-4e6b-b23c-7bdd600c0919" providerId="ADAL" clId="{A35F6986-8603-1645-9E01-9FE756A25A6A}" dt="2022-07-26T01:01:03.993" v="1"/>
          <ac:grpSpMkLst>
            <pc:docMk/>
            <pc:sldMk cId="3491410115" sldId="262"/>
            <ac:grpSpMk id="127" creationId="{C14B28B5-AC90-0E2B-3BEC-260D584AE05F}"/>
          </ac:grpSpMkLst>
        </pc:grpChg>
        <pc:grpChg chg="mod">
          <ac:chgData name="Patrick, Rose Catherine" userId="3c4d9d71-23e3-4e6b-b23c-7bdd600c0919" providerId="ADAL" clId="{A35F6986-8603-1645-9E01-9FE756A25A6A}" dt="2022-07-26T01:01:03.993" v="1"/>
          <ac:grpSpMkLst>
            <pc:docMk/>
            <pc:sldMk cId="3491410115" sldId="262"/>
            <ac:grpSpMk id="128" creationId="{F675912F-1B6B-DC2B-72D1-C7068F691B36}"/>
          </ac:grpSpMkLst>
        </pc:grpChg>
        <pc:grpChg chg="mod">
          <ac:chgData name="Patrick, Rose Catherine" userId="3c4d9d71-23e3-4e6b-b23c-7bdd600c0919" providerId="ADAL" clId="{A35F6986-8603-1645-9E01-9FE756A25A6A}" dt="2022-07-26T01:01:03.993" v="1"/>
          <ac:grpSpMkLst>
            <pc:docMk/>
            <pc:sldMk cId="3491410115" sldId="262"/>
            <ac:grpSpMk id="129" creationId="{B2035F62-2278-0B1A-0E6A-D98D8BA023C3}"/>
          </ac:grpSpMkLst>
        </pc:grpChg>
        <pc:grpChg chg="mod">
          <ac:chgData name="Patrick, Rose Catherine" userId="3c4d9d71-23e3-4e6b-b23c-7bdd600c0919" providerId="ADAL" clId="{A35F6986-8603-1645-9E01-9FE756A25A6A}" dt="2022-07-26T01:01:03.993" v="1"/>
          <ac:grpSpMkLst>
            <pc:docMk/>
            <pc:sldMk cId="3491410115" sldId="262"/>
            <ac:grpSpMk id="130" creationId="{C2EF0CEA-4143-74B0-3D90-9F12C608956A}"/>
          </ac:grpSpMkLst>
        </pc:grpChg>
        <pc:grpChg chg="mod">
          <ac:chgData name="Patrick, Rose Catherine" userId="3c4d9d71-23e3-4e6b-b23c-7bdd600c0919" providerId="ADAL" clId="{A35F6986-8603-1645-9E01-9FE756A25A6A}" dt="2022-07-26T01:01:03.993" v="1"/>
          <ac:grpSpMkLst>
            <pc:docMk/>
            <pc:sldMk cId="3491410115" sldId="262"/>
            <ac:grpSpMk id="164" creationId="{632F41DA-1E28-5DF1-1257-E39927231BCC}"/>
          </ac:grpSpMkLst>
        </pc:grpChg>
        <pc:grpChg chg="mod">
          <ac:chgData name="Patrick, Rose Catherine" userId="3c4d9d71-23e3-4e6b-b23c-7bdd600c0919" providerId="ADAL" clId="{A35F6986-8603-1645-9E01-9FE756A25A6A}" dt="2022-07-26T01:01:03.993" v="1"/>
          <ac:grpSpMkLst>
            <pc:docMk/>
            <pc:sldMk cId="3491410115" sldId="262"/>
            <ac:grpSpMk id="165" creationId="{E0B7BD9F-64D2-A7B8-F8CF-12FEC2FC5B0A}"/>
          </ac:grpSpMkLst>
        </pc:grpChg>
        <pc:grpChg chg="mod">
          <ac:chgData name="Patrick, Rose Catherine" userId="3c4d9d71-23e3-4e6b-b23c-7bdd600c0919" providerId="ADAL" clId="{A35F6986-8603-1645-9E01-9FE756A25A6A}" dt="2022-07-26T01:01:03.993" v="1"/>
          <ac:grpSpMkLst>
            <pc:docMk/>
            <pc:sldMk cId="3491410115" sldId="262"/>
            <ac:grpSpMk id="166" creationId="{D51653A4-96D9-8F24-EA43-F642040B6CC1}"/>
          </ac:grpSpMkLst>
        </pc:grpChg>
        <pc:grpChg chg="mod">
          <ac:chgData name="Patrick, Rose Catherine" userId="3c4d9d71-23e3-4e6b-b23c-7bdd600c0919" providerId="ADAL" clId="{A35F6986-8603-1645-9E01-9FE756A25A6A}" dt="2022-07-26T01:01:03.993" v="1"/>
          <ac:grpSpMkLst>
            <pc:docMk/>
            <pc:sldMk cId="3491410115" sldId="262"/>
            <ac:grpSpMk id="167" creationId="{7BA7403B-6F37-E2EB-4173-86621E997275}"/>
          </ac:grpSpMkLst>
        </pc:grpChg>
        <pc:grpChg chg="mod">
          <ac:chgData name="Patrick, Rose Catherine" userId="3c4d9d71-23e3-4e6b-b23c-7bdd600c0919" providerId="ADAL" clId="{A35F6986-8603-1645-9E01-9FE756A25A6A}" dt="2022-07-26T01:01:03.993" v="1"/>
          <ac:grpSpMkLst>
            <pc:docMk/>
            <pc:sldMk cId="3491410115" sldId="262"/>
            <ac:grpSpMk id="168" creationId="{10E3D258-8309-F9BF-0D63-DB505ABE847D}"/>
          </ac:grpSpMkLst>
        </pc:grpChg>
        <pc:grpChg chg="mod">
          <ac:chgData name="Patrick, Rose Catherine" userId="3c4d9d71-23e3-4e6b-b23c-7bdd600c0919" providerId="ADAL" clId="{A35F6986-8603-1645-9E01-9FE756A25A6A}" dt="2022-07-26T01:01:03.993" v="1"/>
          <ac:grpSpMkLst>
            <pc:docMk/>
            <pc:sldMk cId="3491410115" sldId="262"/>
            <ac:grpSpMk id="169" creationId="{632772FC-EC92-EAEE-307D-A0A547F5849C}"/>
          </ac:grpSpMkLst>
        </pc:grpChg>
        <pc:grpChg chg="mod">
          <ac:chgData name="Patrick, Rose Catherine" userId="3c4d9d71-23e3-4e6b-b23c-7bdd600c0919" providerId="ADAL" clId="{A35F6986-8603-1645-9E01-9FE756A25A6A}" dt="2022-07-26T01:01:03.993" v="1"/>
          <ac:grpSpMkLst>
            <pc:docMk/>
            <pc:sldMk cId="3491410115" sldId="262"/>
            <ac:grpSpMk id="170" creationId="{8BD93FD6-A648-CFF4-4F53-0E79122B6E46}"/>
          </ac:grpSpMkLst>
        </pc:grpChg>
        <pc:grpChg chg="mod">
          <ac:chgData name="Patrick, Rose Catherine" userId="3c4d9d71-23e3-4e6b-b23c-7bdd600c0919" providerId="ADAL" clId="{A35F6986-8603-1645-9E01-9FE756A25A6A}" dt="2022-07-26T01:01:03.993" v="1"/>
          <ac:grpSpMkLst>
            <pc:docMk/>
            <pc:sldMk cId="3491410115" sldId="262"/>
            <ac:grpSpMk id="171" creationId="{B8C54D02-18A9-9250-2FD0-2F067013344C}"/>
          </ac:grpSpMkLst>
        </pc:grpChg>
        <pc:grpChg chg="mod">
          <ac:chgData name="Patrick, Rose Catherine" userId="3c4d9d71-23e3-4e6b-b23c-7bdd600c0919" providerId="ADAL" clId="{A35F6986-8603-1645-9E01-9FE756A25A6A}" dt="2022-07-26T01:01:03.993" v="1"/>
          <ac:grpSpMkLst>
            <pc:docMk/>
            <pc:sldMk cId="3491410115" sldId="262"/>
            <ac:grpSpMk id="172" creationId="{B68FC31D-E270-F5C0-197D-8708F82F8AE9}"/>
          </ac:grpSpMkLst>
        </pc:grpChg>
        <pc:grpChg chg="mod">
          <ac:chgData name="Patrick, Rose Catherine" userId="3c4d9d71-23e3-4e6b-b23c-7bdd600c0919" providerId="ADAL" clId="{A35F6986-8603-1645-9E01-9FE756A25A6A}" dt="2022-07-26T01:01:03.993" v="1"/>
          <ac:grpSpMkLst>
            <pc:docMk/>
            <pc:sldMk cId="3491410115" sldId="262"/>
            <ac:grpSpMk id="173" creationId="{9DCDC9E3-B0CA-0D09-2B98-65A979B618B6}"/>
          </ac:grpSpMkLst>
        </pc:grpChg>
        <pc:grpChg chg="add del mod">
          <ac:chgData name="Patrick, Rose Catherine" userId="3c4d9d71-23e3-4e6b-b23c-7bdd600c0919" providerId="ADAL" clId="{A35F6986-8603-1645-9E01-9FE756A25A6A}" dt="2022-07-26T18:12:49.742" v="967" actId="478"/>
          <ac:grpSpMkLst>
            <pc:docMk/>
            <pc:sldMk cId="3491410115" sldId="262"/>
            <ac:grpSpMk id="204" creationId="{25427CE5-652F-BB67-1501-7DBF22BB01BE}"/>
          </ac:grpSpMkLst>
        </pc:grpChg>
        <pc:grpChg chg="mod">
          <ac:chgData name="Patrick, Rose Catherine" userId="3c4d9d71-23e3-4e6b-b23c-7bdd600c0919" providerId="ADAL" clId="{A35F6986-8603-1645-9E01-9FE756A25A6A}" dt="2022-07-26T01:01:34.167" v="5"/>
          <ac:grpSpMkLst>
            <pc:docMk/>
            <pc:sldMk cId="3491410115" sldId="262"/>
            <ac:grpSpMk id="208" creationId="{92F6E8EC-2894-4BB2-CDEE-85988222CDB1}"/>
          </ac:grpSpMkLst>
        </pc:grpChg>
        <pc:grpChg chg="mod">
          <ac:chgData name="Patrick, Rose Catherine" userId="3c4d9d71-23e3-4e6b-b23c-7bdd600c0919" providerId="ADAL" clId="{A35F6986-8603-1645-9E01-9FE756A25A6A}" dt="2022-07-26T01:01:34.167" v="5"/>
          <ac:grpSpMkLst>
            <pc:docMk/>
            <pc:sldMk cId="3491410115" sldId="262"/>
            <ac:grpSpMk id="210" creationId="{84625449-B2FB-EEAB-14DE-310F3CD42E63}"/>
          </ac:grpSpMkLst>
        </pc:grpChg>
        <pc:grpChg chg="mod">
          <ac:chgData name="Patrick, Rose Catherine" userId="3c4d9d71-23e3-4e6b-b23c-7bdd600c0919" providerId="ADAL" clId="{A35F6986-8603-1645-9E01-9FE756A25A6A}" dt="2022-07-26T01:01:34.167" v="5"/>
          <ac:grpSpMkLst>
            <pc:docMk/>
            <pc:sldMk cId="3491410115" sldId="262"/>
            <ac:grpSpMk id="214" creationId="{54AA7727-E8BB-77C3-7D80-A5AC6F35CC75}"/>
          </ac:grpSpMkLst>
        </pc:grpChg>
        <pc:grpChg chg="mod">
          <ac:chgData name="Patrick, Rose Catherine" userId="3c4d9d71-23e3-4e6b-b23c-7bdd600c0919" providerId="ADAL" clId="{A35F6986-8603-1645-9E01-9FE756A25A6A}" dt="2022-07-26T01:01:34.167" v="5"/>
          <ac:grpSpMkLst>
            <pc:docMk/>
            <pc:sldMk cId="3491410115" sldId="262"/>
            <ac:grpSpMk id="219" creationId="{FAB84247-A24A-CAC6-8ABB-CA01C8A92EF2}"/>
          </ac:grpSpMkLst>
        </pc:grpChg>
        <pc:grpChg chg="mod">
          <ac:chgData name="Patrick, Rose Catherine" userId="3c4d9d71-23e3-4e6b-b23c-7bdd600c0919" providerId="ADAL" clId="{A35F6986-8603-1645-9E01-9FE756A25A6A}" dt="2022-07-26T01:01:34.167" v="5"/>
          <ac:grpSpMkLst>
            <pc:docMk/>
            <pc:sldMk cId="3491410115" sldId="262"/>
            <ac:grpSpMk id="231" creationId="{6EAA6351-5A8F-BD0F-0CCD-C6F251066664}"/>
          </ac:grpSpMkLst>
        </pc:grpChg>
        <pc:grpChg chg="mod">
          <ac:chgData name="Patrick, Rose Catherine" userId="3c4d9d71-23e3-4e6b-b23c-7bdd600c0919" providerId="ADAL" clId="{A35F6986-8603-1645-9E01-9FE756A25A6A}" dt="2022-07-26T01:01:34.167" v="5"/>
          <ac:grpSpMkLst>
            <pc:docMk/>
            <pc:sldMk cId="3491410115" sldId="262"/>
            <ac:grpSpMk id="232" creationId="{48E1A945-69C1-FC90-3F53-570848D37560}"/>
          </ac:grpSpMkLst>
        </pc:grpChg>
        <pc:grpChg chg="mod">
          <ac:chgData name="Patrick, Rose Catherine" userId="3c4d9d71-23e3-4e6b-b23c-7bdd600c0919" providerId="ADAL" clId="{A35F6986-8603-1645-9E01-9FE756A25A6A}" dt="2022-07-26T01:01:34.167" v="5"/>
          <ac:grpSpMkLst>
            <pc:docMk/>
            <pc:sldMk cId="3491410115" sldId="262"/>
            <ac:grpSpMk id="233" creationId="{A7042C01-563B-88BB-EF11-6D8C710C9BCE}"/>
          </ac:grpSpMkLst>
        </pc:grpChg>
        <pc:grpChg chg="mod">
          <ac:chgData name="Patrick, Rose Catherine" userId="3c4d9d71-23e3-4e6b-b23c-7bdd600c0919" providerId="ADAL" clId="{A35F6986-8603-1645-9E01-9FE756A25A6A}" dt="2022-07-26T01:01:34.167" v="5"/>
          <ac:grpSpMkLst>
            <pc:docMk/>
            <pc:sldMk cId="3491410115" sldId="262"/>
            <ac:grpSpMk id="234" creationId="{C6E03B97-D418-8BC8-A550-597E25BB09A3}"/>
          </ac:grpSpMkLst>
        </pc:grpChg>
        <pc:grpChg chg="mod">
          <ac:chgData name="Patrick, Rose Catherine" userId="3c4d9d71-23e3-4e6b-b23c-7bdd600c0919" providerId="ADAL" clId="{A35F6986-8603-1645-9E01-9FE756A25A6A}" dt="2022-07-26T01:01:34.167" v="5"/>
          <ac:grpSpMkLst>
            <pc:docMk/>
            <pc:sldMk cId="3491410115" sldId="262"/>
            <ac:grpSpMk id="235" creationId="{D9C5D04E-BFC2-A5E7-F7C7-E950E6394745}"/>
          </ac:grpSpMkLst>
        </pc:grpChg>
        <pc:grpChg chg="mod">
          <ac:chgData name="Patrick, Rose Catherine" userId="3c4d9d71-23e3-4e6b-b23c-7bdd600c0919" providerId="ADAL" clId="{A35F6986-8603-1645-9E01-9FE756A25A6A}" dt="2022-07-26T01:01:34.167" v="5"/>
          <ac:grpSpMkLst>
            <pc:docMk/>
            <pc:sldMk cId="3491410115" sldId="262"/>
            <ac:grpSpMk id="236" creationId="{BCF532CF-7C17-9424-41D1-46795FE0BF10}"/>
          </ac:grpSpMkLst>
        </pc:grpChg>
        <pc:grpChg chg="mod">
          <ac:chgData name="Patrick, Rose Catherine" userId="3c4d9d71-23e3-4e6b-b23c-7bdd600c0919" providerId="ADAL" clId="{A35F6986-8603-1645-9E01-9FE756A25A6A}" dt="2022-07-26T01:01:34.167" v="5"/>
          <ac:grpSpMkLst>
            <pc:docMk/>
            <pc:sldMk cId="3491410115" sldId="262"/>
            <ac:grpSpMk id="237" creationId="{91DB4B5F-3A0B-3442-5BFE-445A3F10A811}"/>
          </ac:grpSpMkLst>
        </pc:grpChg>
        <pc:grpChg chg="mod">
          <ac:chgData name="Patrick, Rose Catherine" userId="3c4d9d71-23e3-4e6b-b23c-7bdd600c0919" providerId="ADAL" clId="{A35F6986-8603-1645-9E01-9FE756A25A6A}" dt="2022-07-26T01:01:34.167" v="5"/>
          <ac:grpSpMkLst>
            <pc:docMk/>
            <pc:sldMk cId="3491410115" sldId="262"/>
            <ac:grpSpMk id="238" creationId="{5C685EDC-C81E-7602-085C-DD90B8370FD1}"/>
          </ac:grpSpMkLst>
        </pc:grpChg>
        <pc:grpChg chg="mod">
          <ac:chgData name="Patrick, Rose Catherine" userId="3c4d9d71-23e3-4e6b-b23c-7bdd600c0919" providerId="ADAL" clId="{A35F6986-8603-1645-9E01-9FE756A25A6A}" dt="2022-07-26T01:01:34.167" v="5"/>
          <ac:grpSpMkLst>
            <pc:docMk/>
            <pc:sldMk cId="3491410115" sldId="262"/>
            <ac:grpSpMk id="239" creationId="{07154DBE-C2DC-A738-4D61-7D0531A917B1}"/>
          </ac:grpSpMkLst>
        </pc:grpChg>
        <pc:grpChg chg="mod">
          <ac:chgData name="Patrick, Rose Catherine" userId="3c4d9d71-23e3-4e6b-b23c-7bdd600c0919" providerId="ADAL" clId="{A35F6986-8603-1645-9E01-9FE756A25A6A}" dt="2022-07-26T01:01:34.167" v="5"/>
          <ac:grpSpMkLst>
            <pc:docMk/>
            <pc:sldMk cId="3491410115" sldId="262"/>
            <ac:grpSpMk id="240" creationId="{02B3EABD-D12E-5DBB-A15E-27F7DA89B228}"/>
          </ac:grpSpMkLst>
        </pc:grpChg>
        <pc:grpChg chg="mod">
          <ac:chgData name="Patrick, Rose Catherine" userId="3c4d9d71-23e3-4e6b-b23c-7bdd600c0919" providerId="ADAL" clId="{A35F6986-8603-1645-9E01-9FE756A25A6A}" dt="2022-07-26T01:01:34.167" v="5"/>
          <ac:grpSpMkLst>
            <pc:docMk/>
            <pc:sldMk cId="3491410115" sldId="262"/>
            <ac:grpSpMk id="241" creationId="{841DFB82-CB96-8DA7-C818-D4D9FD41EB3A}"/>
          </ac:grpSpMkLst>
        </pc:grpChg>
        <pc:grpChg chg="mod">
          <ac:chgData name="Patrick, Rose Catherine" userId="3c4d9d71-23e3-4e6b-b23c-7bdd600c0919" providerId="ADAL" clId="{A35F6986-8603-1645-9E01-9FE756A25A6A}" dt="2022-07-26T01:01:34.167" v="5"/>
          <ac:grpSpMkLst>
            <pc:docMk/>
            <pc:sldMk cId="3491410115" sldId="262"/>
            <ac:grpSpMk id="242" creationId="{F9CA994E-83D9-C45A-8802-BA1DBDA6371B}"/>
          </ac:grpSpMkLst>
        </pc:grpChg>
        <pc:grpChg chg="mod">
          <ac:chgData name="Patrick, Rose Catherine" userId="3c4d9d71-23e3-4e6b-b23c-7bdd600c0919" providerId="ADAL" clId="{A35F6986-8603-1645-9E01-9FE756A25A6A}" dt="2022-07-26T01:01:34.167" v="5"/>
          <ac:grpSpMkLst>
            <pc:docMk/>
            <pc:sldMk cId="3491410115" sldId="262"/>
            <ac:grpSpMk id="243" creationId="{6D92CA1C-F95D-E7AA-65B8-018C15DE693B}"/>
          </ac:grpSpMkLst>
        </pc:grpChg>
        <pc:grpChg chg="mod">
          <ac:chgData name="Patrick, Rose Catherine" userId="3c4d9d71-23e3-4e6b-b23c-7bdd600c0919" providerId="ADAL" clId="{A35F6986-8603-1645-9E01-9FE756A25A6A}" dt="2022-07-26T01:01:34.167" v="5"/>
          <ac:grpSpMkLst>
            <pc:docMk/>
            <pc:sldMk cId="3491410115" sldId="262"/>
            <ac:grpSpMk id="244" creationId="{E4A23D66-B0E5-D7BE-D84C-07D2771D18D5}"/>
          </ac:grpSpMkLst>
        </pc:grpChg>
        <pc:grpChg chg="mod">
          <ac:chgData name="Patrick, Rose Catherine" userId="3c4d9d71-23e3-4e6b-b23c-7bdd600c0919" providerId="ADAL" clId="{A35F6986-8603-1645-9E01-9FE756A25A6A}" dt="2022-07-26T01:01:34.167" v="5"/>
          <ac:grpSpMkLst>
            <pc:docMk/>
            <pc:sldMk cId="3491410115" sldId="262"/>
            <ac:grpSpMk id="245" creationId="{1EF24791-7055-5C0B-8D18-EE899CCCEC57}"/>
          </ac:grpSpMkLst>
        </pc:grpChg>
        <pc:grpChg chg="mod">
          <ac:chgData name="Patrick, Rose Catherine" userId="3c4d9d71-23e3-4e6b-b23c-7bdd600c0919" providerId="ADAL" clId="{A35F6986-8603-1645-9E01-9FE756A25A6A}" dt="2022-07-26T01:01:34.167" v="5"/>
          <ac:grpSpMkLst>
            <pc:docMk/>
            <pc:sldMk cId="3491410115" sldId="262"/>
            <ac:grpSpMk id="264" creationId="{9F00D138-093B-824B-2E03-42E46E500D4B}"/>
          </ac:grpSpMkLst>
        </pc:grpChg>
        <pc:grpChg chg="mod">
          <ac:chgData name="Patrick, Rose Catherine" userId="3c4d9d71-23e3-4e6b-b23c-7bdd600c0919" providerId="ADAL" clId="{A35F6986-8603-1645-9E01-9FE756A25A6A}" dt="2022-07-26T01:01:34.167" v="5"/>
          <ac:grpSpMkLst>
            <pc:docMk/>
            <pc:sldMk cId="3491410115" sldId="262"/>
            <ac:grpSpMk id="265" creationId="{97A33B8A-1195-1A89-BCA9-925E67CBCC22}"/>
          </ac:grpSpMkLst>
        </pc:grpChg>
        <pc:grpChg chg="mod">
          <ac:chgData name="Patrick, Rose Catherine" userId="3c4d9d71-23e3-4e6b-b23c-7bdd600c0919" providerId="ADAL" clId="{A35F6986-8603-1645-9E01-9FE756A25A6A}" dt="2022-07-26T01:01:34.167" v="5"/>
          <ac:grpSpMkLst>
            <pc:docMk/>
            <pc:sldMk cId="3491410115" sldId="262"/>
            <ac:grpSpMk id="266" creationId="{9EB372F1-B6C1-1D6A-DB6A-35C0011333C8}"/>
          </ac:grpSpMkLst>
        </pc:grpChg>
        <pc:grpChg chg="mod">
          <ac:chgData name="Patrick, Rose Catherine" userId="3c4d9d71-23e3-4e6b-b23c-7bdd600c0919" providerId="ADAL" clId="{A35F6986-8603-1645-9E01-9FE756A25A6A}" dt="2022-07-26T01:01:34.167" v="5"/>
          <ac:grpSpMkLst>
            <pc:docMk/>
            <pc:sldMk cId="3491410115" sldId="262"/>
            <ac:grpSpMk id="267" creationId="{9C073F79-22CA-4442-B7FA-95DB34BD412B}"/>
          </ac:grpSpMkLst>
        </pc:grpChg>
        <pc:grpChg chg="mod">
          <ac:chgData name="Patrick, Rose Catherine" userId="3c4d9d71-23e3-4e6b-b23c-7bdd600c0919" providerId="ADAL" clId="{A35F6986-8603-1645-9E01-9FE756A25A6A}" dt="2022-07-26T01:01:34.167" v="5"/>
          <ac:grpSpMkLst>
            <pc:docMk/>
            <pc:sldMk cId="3491410115" sldId="262"/>
            <ac:grpSpMk id="268" creationId="{C2925787-DA23-E74C-0DF1-9CF582107F2A}"/>
          </ac:grpSpMkLst>
        </pc:grpChg>
        <pc:grpChg chg="mod">
          <ac:chgData name="Patrick, Rose Catherine" userId="3c4d9d71-23e3-4e6b-b23c-7bdd600c0919" providerId="ADAL" clId="{A35F6986-8603-1645-9E01-9FE756A25A6A}" dt="2022-07-26T01:01:34.167" v="5"/>
          <ac:grpSpMkLst>
            <pc:docMk/>
            <pc:sldMk cId="3491410115" sldId="262"/>
            <ac:grpSpMk id="269" creationId="{50E46017-F8FD-69E7-2C98-0DEF5110FDC3}"/>
          </ac:grpSpMkLst>
        </pc:grpChg>
        <pc:grpChg chg="mod">
          <ac:chgData name="Patrick, Rose Catherine" userId="3c4d9d71-23e3-4e6b-b23c-7bdd600c0919" providerId="ADAL" clId="{A35F6986-8603-1645-9E01-9FE756A25A6A}" dt="2022-07-26T01:01:34.167" v="5"/>
          <ac:grpSpMkLst>
            <pc:docMk/>
            <pc:sldMk cId="3491410115" sldId="262"/>
            <ac:grpSpMk id="297" creationId="{2C782A7C-F2D1-D450-0BEA-5483C34FC6C8}"/>
          </ac:grpSpMkLst>
        </pc:grpChg>
        <pc:grpChg chg="mod">
          <ac:chgData name="Patrick, Rose Catherine" userId="3c4d9d71-23e3-4e6b-b23c-7bdd600c0919" providerId="ADAL" clId="{A35F6986-8603-1645-9E01-9FE756A25A6A}" dt="2022-07-26T01:01:34.167" v="5"/>
          <ac:grpSpMkLst>
            <pc:docMk/>
            <pc:sldMk cId="3491410115" sldId="262"/>
            <ac:grpSpMk id="298" creationId="{5D681BBC-EF3A-F813-3D04-DB2EB7E2E95A}"/>
          </ac:grpSpMkLst>
        </pc:grpChg>
        <pc:grpChg chg="mod">
          <ac:chgData name="Patrick, Rose Catherine" userId="3c4d9d71-23e3-4e6b-b23c-7bdd600c0919" providerId="ADAL" clId="{A35F6986-8603-1645-9E01-9FE756A25A6A}" dt="2022-07-26T01:01:34.167" v="5"/>
          <ac:grpSpMkLst>
            <pc:docMk/>
            <pc:sldMk cId="3491410115" sldId="262"/>
            <ac:grpSpMk id="299" creationId="{A9A6BC50-87EB-EC68-74EF-DF01B0B077D5}"/>
          </ac:grpSpMkLst>
        </pc:grpChg>
        <pc:grpChg chg="mod">
          <ac:chgData name="Patrick, Rose Catherine" userId="3c4d9d71-23e3-4e6b-b23c-7bdd600c0919" providerId="ADAL" clId="{A35F6986-8603-1645-9E01-9FE756A25A6A}" dt="2022-07-26T01:01:34.167" v="5"/>
          <ac:grpSpMkLst>
            <pc:docMk/>
            <pc:sldMk cId="3491410115" sldId="262"/>
            <ac:grpSpMk id="300" creationId="{21478699-0945-3268-44DE-A62CB121D1BD}"/>
          </ac:grpSpMkLst>
        </pc:grpChg>
        <pc:grpChg chg="mod">
          <ac:chgData name="Patrick, Rose Catherine" userId="3c4d9d71-23e3-4e6b-b23c-7bdd600c0919" providerId="ADAL" clId="{A35F6986-8603-1645-9E01-9FE756A25A6A}" dt="2022-07-26T01:01:34.167" v="5"/>
          <ac:grpSpMkLst>
            <pc:docMk/>
            <pc:sldMk cId="3491410115" sldId="262"/>
            <ac:grpSpMk id="301" creationId="{1E806B25-1ED9-313D-F38A-0613D4D23897}"/>
          </ac:grpSpMkLst>
        </pc:grpChg>
        <pc:grpChg chg="mod">
          <ac:chgData name="Patrick, Rose Catherine" userId="3c4d9d71-23e3-4e6b-b23c-7bdd600c0919" providerId="ADAL" clId="{A35F6986-8603-1645-9E01-9FE756A25A6A}" dt="2022-07-26T01:01:34.167" v="5"/>
          <ac:grpSpMkLst>
            <pc:docMk/>
            <pc:sldMk cId="3491410115" sldId="262"/>
            <ac:grpSpMk id="302" creationId="{22441A25-6133-FCD2-01BD-BB92C2B01AF9}"/>
          </ac:grpSpMkLst>
        </pc:grpChg>
        <pc:grpChg chg="mod">
          <ac:chgData name="Patrick, Rose Catherine" userId="3c4d9d71-23e3-4e6b-b23c-7bdd600c0919" providerId="ADAL" clId="{A35F6986-8603-1645-9E01-9FE756A25A6A}" dt="2022-07-26T01:01:34.167" v="5"/>
          <ac:grpSpMkLst>
            <pc:docMk/>
            <pc:sldMk cId="3491410115" sldId="262"/>
            <ac:grpSpMk id="324" creationId="{64283357-7FF2-3E12-CDDB-AA3F60A21887}"/>
          </ac:grpSpMkLst>
        </pc:grpChg>
        <pc:grpChg chg="mod">
          <ac:chgData name="Patrick, Rose Catherine" userId="3c4d9d71-23e3-4e6b-b23c-7bdd600c0919" providerId="ADAL" clId="{A35F6986-8603-1645-9E01-9FE756A25A6A}" dt="2022-07-26T01:01:34.167" v="5"/>
          <ac:grpSpMkLst>
            <pc:docMk/>
            <pc:sldMk cId="3491410115" sldId="262"/>
            <ac:grpSpMk id="325" creationId="{0611A78A-E87A-CC07-C8FE-BFAD1D843708}"/>
          </ac:grpSpMkLst>
        </pc:grpChg>
        <pc:grpChg chg="mod">
          <ac:chgData name="Patrick, Rose Catherine" userId="3c4d9d71-23e3-4e6b-b23c-7bdd600c0919" providerId="ADAL" clId="{A35F6986-8603-1645-9E01-9FE756A25A6A}" dt="2022-07-26T01:01:34.167" v="5"/>
          <ac:grpSpMkLst>
            <pc:docMk/>
            <pc:sldMk cId="3491410115" sldId="262"/>
            <ac:grpSpMk id="326" creationId="{0931124C-A4F4-9126-28F1-31B05B9FACCA}"/>
          </ac:grpSpMkLst>
        </pc:grpChg>
        <pc:grpChg chg="mod">
          <ac:chgData name="Patrick, Rose Catherine" userId="3c4d9d71-23e3-4e6b-b23c-7bdd600c0919" providerId="ADAL" clId="{A35F6986-8603-1645-9E01-9FE756A25A6A}" dt="2022-07-26T01:01:34.167" v="5"/>
          <ac:grpSpMkLst>
            <pc:docMk/>
            <pc:sldMk cId="3491410115" sldId="262"/>
            <ac:grpSpMk id="327" creationId="{444D6995-3D81-DF20-A2B2-458713EFE631}"/>
          </ac:grpSpMkLst>
        </pc:grpChg>
        <pc:grpChg chg="mod">
          <ac:chgData name="Patrick, Rose Catherine" userId="3c4d9d71-23e3-4e6b-b23c-7bdd600c0919" providerId="ADAL" clId="{A35F6986-8603-1645-9E01-9FE756A25A6A}" dt="2022-07-26T01:01:34.167" v="5"/>
          <ac:grpSpMkLst>
            <pc:docMk/>
            <pc:sldMk cId="3491410115" sldId="262"/>
            <ac:grpSpMk id="328" creationId="{9B7AE66E-7486-8E97-0B54-4B6CA43AF55D}"/>
          </ac:grpSpMkLst>
        </pc:grpChg>
        <pc:grpChg chg="mod">
          <ac:chgData name="Patrick, Rose Catherine" userId="3c4d9d71-23e3-4e6b-b23c-7bdd600c0919" providerId="ADAL" clId="{A35F6986-8603-1645-9E01-9FE756A25A6A}" dt="2022-07-26T01:01:34.167" v="5"/>
          <ac:grpSpMkLst>
            <pc:docMk/>
            <pc:sldMk cId="3491410115" sldId="262"/>
            <ac:grpSpMk id="329" creationId="{818A0C44-A336-FA74-19BA-EFBF4949D185}"/>
          </ac:grpSpMkLst>
        </pc:grpChg>
        <pc:grpChg chg="mod">
          <ac:chgData name="Patrick, Rose Catherine" userId="3c4d9d71-23e3-4e6b-b23c-7bdd600c0919" providerId="ADAL" clId="{A35F6986-8603-1645-9E01-9FE756A25A6A}" dt="2022-07-26T01:01:34.167" v="5"/>
          <ac:grpSpMkLst>
            <pc:docMk/>
            <pc:sldMk cId="3491410115" sldId="262"/>
            <ac:grpSpMk id="330" creationId="{35793CB5-CABF-2440-6D72-1513FA893440}"/>
          </ac:grpSpMkLst>
        </pc:grpChg>
        <pc:grpChg chg="mod">
          <ac:chgData name="Patrick, Rose Catherine" userId="3c4d9d71-23e3-4e6b-b23c-7bdd600c0919" providerId="ADAL" clId="{A35F6986-8603-1645-9E01-9FE756A25A6A}" dt="2022-07-26T01:01:34.167" v="5"/>
          <ac:grpSpMkLst>
            <pc:docMk/>
            <pc:sldMk cId="3491410115" sldId="262"/>
            <ac:grpSpMk id="331" creationId="{8EB0B7D7-61EA-3A02-3A1E-603BCC5D1954}"/>
          </ac:grpSpMkLst>
        </pc:grpChg>
        <pc:grpChg chg="mod">
          <ac:chgData name="Patrick, Rose Catherine" userId="3c4d9d71-23e3-4e6b-b23c-7bdd600c0919" providerId="ADAL" clId="{A35F6986-8603-1645-9E01-9FE756A25A6A}" dt="2022-07-26T01:01:34.167" v="5"/>
          <ac:grpSpMkLst>
            <pc:docMk/>
            <pc:sldMk cId="3491410115" sldId="262"/>
            <ac:grpSpMk id="332" creationId="{0A0C812A-9119-02D0-ECDD-3E69D02490CE}"/>
          </ac:grpSpMkLst>
        </pc:grpChg>
        <pc:grpChg chg="mod">
          <ac:chgData name="Patrick, Rose Catherine" userId="3c4d9d71-23e3-4e6b-b23c-7bdd600c0919" providerId="ADAL" clId="{A35F6986-8603-1645-9E01-9FE756A25A6A}" dt="2022-07-26T01:01:34.167" v="5"/>
          <ac:grpSpMkLst>
            <pc:docMk/>
            <pc:sldMk cId="3491410115" sldId="262"/>
            <ac:grpSpMk id="333" creationId="{1998E760-B1B0-F7DD-1696-A528EAA9332F}"/>
          </ac:grpSpMkLst>
        </pc:grpChg>
        <pc:grpChg chg="mod">
          <ac:chgData name="Patrick, Rose Catherine" userId="3c4d9d71-23e3-4e6b-b23c-7bdd600c0919" providerId="ADAL" clId="{A35F6986-8603-1645-9E01-9FE756A25A6A}" dt="2022-07-26T01:01:34.167" v="5"/>
          <ac:grpSpMkLst>
            <pc:docMk/>
            <pc:sldMk cId="3491410115" sldId="262"/>
            <ac:grpSpMk id="367" creationId="{B41EC345-F92C-92FD-8D43-29FB22A91E30}"/>
          </ac:grpSpMkLst>
        </pc:grpChg>
        <pc:grpChg chg="mod">
          <ac:chgData name="Patrick, Rose Catherine" userId="3c4d9d71-23e3-4e6b-b23c-7bdd600c0919" providerId="ADAL" clId="{A35F6986-8603-1645-9E01-9FE756A25A6A}" dt="2022-07-26T01:01:34.167" v="5"/>
          <ac:grpSpMkLst>
            <pc:docMk/>
            <pc:sldMk cId="3491410115" sldId="262"/>
            <ac:grpSpMk id="368" creationId="{3915EC9A-C42C-998A-C2CF-A81AF7A8A757}"/>
          </ac:grpSpMkLst>
        </pc:grpChg>
        <pc:grpChg chg="mod">
          <ac:chgData name="Patrick, Rose Catherine" userId="3c4d9d71-23e3-4e6b-b23c-7bdd600c0919" providerId="ADAL" clId="{A35F6986-8603-1645-9E01-9FE756A25A6A}" dt="2022-07-26T01:01:34.167" v="5"/>
          <ac:grpSpMkLst>
            <pc:docMk/>
            <pc:sldMk cId="3491410115" sldId="262"/>
            <ac:grpSpMk id="369" creationId="{1694B429-F215-1F1D-1FBE-EE1A72DBED5F}"/>
          </ac:grpSpMkLst>
        </pc:grpChg>
        <pc:grpChg chg="mod">
          <ac:chgData name="Patrick, Rose Catherine" userId="3c4d9d71-23e3-4e6b-b23c-7bdd600c0919" providerId="ADAL" clId="{A35F6986-8603-1645-9E01-9FE756A25A6A}" dt="2022-07-26T01:01:34.167" v="5"/>
          <ac:grpSpMkLst>
            <pc:docMk/>
            <pc:sldMk cId="3491410115" sldId="262"/>
            <ac:grpSpMk id="370" creationId="{F88F51F5-434D-0170-D81F-AD5C234A3ACC}"/>
          </ac:grpSpMkLst>
        </pc:grpChg>
        <pc:grpChg chg="mod">
          <ac:chgData name="Patrick, Rose Catherine" userId="3c4d9d71-23e3-4e6b-b23c-7bdd600c0919" providerId="ADAL" clId="{A35F6986-8603-1645-9E01-9FE756A25A6A}" dt="2022-07-26T01:01:34.167" v="5"/>
          <ac:grpSpMkLst>
            <pc:docMk/>
            <pc:sldMk cId="3491410115" sldId="262"/>
            <ac:grpSpMk id="371" creationId="{4F1E86E8-B534-8B75-2F46-A4FE19219130}"/>
          </ac:grpSpMkLst>
        </pc:grpChg>
        <pc:grpChg chg="mod">
          <ac:chgData name="Patrick, Rose Catherine" userId="3c4d9d71-23e3-4e6b-b23c-7bdd600c0919" providerId="ADAL" clId="{A35F6986-8603-1645-9E01-9FE756A25A6A}" dt="2022-07-26T01:01:34.167" v="5"/>
          <ac:grpSpMkLst>
            <pc:docMk/>
            <pc:sldMk cId="3491410115" sldId="262"/>
            <ac:grpSpMk id="372" creationId="{643D70CB-7007-23A5-4F6A-D45B1E5D93F6}"/>
          </ac:grpSpMkLst>
        </pc:grpChg>
        <pc:grpChg chg="mod">
          <ac:chgData name="Patrick, Rose Catherine" userId="3c4d9d71-23e3-4e6b-b23c-7bdd600c0919" providerId="ADAL" clId="{A35F6986-8603-1645-9E01-9FE756A25A6A}" dt="2022-07-26T01:01:34.167" v="5"/>
          <ac:grpSpMkLst>
            <pc:docMk/>
            <pc:sldMk cId="3491410115" sldId="262"/>
            <ac:grpSpMk id="373" creationId="{9446A2D8-5E12-431A-E96C-4EE2AD5D3564}"/>
          </ac:grpSpMkLst>
        </pc:grpChg>
        <pc:grpChg chg="mod">
          <ac:chgData name="Patrick, Rose Catherine" userId="3c4d9d71-23e3-4e6b-b23c-7bdd600c0919" providerId="ADAL" clId="{A35F6986-8603-1645-9E01-9FE756A25A6A}" dt="2022-07-26T01:01:34.167" v="5"/>
          <ac:grpSpMkLst>
            <pc:docMk/>
            <pc:sldMk cId="3491410115" sldId="262"/>
            <ac:grpSpMk id="374" creationId="{779645D1-510B-736C-6F5A-7C05E626D8EC}"/>
          </ac:grpSpMkLst>
        </pc:grpChg>
        <pc:grpChg chg="mod">
          <ac:chgData name="Patrick, Rose Catherine" userId="3c4d9d71-23e3-4e6b-b23c-7bdd600c0919" providerId="ADAL" clId="{A35F6986-8603-1645-9E01-9FE756A25A6A}" dt="2022-07-26T01:01:34.167" v="5"/>
          <ac:grpSpMkLst>
            <pc:docMk/>
            <pc:sldMk cId="3491410115" sldId="262"/>
            <ac:grpSpMk id="375" creationId="{0FB78A2C-E92E-E8B1-5C9A-745E40324FE2}"/>
          </ac:grpSpMkLst>
        </pc:grpChg>
        <pc:grpChg chg="mod">
          <ac:chgData name="Patrick, Rose Catherine" userId="3c4d9d71-23e3-4e6b-b23c-7bdd600c0919" providerId="ADAL" clId="{A35F6986-8603-1645-9E01-9FE756A25A6A}" dt="2022-07-26T01:01:34.167" v="5"/>
          <ac:grpSpMkLst>
            <pc:docMk/>
            <pc:sldMk cId="3491410115" sldId="262"/>
            <ac:grpSpMk id="376" creationId="{C2B1998F-722B-C4A5-E43F-894C5FF61B07}"/>
          </ac:grpSpMkLst>
        </pc:grpChg>
        <pc:picChg chg="del">
          <ac:chgData name="Patrick, Rose Catherine" userId="3c4d9d71-23e3-4e6b-b23c-7bdd600c0919" providerId="ADAL" clId="{A35F6986-8603-1645-9E01-9FE756A25A6A}" dt="2022-07-26T01:00:55.542" v="0" actId="478"/>
          <ac:picMkLst>
            <pc:docMk/>
            <pc:sldMk cId="3491410115" sldId="262"/>
            <ac:picMk id="4" creationId="{D6845671-D0B4-2D1F-7C87-470F5618A58A}"/>
          </ac:picMkLst>
        </pc:picChg>
        <pc:picChg chg="add mod">
          <ac:chgData name="Patrick, Rose Catherine" userId="3c4d9d71-23e3-4e6b-b23c-7bdd600c0919" providerId="ADAL" clId="{A35F6986-8603-1645-9E01-9FE756A25A6A}" dt="2022-07-26T18:12:56.997" v="969" actId="1076"/>
          <ac:picMkLst>
            <pc:docMk/>
            <pc:sldMk cId="3491410115" sldId="262"/>
            <ac:picMk id="407" creationId="{41D57E48-C3C7-49B2-87EC-533A77122C64}"/>
          </ac:picMkLst>
        </pc:picChg>
        <pc:cxnChg chg="mod">
          <ac:chgData name="Patrick, Rose Catherine" userId="3c4d9d71-23e3-4e6b-b23c-7bdd600c0919" providerId="ADAL" clId="{A35F6986-8603-1645-9E01-9FE756A25A6A}" dt="2022-07-26T01:01:03.993" v="1"/>
          <ac:cxnSpMkLst>
            <pc:docMk/>
            <pc:sldMk cId="3491410115" sldId="262"/>
            <ac:cxnSpMk id="13" creationId="{D1F96E98-BEF5-4F0E-2EB2-B8CDDC2E840B}"/>
          </ac:cxnSpMkLst>
        </pc:cxnChg>
        <pc:cxnChg chg="mod">
          <ac:chgData name="Patrick, Rose Catherine" userId="3c4d9d71-23e3-4e6b-b23c-7bdd600c0919" providerId="ADAL" clId="{A35F6986-8603-1645-9E01-9FE756A25A6A}" dt="2022-07-26T01:01:03.993" v="1"/>
          <ac:cxnSpMkLst>
            <pc:docMk/>
            <pc:sldMk cId="3491410115" sldId="262"/>
            <ac:cxnSpMk id="14" creationId="{54A6925D-C3FE-84A4-50CF-7939A7210A63}"/>
          </ac:cxnSpMkLst>
        </pc:cxnChg>
        <pc:cxnChg chg="mod">
          <ac:chgData name="Patrick, Rose Catherine" userId="3c4d9d71-23e3-4e6b-b23c-7bdd600c0919" providerId="ADAL" clId="{A35F6986-8603-1645-9E01-9FE756A25A6A}" dt="2022-07-26T01:01:03.993" v="1"/>
          <ac:cxnSpMkLst>
            <pc:docMk/>
            <pc:sldMk cId="3491410115" sldId="262"/>
            <ac:cxnSpMk id="15" creationId="{5FEB5B6A-D678-36BF-9C8A-A259AA43A530}"/>
          </ac:cxnSpMkLst>
        </pc:cxnChg>
        <pc:cxnChg chg="mod">
          <ac:chgData name="Patrick, Rose Catherine" userId="3c4d9d71-23e3-4e6b-b23c-7bdd600c0919" providerId="ADAL" clId="{A35F6986-8603-1645-9E01-9FE756A25A6A}" dt="2022-07-26T01:01:03.993" v="1"/>
          <ac:cxnSpMkLst>
            <pc:docMk/>
            <pc:sldMk cId="3491410115" sldId="262"/>
            <ac:cxnSpMk id="44" creationId="{55EF3CAD-C317-0178-2B37-E02F0939C92C}"/>
          </ac:cxnSpMkLst>
        </pc:cxnChg>
        <pc:cxnChg chg="mod">
          <ac:chgData name="Patrick, Rose Catherine" userId="3c4d9d71-23e3-4e6b-b23c-7bdd600c0919" providerId="ADAL" clId="{A35F6986-8603-1645-9E01-9FE756A25A6A}" dt="2022-07-26T01:01:03.993" v="1"/>
          <ac:cxnSpMkLst>
            <pc:docMk/>
            <pc:sldMk cId="3491410115" sldId="262"/>
            <ac:cxnSpMk id="45" creationId="{2B24C678-4ABC-19B9-6D45-4C3B9FF34882}"/>
          </ac:cxnSpMkLst>
        </pc:cxnChg>
        <pc:cxnChg chg="mod">
          <ac:chgData name="Patrick, Rose Catherine" userId="3c4d9d71-23e3-4e6b-b23c-7bdd600c0919" providerId="ADAL" clId="{A35F6986-8603-1645-9E01-9FE756A25A6A}" dt="2022-07-26T01:01:03.993" v="1"/>
          <ac:cxnSpMkLst>
            <pc:docMk/>
            <pc:sldMk cId="3491410115" sldId="262"/>
            <ac:cxnSpMk id="47" creationId="{B6810357-0A4E-4ECB-371A-80C94F659174}"/>
          </ac:cxnSpMkLst>
        </pc:cxnChg>
        <pc:cxnChg chg="mod">
          <ac:chgData name="Patrick, Rose Catherine" userId="3c4d9d71-23e3-4e6b-b23c-7bdd600c0919" providerId="ADAL" clId="{A35F6986-8603-1645-9E01-9FE756A25A6A}" dt="2022-07-26T01:01:03.993" v="1"/>
          <ac:cxnSpMkLst>
            <pc:docMk/>
            <pc:sldMk cId="3491410115" sldId="262"/>
            <ac:cxnSpMk id="48" creationId="{5169210D-6049-EEA1-B5CB-AEF191DF57A6}"/>
          </ac:cxnSpMkLst>
        </pc:cxnChg>
        <pc:cxnChg chg="mod">
          <ac:chgData name="Patrick, Rose Catherine" userId="3c4d9d71-23e3-4e6b-b23c-7bdd600c0919" providerId="ADAL" clId="{A35F6986-8603-1645-9E01-9FE756A25A6A}" dt="2022-07-26T01:01:03.993" v="1"/>
          <ac:cxnSpMkLst>
            <pc:docMk/>
            <pc:sldMk cId="3491410115" sldId="262"/>
            <ac:cxnSpMk id="50" creationId="{202F8A7B-322C-BBE6-1FC2-3557ED8FD236}"/>
          </ac:cxnSpMkLst>
        </pc:cxnChg>
        <pc:cxnChg chg="mod">
          <ac:chgData name="Patrick, Rose Catherine" userId="3c4d9d71-23e3-4e6b-b23c-7bdd600c0919" providerId="ADAL" clId="{A35F6986-8603-1645-9E01-9FE756A25A6A}" dt="2022-07-26T01:01:03.993" v="1"/>
          <ac:cxnSpMkLst>
            <pc:docMk/>
            <pc:sldMk cId="3491410115" sldId="262"/>
            <ac:cxnSpMk id="51" creationId="{B56D91BC-70F8-4695-8C2F-DE34B36D7FC4}"/>
          </ac:cxnSpMkLst>
        </pc:cxnChg>
        <pc:cxnChg chg="mod">
          <ac:chgData name="Patrick, Rose Catherine" userId="3c4d9d71-23e3-4e6b-b23c-7bdd600c0919" providerId="ADAL" clId="{A35F6986-8603-1645-9E01-9FE756A25A6A}" dt="2022-07-26T01:01:03.993" v="1"/>
          <ac:cxnSpMkLst>
            <pc:docMk/>
            <pc:sldMk cId="3491410115" sldId="262"/>
            <ac:cxnSpMk id="53" creationId="{96703724-94ED-A67C-6D02-AAF5BBA65BE8}"/>
          </ac:cxnSpMkLst>
        </pc:cxnChg>
        <pc:cxnChg chg="mod">
          <ac:chgData name="Patrick, Rose Catherine" userId="3c4d9d71-23e3-4e6b-b23c-7bdd600c0919" providerId="ADAL" clId="{A35F6986-8603-1645-9E01-9FE756A25A6A}" dt="2022-07-26T01:01:03.993" v="1"/>
          <ac:cxnSpMkLst>
            <pc:docMk/>
            <pc:sldMk cId="3491410115" sldId="262"/>
            <ac:cxnSpMk id="54" creationId="{674FB139-695B-5643-41A5-1A34615F18C5}"/>
          </ac:cxnSpMkLst>
        </pc:cxnChg>
        <pc:cxnChg chg="mod">
          <ac:chgData name="Patrick, Rose Catherine" userId="3c4d9d71-23e3-4e6b-b23c-7bdd600c0919" providerId="ADAL" clId="{A35F6986-8603-1645-9E01-9FE756A25A6A}" dt="2022-07-26T01:01:03.993" v="1"/>
          <ac:cxnSpMkLst>
            <pc:docMk/>
            <pc:sldMk cId="3491410115" sldId="262"/>
            <ac:cxnSpMk id="56" creationId="{71584C1C-C765-2C38-2F78-61645FAEE36A}"/>
          </ac:cxnSpMkLst>
        </pc:cxnChg>
        <pc:cxnChg chg="mod">
          <ac:chgData name="Patrick, Rose Catherine" userId="3c4d9d71-23e3-4e6b-b23c-7bdd600c0919" providerId="ADAL" clId="{A35F6986-8603-1645-9E01-9FE756A25A6A}" dt="2022-07-26T01:01:03.993" v="1"/>
          <ac:cxnSpMkLst>
            <pc:docMk/>
            <pc:sldMk cId="3491410115" sldId="262"/>
            <ac:cxnSpMk id="57" creationId="{D38D7F71-958C-67FA-5B63-46B682ECA8DE}"/>
          </ac:cxnSpMkLst>
        </pc:cxnChg>
        <pc:cxnChg chg="mod">
          <ac:chgData name="Patrick, Rose Catherine" userId="3c4d9d71-23e3-4e6b-b23c-7bdd600c0919" providerId="ADAL" clId="{A35F6986-8603-1645-9E01-9FE756A25A6A}" dt="2022-07-26T01:01:03.993" v="1"/>
          <ac:cxnSpMkLst>
            <pc:docMk/>
            <pc:sldMk cId="3491410115" sldId="262"/>
            <ac:cxnSpMk id="59" creationId="{DB9E52A3-0200-0D61-A5D1-2A6555FC4BFF}"/>
          </ac:cxnSpMkLst>
        </pc:cxnChg>
        <pc:cxnChg chg="mod">
          <ac:chgData name="Patrick, Rose Catherine" userId="3c4d9d71-23e3-4e6b-b23c-7bdd600c0919" providerId="ADAL" clId="{A35F6986-8603-1645-9E01-9FE756A25A6A}" dt="2022-07-26T01:01:03.993" v="1"/>
          <ac:cxnSpMkLst>
            <pc:docMk/>
            <pc:sldMk cId="3491410115" sldId="262"/>
            <ac:cxnSpMk id="60" creationId="{6B38DAF3-4E60-1F4E-813B-46990B53B0AC}"/>
          </ac:cxnSpMkLst>
        </pc:cxnChg>
        <pc:cxnChg chg="mod">
          <ac:chgData name="Patrick, Rose Catherine" userId="3c4d9d71-23e3-4e6b-b23c-7bdd600c0919" providerId="ADAL" clId="{A35F6986-8603-1645-9E01-9FE756A25A6A}" dt="2022-07-26T01:01:03.993" v="1"/>
          <ac:cxnSpMkLst>
            <pc:docMk/>
            <pc:sldMk cId="3491410115" sldId="262"/>
            <ac:cxnSpMk id="68" creationId="{43CDDA01-29BA-25B7-52AF-BA4D628656C8}"/>
          </ac:cxnSpMkLst>
        </pc:cxnChg>
        <pc:cxnChg chg="mod">
          <ac:chgData name="Patrick, Rose Catherine" userId="3c4d9d71-23e3-4e6b-b23c-7bdd600c0919" providerId="ADAL" clId="{A35F6986-8603-1645-9E01-9FE756A25A6A}" dt="2022-07-26T01:01:03.993" v="1"/>
          <ac:cxnSpMkLst>
            <pc:docMk/>
            <pc:sldMk cId="3491410115" sldId="262"/>
            <ac:cxnSpMk id="69" creationId="{F6C72EF7-E662-097D-4962-D18091EB686D}"/>
          </ac:cxnSpMkLst>
        </pc:cxnChg>
        <pc:cxnChg chg="mod">
          <ac:chgData name="Patrick, Rose Catherine" userId="3c4d9d71-23e3-4e6b-b23c-7bdd600c0919" providerId="ADAL" clId="{A35F6986-8603-1645-9E01-9FE756A25A6A}" dt="2022-07-26T01:01:03.993" v="1"/>
          <ac:cxnSpMkLst>
            <pc:docMk/>
            <pc:sldMk cId="3491410115" sldId="262"/>
            <ac:cxnSpMk id="71" creationId="{948E7541-1718-C2DC-E141-D0714C4C97AC}"/>
          </ac:cxnSpMkLst>
        </pc:cxnChg>
        <pc:cxnChg chg="mod">
          <ac:chgData name="Patrick, Rose Catherine" userId="3c4d9d71-23e3-4e6b-b23c-7bdd600c0919" providerId="ADAL" clId="{A35F6986-8603-1645-9E01-9FE756A25A6A}" dt="2022-07-26T01:01:03.993" v="1"/>
          <ac:cxnSpMkLst>
            <pc:docMk/>
            <pc:sldMk cId="3491410115" sldId="262"/>
            <ac:cxnSpMk id="72" creationId="{C10152C9-1797-0031-E9EF-706DD091BAFE}"/>
          </ac:cxnSpMkLst>
        </pc:cxnChg>
        <pc:cxnChg chg="mod">
          <ac:chgData name="Patrick, Rose Catherine" userId="3c4d9d71-23e3-4e6b-b23c-7bdd600c0919" providerId="ADAL" clId="{A35F6986-8603-1645-9E01-9FE756A25A6A}" dt="2022-07-26T01:01:03.993" v="1"/>
          <ac:cxnSpMkLst>
            <pc:docMk/>
            <pc:sldMk cId="3491410115" sldId="262"/>
            <ac:cxnSpMk id="74" creationId="{2190CF42-761A-1E45-2F48-611218718C2D}"/>
          </ac:cxnSpMkLst>
        </pc:cxnChg>
        <pc:cxnChg chg="mod">
          <ac:chgData name="Patrick, Rose Catherine" userId="3c4d9d71-23e3-4e6b-b23c-7bdd600c0919" providerId="ADAL" clId="{A35F6986-8603-1645-9E01-9FE756A25A6A}" dt="2022-07-26T01:01:03.993" v="1"/>
          <ac:cxnSpMkLst>
            <pc:docMk/>
            <pc:sldMk cId="3491410115" sldId="262"/>
            <ac:cxnSpMk id="75" creationId="{3BF13148-039E-E83F-04B7-1CAD6D39833F}"/>
          </ac:cxnSpMkLst>
        </pc:cxnChg>
        <pc:cxnChg chg="mod">
          <ac:chgData name="Patrick, Rose Catherine" userId="3c4d9d71-23e3-4e6b-b23c-7bdd600c0919" providerId="ADAL" clId="{A35F6986-8603-1645-9E01-9FE756A25A6A}" dt="2022-07-26T01:01:03.993" v="1"/>
          <ac:cxnSpMkLst>
            <pc:docMk/>
            <pc:sldMk cId="3491410115" sldId="262"/>
            <ac:cxnSpMk id="77" creationId="{54C83DB8-1D22-D8BA-731B-7E6AA73E57E3}"/>
          </ac:cxnSpMkLst>
        </pc:cxnChg>
        <pc:cxnChg chg="mod">
          <ac:chgData name="Patrick, Rose Catherine" userId="3c4d9d71-23e3-4e6b-b23c-7bdd600c0919" providerId="ADAL" clId="{A35F6986-8603-1645-9E01-9FE756A25A6A}" dt="2022-07-26T01:01:03.993" v="1"/>
          <ac:cxnSpMkLst>
            <pc:docMk/>
            <pc:sldMk cId="3491410115" sldId="262"/>
            <ac:cxnSpMk id="78" creationId="{3ACE2F4C-B444-429E-A9A3-D23AC4F179D8}"/>
          </ac:cxnSpMkLst>
        </pc:cxnChg>
        <pc:cxnChg chg="mod">
          <ac:chgData name="Patrick, Rose Catherine" userId="3c4d9d71-23e3-4e6b-b23c-7bdd600c0919" providerId="ADAL" clId="{A35F6986-8603-1645-9E01-9FE756A25A6A}" dt="2022-07-26T01:01:03.993" v="1"/>
          <ac:cxnSpMkLst>
            <pc:docMk/>
            <pc:sldMk cId="3491410115" sldId="262"/>
            <ac:cxnSpMk id="80" creationId="{D556B493-064F-3DFA-FE8E-03F457EE45F0}"/>
          </ac:cxnSpMkLst>
        </pc:cxnChg>
        <pc:cxnChg chg="mod">
          <ac:chgData name="Patrick, Rose Catherine" userId="3c4d9d71-23e3-4e6b-b23c-7bdd600c0919" providerId="ADAL" clId="{A35F6986-8603-1645-9E01-9FE756A25A6A}" dt="2022-07-26T01:01:03.993" v="1"/>
          <ac:cxnSpMkLst>
            <pc:docMk/>
            <pc:sldMk cId="3491410115" sldId="262"/>
            <ac:cxnSpMk id="81" creationId="{2E63726C-8641-2520-13D9-AA6184CAB0F0}"/>
          </ac:cxnSpMkLst>
        </pc:cxnChg>
        <pc:cxnChg chg="mod">
          <ac:chgData name="Patrick, Rose Catherine" userId="3c4d9d71-23e3-4e6b-b23c-7bdd600c0919" providerId="ADAL" clId="{A35F6986-8603-1645-9E01-9FE756A25A6A}" dt="2022-07-26T01:01:03.993" v="1"/>
          <ac:cxnSpMkLst>
            <pc:docMk/>
            <pc:sldMk cId="3491410115" sldId="262"/>
            <ac:cxnSpMk id="83" creationId="{CBBE7E58-580E-34E1-F022-5E4E77758208}"/>
          </ac:cxnSpMkLst>
        </pc:cxnChg>
        <pc:cxnChg chg="mod">
          <ac:chgData name="Patrick, Rose Catherine" userId="3c4d9d71-23e3-4e6b-b23c-7bdd600c0919" providerId="ADAL" clId="{A35F6986-8603-1645-9E01-9FE756A25A6A}" dt="2022-07-26T01:01:03.993" v="1"/>
          <ac:cxnSpMkLst>
            <pc:docMk/>
            <pc:sldMk cId="3491410115" sldId="262"/>
            <ac:cxnSpMk id="84" creationId="{90CF1CCF-EF17-B0BD-7122-366A425BF9D6}"/>
          </ac:cxnSpMkLst>
        </pc:cxnChg>
        <pc:cxnChg chg="mod">
          <ac:chgData name="Patrick, Rose Catherine" userId="3c4d9d71-23e3-4e6b-b23c-7bdd600c0919" providerId="ADAL" clId="{A35F6986-8603-1645-9E01-9FE756A25A6A}" dt="2022-07-26T01:01:03.993" v="1"/>
          <ac:cxnSpMkLst>
            <pc:docMk/>
            <pc:sldMk cId="3491410115" sldId="262"/>
            <ac:cxnSpMk id="86" creationId="{6A9A1D38-D8CE-681F-6FEB-0E8C2CAD8A7C}"/>
          </ac:cxnSpMkLst>
        </pc:cxnChg>
        <pc:cxnChg chg="mod">
          <ac:chgData name="Patrick, Rose Catherine" userId="3c4d9d71-23e3-4e6b-b23c-7bdd600c0919" providerId="ADAL" clId="{A35F6986-8603-1645-9E01-9FE756A25A6A}" dt="2022-07-26T01:01:03.993" v="1"/>
          <ac:cxnSpMkLst>
            <pc:docMk/>
            <pc:sldMk cId="3491410115" sldId="262"/>
            <ac:cxnSpMk id="87" creationId="{8C201BF1-2C76-7B48-4CB1-4BCEBF9E14CF}"/>
          </ac:cxnSpMkLst>
        </pc:cxnChg>
        <pc:cxnChg chg="mod">
          <ac:chgData name="Patrick, Rose Catherine" userId="3c4d9d71-23e3-4e6b-b23c-7bdd600c0919" providerId="ADAL" clId="{A35F6986-8603-1645-9E01-9FE756A25A6A}" dt="2022-07-26T01:01:03.993" v="1"/>
          <ac:cxnSpMkLst>
            <pc:docMk/>
            <pc:sldMk cId="3491410115" sldId="262"/>
            <ac:cxnSpMk id="89" creationId="{3B121208-B9E8-5DA3-30F1-DC81D1231E25}"/>
          </ac:cxnSpMkLst>
        </pc:cxnChg>
        <pc:cxnChg chg="mod">
          <ac:chgData name="Patrick, Rose Catherine" userId="3c4d9d71-23e3-4e6b-b23c-7bdd600c0919" providerId="ADAL" clId="{A35F6986-8603-1645-9E01-9FE756A25A6A}" dt="2022-07-26T01:01:03.993" v="1"/>
          <ac:cxnSpMkLst>
            <pc:docMk/>
            <pc:sldMk cId="3491410115" sldId="262"/>
            <ac:cxnSpMk id="90" creationId="{0C44450F-5507-AD8B-2C66-C2D870D2690E}"/>
          </ac:cxnSpMkLst>
        </pc:cxnChg>
        <pc:cxnChg chg="mod">
          <ac:chgData name="Patrick, Rose Catherine" userId="3c4d9d71-23e3-4e6b-b23c-7bdd600c0919" providerId="ADAL" clId="{A35F6986-8603-1645-9E01-9FE756A25A6A}" dt="2022-07-26T01:01:03.993" v="1"/>
          <ac:cxnSpMkLst>
            <pc:docMk/>
            <pc:sldMk cId="3491410115" sldId="262"/>
            <ac:cxnSpMk id="92" creationId="{62C0DA36-385A-D42C-DBE2-7A585F9F2511}"/>
          </ac:cxnSpMkLst>
        </pc:cxnChg>
        <pc:cxnChg chg="mod">
          <ac:chgData name="Patrick, Rose Catherine" userId="3c4d9d71-23e3-4e6b-b23c-7bdd600c0919" providerId="ADAL" clId="{A35F6986-8603-1645-9E01-9FE756A25A6A}" dt="2022-07-26T01:01:03.993" v="1"/>
          <ac:cxnSpMkLst>
            <pc:docMk/>
            <pc:sldMk cId="3491410115" sldId="262"/>
            <ac:cxnSpMk id="93" creationId="{127DFC30-62A9-5C5B-19B0-6E28AC842755}"/>
          </ac:cxnSpMkLst>
        </pc:cxnChg>
        <pc:cxnChg chg="mod">
          <ac:chgData name="Patrick, Rose Catherine" userId="3c4d9d71-23e3-4e6b-b23c-7bdd600c0919" providerId="ADAL" clId="{A35F6986-8603-1645-9E01-9FE756A25A6A}" dt="2022-07-26T01:01:03.993" v="1"/>
          <ac:cxnSpMkLst>
            <pc:docMk/>
            <pc:sldMk cId="3491410115" sldId="262"/>
            <ac:cxnSpMk id="101" creationId="{9276F85C-20A0-6657-7A93-6A188D76DF1C}"/>
          </ac:cxnSpMkLst>
        </pc:cxnChg>
        <pc:cxnChg chg="mod">
          <ac:chgData name="Patrick, Rose Catherine" userId="3c4d9d71-23e3-4e6b-b23c-7bdd600c0919" providerId="ADAL" clId="{A35F6986-8603-1645-9E01-9FE756A25A6A}" dt="2022-07-26T01:01:03.993" v="1"/>
          <ac:cxnSpMkLst>
            <pc:docMk/>
            <pc:sldMk cId="3491410115" sldId="262"/>
            <ac:cxnSpMk id="102" creationId="{B45F5ABD-9540-719F-C3C1-031C4F0DF23D}"/>
          </ac:cxnSpMkLst>
        </pc:cxnChg>
        <pc:cxnChg chg="mod">
          <ac:chgData name="Patrick, Rose Catherine" userId="3c4d9d71-23e3-4e6b-b23c-7bdd600c0919" providerId="ADAL" clId="{A35F6986-8603-1645-9E01-9FE756A25A6A}" dt="2022-07-26T01:01:03.993" v="1"/>
          <ac:cxnSpMkLst>
            <pc:docMk/>
            <pc:sldMk cId="3491410115" sldId="262"/>
            <ac:cxnSpMk id="104" creationId="{971B53A1-1441-55F8-842C-67747F71B3EB}"/>
          </ac:cxnSpMkLst>
        </pc:cxnChg>
        <pc:cxnChg chg="mod">
          <ac:chgData name="Patrick, Rose Catherine" userId="3c4d9d71-23e3-4e6b-b23c-7bdd600c0919" providerId="ADAL" clId="{A35F6986-8603-1645-9E01-9FE756A25A6A}" dt="2022-07-26T01:01:03.993" v="1"/>
          <ac:cxnSpMkLst>
            <pc:docMk/>
            <pc:sldMk cId="3491410115" sldId="262"/>
            <ac:cxnSpMk id="105" creationId="{860086E6-1C56-C14E-5EC2-0564010DE01D}"/>
          </ac:cxnSpMkLst>
        </pc:cxnChg>
        <pc:cxnChg chg="mod">
          <ac:chgData name="Patrick, Rose Catherine" userId="3c4d9d71-23e3-4e6b-b23c-7bdd600c0919" providerId="ADAL" clId="{A35F6986-8603-1645-9E01-9FE756A25A6A}" dt="2022-07-26T01:01:03.993" v="1"/>
          <ac:cxnSpMkLst>
            <pc:docMk/>
            <pc:sldMk cId="3491410115" sldId="262"/>
            <ac:cxnSpMk id="107" creationId="{8B2EF4DB-BF52-92BD-61E0-BB2634289C4E}"/>
          </ac:cxnSpMkLst>
        </pc:cxnChg>
        <pc:cxnChg chg="mod">
          <ac:chgData name="Patrick, Rose Catherine" userId="3c4d9d71-23e3-4e6b-b23c-7bdd600c0919" providerId="ADAL" clId="{A35F6986-8603-1645-9E01-9FE756A25A6A}" dt="2022-07-26T01:01:03.993" v="1"/>
          <ac:cxnSpMkLst>
            <pc:docMk/>
            <pc:sldMk cId="3491410115" sldId="262"/>
            <ac:cxnSpMk id="108" creationId="{7FD53043-C936-F1B2-F291-02261A9A7265}"/>
          </ac:cxnSpMkLst>
        </pc:cxnChg>
        <pc:cxnChg chg="mod">
          <ac:chgData name="Patrick, Rose Catherine" userId="3c4d9d71-23e3-4e6b-b23c-7bdd600c0919" providerId="ADAL" clId="{A35F6986-8603-1645-9E01-9FE756A25A6A}" dt="2022-07-26T01:01:03.993" v="1"/>
          <ac:cxnSpMkLst>
            <pc:docMk/>
            <pc:sldMk cId="3491410115" sldId="262"/>
            <ac:cxnSpMk id="110" creationId="{1F37FC08-774F-7CD5-7F7C-629170CEEAC8}"/>
          </ac:cxnSpMkLst>
        </pc:cxnChg>
        <pc:cxnChg chg="mod">
          <ac:chgData name="Patrick, Rose Catherine" userId="3c4d9d71-23e3-4e6b-b23c-7bdd600c0919" providerId="ADAL" clId="{A35F6986-8603-1645-9E01-9FE756A25A6A}" dt="2022-07-26T01:01:03.993" v="1"/>
          <ac:cxnSpMkLst>
            <pc:docMk/>
            <pc:sldMk cId="3491410115" sldId="262"/>
            <ac:cxnSpMk id="111" creationId="{B89EF1F5-BE48-F089-6127-464E69E32D5F}"/>
          </ac:cxnSpMkLst>
        </pc:cxnChg>
        <pc:cxnChg chg="mod">
          <ac:chgData name="Patrick, Rose Catherine" userId="3c4d9d71-23e3-4e6b-b23c-7bdd600c0919" providerId="ADAL" clId="{A35F6986-8603-1645-9E01-9FE756A25A6A}" dt="2022-07-26T01:01:03.993" v="1"/>
          <ac:cxnSpMkLst>
            <pc:docMk/>
            <pc:sldMk cId="3491410115" sldId="262"/>
            <ac:cxnSpMk id="113" creationId="{FD184121-8B20-B883-4CED-958EAD08A2CD}"/>
          </ac:cxnSpMkLst>
        </pc:cxnChg>
        <pc:cxnChg chg="mod">
          <ac:chgData name="Patrick, Rose Catherine" userId="3c4d9d71-23e3-4e6b-b23c-7bdd600c0919" providerId="ADAL" clId="{A35F6986-8603-1645-9E01-9FE756A25A6A}" dt="2022-07-26T01:01:03.993" v="1"/>
          <ac:cxnSpMkLst>
            <pc:docMk/>
            <pc:sldMk cId="3491410115" sldId="262"/>
            <ac:cxnSpMk id="114" creationId="{5BFAFA67-3AC4-62E3-B397-C355CC2B5F54}"/>
          </ac:cxnSpMkLst>
        </pc:cxnChg>
        <pc:cxnChg chg="mod">
          <ac:chgData name="Patrick, Rose Catherine" userId="3c4d9d71-23e3-4e6b-b23c-7bdd600c0919" providerId="ADAL" clId="{A35F6986-8603-1645-9E01-9FE756A25A6A}" dt="2022-07-26T01:01:03.993" v="1"/>
          <ac:cxnSpMkLst>
            <pc:docMk/>
            <pc:sldMk cId="3491410115" sldId="262"/>
            <ac:cxnSpMk id="116" creationId="{CE2ECD8C-111B-B7BC-7D4E-B970260B90C5}"/>
          </ac:cxnSpMkLst>
        </pc:cxnChg>
        <pc:cxnChg chg="mod">
          <ac:chgData name="Patrick, Rose Catherine" userId="3c4d9d71-23e3-4e6b-b23c-7bdd600c0919" providerId="ADAL" clId="{A35F6986-8603-1645-9E01-9FE756A25A6A}" dt="2022-07-26T01:01:03.993" v="1"/>
          <ac:cxnSpMkLst>
            <pc:docMk/>
            <pc:sldMk cId="3491410115" sldId="262"/>
            <ac:cxnSpMk id="117" creationId="{A62C62D6-567D-DB35-A960-F83B96FE8FC4}"/>
          </ac:cxnSpMkLst>
        </pc:cxnChg>
        <pc:cxnChg chg="mod">
          <ac:chgData name="Patrick, Rose Catherine" userId="3c4d9d71-23e3-4e6b-b23c-7bdd600c0919" providerId="ADAL" clId="{A35F6986-8603-1645-9E01-9FE756A25A6A}" dt="2022-07-26T01:01:03.993" v="1"/>
          <ac:cxnSpMkLst>
            <pc:docMk/>
            <pc:sldMk cId="3491410115" sldId="262"/>
            <ac:cxnSpMk id="119" creationId="{2AD8519F-748C-FC02-9F7F-6A89ECABF98D}"/>
          </ac:cxnSpMkLst>
        </pc:cxnChg>
        <pc:cxnChg chg="mod">
          <ac:chgData name="Patrick, Rose Catherine" userId="3c4d9d71-23e3-4e6b-b23c-7bdd600c0919" providerId="ADAL" clId="{A35F6986-8603-1645-9E01-9FE756A25A6A}" dt="2022-07-26T01:01:03.993" v="1"/>
          <ac:cxnSpMkLst>
            <pc:docMk/>
            <pc:sldMk cId="3491410115" sldId="262"/>
            <ac:cxnSpMk id="120" creationId="{B25C4F5A-60A5-2DA5-059D-F0F3113B76C5}"/>
          </ac:cxnSpMkLst>
        </pc:cxnChg>
        <pc:cxnChg chg="mod">
          <ac:chgData name="Patrick, Rose Catherine" userId="3c4d9d71-23e3-4e6b-b23c-7bdd600c0919" providerId="ADAL" clId="{A35F6986-8603-1645-9E01-9FE756A25A6A}" dt="2022-07-26T01:01:03.993" v="1"/>
          <ac:cxnSpMkLst>
            <pc:docMk/>
            <pc:sldMk cId="3491410115" sldId="262"/>
            <ac:cxnSpMk id="132" creationId="{56B95438-69B2-BD3C-3512-95D620D48817}"/>
          </ac:cxnSpMkLst>
        </pc:cxnChg>
        <pc:cxnChg chg="mod">
          <ac:chgData name="Patrick, Rose Catherine" userId="3c4d9d71-23e3-4e6b-b23c-7bdd600c0919" providerId="ADAL" clId="{A35F6986-8603-1645-9E01-9FE756A25A6A}" dt="2022-07-26T01:01:03.993" v="1"/>
          <ac:cxnSpMkLst>
            <pc:docMk/>
            <pc:sldMk cId="3491410115" sldId="262"/>
            <ac:cxnSpMk id="133" creationId="{438C98A3-3C7D-F725-820D-E9182A321852}"/>
          </ac:cxnSpMkLst>
        </pc:cxnChg>
        <pc:cxnChg chg="mod">
          <ac:chgData name="Patrick, Rose Catherine" userId="3c4d9d71-23e3-4e6b-b23c-7bdd600c0919" providerId="ADAL" clId="{A35F6986-8603-1645-9E01-9FE756A25A6A}" dt="2022-07-26T01:01:03.993" v="1"/>
          <ac:cxnSpMkLst>
            <pc:docMk/>
            <pc:sldMk cId="3491410115" sldId="262"/>
            <ac:cxnSpMk id="135" creationId="{6508974C-2555-9F0B-34E0-4938C9760713}"/>
          </ac:cxnSpMkLst>
        </pc:cxnChg>
        <pc:cxnChg chg="mod">
          <ac:chgData name="Patrick, Rose Catherine" userId="3c4d9d71-23e3-4e6b-b23c-7bdd600c0919" providerId="ADAL" clId="{A35F6986-8603-1645-9E01-9FE756A25A6A}" dt="2022-07-26T01:01:03.993" v="1"/>
          <ac:cxnSpMkLst>
            <pc:docMk/>
            <pc:sldMk cId="3491410115" sldId="262"/>
            <ac:cxnSpMk id="136" creationId="{1B9FB8F6-C6A4-452D-D5F9-0B48032B802A}"/>
          </ac:cxnSpMkLst>
        </pc:cxnChg>
        <pc:cxnChg chg="mod">
          <ac:chgData name="Patrick, Rose Catherine" userId="3c4d9d71-23e3-4e6b-b23c-7bdd600c0919" providerId="ADAL" clId="{A35F6986-8603-1645-9E01-9FE756A25A6A}" dt="2022-07-26T01:01:03.993" v="1"/>
          <ac:cxnSpMkLst>
            <pc:docMk/>
            <pc:sldMk cId="3491410115" sldId="262"/>
            <ac:cxnSpMk id="138" creationId="{209FDCB4-84E6-721F-AF42-61A66B950C10}"/>
          </ac:cxnSpMkLst>
        </pc:cxnChg>
        <pc:cxnChg chg="mod">
          <ac:chgData name="Patrick, Rose Catherine" userId="3c4d9d71-23e3-4e6b-b23c-7bdd600c0919" providerId="ADAL" clId="{A35F6986-8603-1645-9E01-9FE756A25A6A}" dt="2022-07-26T01:01:03.993" v="1"/>
          <ac:cxnSpMkLst>
            <pc:docMk/>
            <pc:sldMk cId="3491410115" sldId="262"/>
            <ac:cxnSpMk id="139" creationId="{18695560-6E76-DE6F-5F9D-7F799863231F}"/>
          </ac:cxnSpMkLst>
        </pc:cxnChg>
        <pc:cxnChg chg="mod">
          <ac:chgData name="Patrick, Rose Catherine" userId="3c4d9d71-23e3-4e6b-b23c-7bdd600c0919" providerId="ADAL" clId="{A35F6986-8603-1645-9E01-9FE756A25A6A}" dt="2022-07-26T01:01:03.993" v="1"/>
          <ac:cxnSpMkLst>
            <pc:docMk/>
            <pc:sldMk cId="3491410115" sldId="262"/>
            <ac:cxnSpMk id="141" creationId="{12958F58-BC83-CBB6-A259-EFBA760C902F}"/>
          </ac:cxnSpMkLst>
        </pc:cxnChg>
        <pc:cxnChg chg="mod">
          <ac:chgData name="Patrick, Rose Catherine" userId="3c4d9d71-23e3-4e6b-b23c-7bdd600c0919" providerId="ADAL" clId="{A35F6986-8603-1645-9E01-9FE756A25A6A}" dt="2022-07-26T01:01:03.993" v="1"/>
          <ac:cxnSpMkLst>
            <pc:docMk/>
            <pc:sldMk cId="3491410115" sldId="262"/>
            <ac:cxnSpMk id="142" creationId="{6A6F78C2-51D4-A833-9ABD-1123356982B3}"/>
          </ac:cxnSpMkLst>
        </pc:cxnChg>
        <pc:cxnChg chg="mod">
          <ac:chgData name="Patrick, Rose Catherine" userId="3c4d9d71-23e3-4e6b-b23c-7bdd600c0919" providerId="ADAL" clId="{A35F6986-8603-1645-9E01-9FE756A25A6A}" dt="2022-07-26T01:01:03.993" v="1"/>
          <ac:cxnSpMkLst>
            <pc:docMk/>
            <pc:sldMk cId="3491410115" sldId="262"/>
            <ac:cxnSpMk id="144" creationId="{800D7AE3-0E2E-1C6A-ACEC-79B4753E68AB}"/>
          </ac:cxnSpMkLst>
        </pc:cxnChg>
        <pc:cxnChg chg="mod">
          <ac:chgData name="Patrick, Rose Catherine" userId="3c4d9d71-23e3-4e6b-b23c-7bdd600c0919" providerId="ADAL" clId="{A35F6986-8603-1645-9E01-9FE756A25A6A}" dt="2022-07-26T01:01:03.993" v="1"/>
          <ac:cxnSpMkLst>
            <pc:docMk/>
            <pc:sldMk cId="3491410115" sldId="262"/>
            <ac:cxnSpMk id="145" creationId="{43B9B4DA-938A-734C-BC9F-E798F169D43D}"/>
          </ac:cxnSpMkLst>
        </pc:cxnChg>
        <pc:cxnChg chg="mod">
          <ac:chgData name="Patrick, Rose Catherine" userId="3c4d9d71-23e3-4e6b-b23c-7bdd600c0919" providerId="ADAL" clId="{A35F6986-8603-1645-9E01-9FE756A25A6A}" dt="2022-07-26T01:01:03.993" v="1"/>
          <ac:cxnSpMkLst>
            <pc:docMk/>
            <pc:sldMk cId="3491410115" sldId="262"/>
            <ac:cxnSpMk id="147" creationId="{979406A2-72A7-484F-DDC1-FA04A5B2FA85}"/>
          </ac:cxnSpMkLst>
        </pc:cxnChg>
        <pc:cxnChg chg="mod">
          <ac:chgData name="Patrick, Rose Catherine" userId="3c4d9d71-23e3-4e6b-b23c-7bdd600c0919" providerId="ADAL" clId="{A35F6986-8603-1645-9E01-9FE756A25A6A}" dt="2022-07-26T01:01:03.993" v="1"/>
          <ac:cxnSpMkLst>
            <pc:docMk/>
            <pc:sldMk cId="3491410115" sldId="262"/>
            <ac:cxnSpMk id="148" creationId="{B2DC964E-E8C1-F1C6-7AD0-7FBDA97230A1}"/>
          </ac:cxnSpMkLst>
        </pc:cxnChg>
        <pc:cxnChg chg="mod">
          <ac:chgData name="Patrick, Rose Catherine" userId="3c4d9d71-23e3-4e6b-b23c-7bdd600c0919" providerId="ADAL" clId="{A35F6986-8603-1645-9E01-9FE756A25A6A}" dt="2022-07-26T01:01:03.993" v="1"/>
          <ac:cxnSpMkLst>
            <pc:docMk/>
            <pc:sldMk cId="3491410115" sldId="262"/>
            <ac:cxnSpMk id="150" creationId="{2F8F9A95-1508-6121-D045-E904271BFC97}"/>
          </ac:cxnSpMkLst>
        </pc:cxnChg>
        <pc:cxnChg chg="mod">
          <ac:chgData name="Patrick, Rose Catherine" userId="3c4d9d71-23e3-4e6b-b23c-7bdd600c0919" providerId="ADAL" clId="{A35F6986-8603-1645-9E01-9FE756A25A6A}" dt="2022-07-26T01:01:03.993" v="1"/>
          <ac:cxnSpMkLst>
            <pc:docMk/>
            <pc:sldMk cId="3491410115" sldId="262"/>
            <ac:cxnSpMk id="151" creationId="{4953751A-4DCF-F6A0-B78E-4A2150D7FD29}"/>
          </ac:cxnSpMkLst>
        </pc:cxnChg>
        <pc:cxnChg chg="mod">
          <ac:chgData name="Patrick, Rose Catherine" userId="3c4d9d71-23e3-4e6b-b23c-7bdd600c0919" providerId="ADAL" clId="{A35F6986-8603-1645-9E01-9FE756A25A6A}" dt="2022-07-26T01:01:03.993" v="1"/>
          <ac:cxnSpMkLst>
            <pc:docMk/>
            <pc:sldMk cId="3491410115" sldId="262"/>
            <ac:cxnSpMk id="153" creationId="{DED44333-E4C1-C4C3-A83B-67768750E198}"/>
          </ac:cxnSpMkLst>
        </pc:cxnChg>
        <pc:cxnChg chg="mod">
          <ac:chgData name="Patrick, Rose Catherine" userId="3c4d9d71-23e3-4e6b-b23c-7bdd600c0919" providerId="ADAL" clId="{A35F6986-8603-1645-9E01-9FE756A25A6A}" dt="2022-07-26T01:01:03.993" v="1"/>
          <ac:cxnSpMkLst>
            <pc:docMk/>
            <pc:sldMk cId="3491410115" sldId="262"/>
            <ac:cxnSpMk id="154" creationId="{ECA2A0B2-A6A9-EECE-15E0-714D26521583}"/>
          </ac:cxnSpMkLst>
        </pc:cxnChg>
        <pc:cxnChg chg="mod">
          <ac:chgData name="Patrick, Rose Catherine" userId="3c4d9d71-23e3-4e6b-b23c-7bdd600c0919" providerId="ADAL" clId="{A35F6986-8603-1645-9E01-9FE756A25A6A}" dt="2022-07-26T01:01:03.993" v="1"/>
          <ac:cxnSpMkLst>
            <pc:docMk/>
            <pc:sldMk cId="3491410115" sldId="262"/>
            <ac:cxnSpMk id="156" creationId="{C2DBDC01-4AFC-F186-B014-7B4061103543}"/>
          </ac:cxnSpMkLst>
        </pc:cxnChg>
        <pc:cxnChg chg="mod">
          <ac:chgData name="Patrick, Rose Catherine" userId="3c4d9d71-23e3-4e6b-b23c-7bdd600c0919" providerId="ADAL" clId="{A35F6986-8603-1645-9E01-9FE756A25A6A}" dt="2022-07-26T01:01:03.993" v="1"/>
          <ac:cxnSpMkLst>
            <pc:docMk/>
            <pc:sldMk cId="3491410115" sldId="262"/>
            <ac:cxnSpMk id="157" creationId="{8F7756FE-2BB9-989E-D0F3-705EB81A1FD1}"/>
          </ac:cxnSpMkLst>
        </pc:cxnChg>
        <pc:cxnChg chg="mod">
          <ac:chgData name="Patrick, Rose Catherine" userId="3c4d9d71-23e3-4e6b-b23c-7bdd600c0919" providerId="ADAL" clId="{A35F6986-8603-1645-9E01-9FE756A25A6A}" dt="2022-07-26T01:01:03.993" v="1"/>
          <ac:cxnSpMkLst>
            <pc:docMk/>
            <pc:sldMk cId="3491410115" sldId="262"/>
            <ac:cxnSpMk id="159" creationId="{49F1314B-F3EF-706F-4FF8-A7CA094339C0}"/>
          </ac:cxnSpMkLst>
        </pc:cxnChg>
        <pc:cxnChg chg="mod">
          <ac:chgData name="Patrick, Rose Catherine" userId="3c4d9d71-23e3-4e6b-b23c-7bdd600c0919" providerId="ADAL" clId="{A35F6986-8603-1645-9E01-9FE756A25A6A}" dt="2022-07-26T01:01:03.993" v="1"/>
          <ac:cxnSpMkLst>
            <pc:docMk/>
            <pc:sldMk cId="3491410115" sldId="262"/>
            <ac:cxnSpMk id="160" creationId="{CC84C023-7D40-3BC6-3E77-46C434D76C86}"/>
          </ac:cxnSpMkLst>
        </pc:cxnChg>
        <pc:cxnChg chg="mod">
          <ac:chgData name="Patrick, Rose Catherine" userId="3c4d9d71-23e3-4e6b-b23c-7bdd600c0919" providerId="ADAL" clId="{A35F6986-8603-1645-9E01-9FE756A25A6A}" dt="2022-07-26T01:01:03.993" v="1"/>
          <ac:cxnSpMkLst>
            <pc:docMk/>
            <pc:sldMk cId="3491410115" sldId="262"/>
            <ac:cxnSpMk id="162" creationId="{FAB27E77-5423-02C9-3C84-286D828CE4F4}"/>
          </ac:cxnSpMkLst>
        </pc:cxnChg>
        <pc:cxnChg chg="mod">
          <ac:chgData name="Patrick, Rose Catherine" userId="3c4d9d71-23e3-4e6b-b23c-7bdd600c0919" providerId="ADAL" clId="{A35F6986-8603-1645-9E01-9FE756A25A6A}" dt="2022-07-26T01:01:03.993" v="1"/>
          <ac:cxnSpMkLst>
            <pc:docMk/>
            <pc:sldMk cId="3491410115" sldId="262"/>
            <ac:cxnSpMk id="163" creationId="{4592A640-2C4E-C8A1-3F57-3ED0C682DE8D}"/>
          </ac:cxnSpMkLst>
        </pc:cxnChg>
        <pc:cxnChg chg="mod">
          <ac:chgData name="Patrick, Rose Catherine" userId="3c4d9d71-23e3-4e6b-b23c-7bdd600c0919" providerId="ADAL" clId="{A35F6986-8603-1645-9E01-9FE756A25A6A}" dt="2022-07-26T01:01:03.993" v="1"/>
          <ac:cxnSpMkLst>
            <pc:docMk/>
            <pc:sldMk cId="3491410115" sldId="262"/>
            <ac:cxnSpMk id="175" creationId="{64F3CEB1-0366-5A9C-8C09-F09FAC6EC0FE}"/>
          </ac:cxnSpMkLst>
        </pc:cxnChg>
        <pc:cxnChg chg="mod">
          <ac:chgData name="Patrick, Rose Catherine" userId="3c4d9d71-23e3-4e6b-b23c-7bdd600c0919" providerId="ADAL" clId="{A35F6986-8603-1645-9E01-9FE756A25A6A}" dt="2022-07-26T01:01:03.993" v="1"/>
          <ac:cxnSpMkLst>
            <pc:docMk/>
            <pc:sldMk cId="3491410115" sldId="262"/>
            <ac:cxnSpMk id="176" creationId="{2A187B18-22AC-AACE-6826-ED83798EEDD8}"/>
          </ac:cxnSpMkLst>
        </pc:cxnChg>
        <pc:cxnChg chg="mod">
          <ac:chgData name="Patrick, Rose Catherine" userId="3c4d9d71-23e3-4e6b-b23c-7bdd600c0919" providerId="ADAL" clId="{A35F6986-8603-1645-9E01-9FE756A25A6A}" dt="2022-07-26T01:01:03.993" v="1"/>
          <ac:cxnSpMkLst>
            <pc:docMk/>
            <pc:sldMk cId="3491410115" sldId="262"/>
            <ac:cxnSpMk id="178" creationId="{B92A5CF4-EBE0-8B97-102F-C0ACB2DF4CFA}"/>
          </ac:cxnSpMkLst>
        </pc:cxnChg>
        <pc:cxnChg chg="mod">
          <ac:chgData name="Patrick, Rose Catherine" userId="3c4d9d71-23e3-4e6b-b23c-7bdd600c0919" providerId="ADAL" clId="{A35F6986-8603-1645-9E01-9FE756A25A6A}" dt="2022-07-26T01:01:03.993" v="1"/>
          <ac:cxnSpMkLst>
            <pc:docMk/>
            <pc:sldMk cId="3491410115" sldId="262"/>
            <ac:cxnSpMk id="179" creationId="{42D656CE-7853-D278-98E0-BBC8214FA441}"/>
          </ac:cxnSpMkLst>
        </pc:cxnChg>
        <pc:cxnChg chg="mod">
          <ac:chgData name="Patrick, Rose Catherine" userId="3c4d9d71-23e3-4e6b-b23c-7bdd600c0919" providerId="ADAL" clId="{A35F6986-8603-1645-9E01-9FE756A25A6A}" dt="2022-07-26T01:01:03.993" v="1"/>
          <ac:cxnSpMkLst>
            <pc:docMk/>
            <pc:sldMk cId="3491410115" sldId="262"/>
            <ac:cxnSpMk id="181" creationId="{1F2EDD0A-8EB4-B1EE-27AB-A735D1CC55E7}"/>
          </ac:cxnSpMkLst>
        </pc:cxnChg>
        <pc:cxnChg chg="mod">
          <ac:chgData name="Patrick, Rose Catherine" userId="3c4d9d71-23e3-4e6b-b23c-7bdd600c0919" providerId="ADAL" clId="{A35F6986-8603-1645-9E01-9FE756A25A6A}" dt="2022-07-26T01:01:03.993" v="1"/>
          <ac:cxnSpMkLst>
            <pc:docMk/>
            <pc:sldMk cId="3491410115" sldId="262"/>
            <ac:cxnSpMk id="182" creationId="{54E1048D-1B26-E8F2-294B-C53EF2AD6631}"/>
          </ac:cxnSpMkLst>
        </pc:cxnChg>
        <pc:cxnChg chg="mod">
          <ac:chgData name="Patrick, Rose Catherine" userId="3c4d9d71-23e3-4e6b-b23c-7bdd600c0919" providerId="ADAL" clId="{A35F6986-8603-1645-9E01-9FE756A25A6A}" dt="2022-07-26T01:01:03.993" v="1"/>
          <ac:cxnSpMkLst>
            <pc:docMk/>
            <pc:sldMk cId="3491410115" sldId="262"/>
            <ac:cxnSpMk id="184" creationId="{06FEC108-FC35-C164-EEBF-C562C0B5C810}"/>
          </ac:cxnSpMkLst>
        </pc:cxnChg>
        <pc:cxnChg chg="mod">
          <ac:chgData name="Patrick, Rose Catherine" userId="3c4d9d71-23e3-4e6b-b23c-7bdd600c0919" providerId="ADAL" clId="{A35F6986-8603-1645-9E01-9FE756A25A6A}" dt="2022-07-26T01:01:03.993" v="1"/>
          <ac:cxnSpMkLst>
            <pc:docMk/>
            <pc:sldMk cId="3491410115" sldId="262"/>
            <ac:cxnSpMk id="185" creationId="{03E3A05D-47B0-314C-31C9-BAD360FFB09F}"/>
          </ac:cxnSpMkLst>
        </pc:cxnChg>
        <pc:cxnChg chg="mod">
          <ac:chgData name="Patrick, Rose Catherine" userId="3c4d9d71-23e3-4e6b-b23c-7bdd600c0919" providerId="ADAL" clId="{A35F6986-8603-1645-9E01-9FE756A25A6A}" dt="2022-07-26T01:01:03.993" v="1"/>
          <ac:cxnSpMkLst>
            <pc:docMk/>
            <pc:sldMk cId="3491410115" sldId="262"/>
            <ac:cxnSpMk id="187" creationId="{EACE58B0-90AE-603B-C230-6B01B1224601}"/>
          </ac:cxnSpMkLst>
        </pc:cxnChg>
        <pc:cxnChg chg="mod">
          <ac:chgData name="Patrick, Rose Catherine" userId="3c4d9d71-23e3-4e6b-b23c-7bdd600c0919" providerId="ADAL" clId="{A35F6986-8603-1645-9E01-9FE756A25A6A}" dt="2022-07-26T01:01:03.993" v="1"/>
          <ac:cxnSpMkLst>
            <pc:docMk/>
            <pc:sldMk cId="3491410115" sldId="262"/>
            <ac:cxnSpMk id="188" creationId="{0597A68A-3CFB-0146-B0DA-CC6C4C5A9884}"/>
          </ac:cxnSpMkLst>
        </pc:cxnChg>
        <pc:cxnChg chg="mod">
          <ac:chgData name="Patrick, Rose Catherine" userId="3c4d9d71-23e3-4e6b-b23c-7bdd600c0919" providerId="ADAL" clId="{A35F6986-8603-1645-9E01-9FE756A25A6A}" dt="2022-07-26T01:01:03.993" v="1"/>
          <ac:cxnSpMkLst>
            <pc:docMk/>
            <pc:sldMk cId="3491410115" sldId="262"/>
            <ac:cxnSpMk id="190" creationId="{53E790D6-3511-19D8-0152-AEE65BA3E9B1}"/>
          </ac:cxnSpMkLst>
        </pc:cxnChg>
        <pc:cxnChg chg="mod">
          <ac:chgData name="Patrick, Rose Catherine" userId="3c4d9d71-23e3-4e6b-b23c-7bdd600c0919" providerId="ADAL" clId="{A35F6986-8603-1645-9E01-9FE756A25A6A}" dt="2022-07-26T01:01:03.993" v="1"/>
          <ac:cxnSpMkLst>
            <pc:docMk/>
            <pc:sldMk cId="3491410115" sldId="262"/>
            <ac:cxnSpMk id="191" creationId="{E1B38A43-6A30-F061-C22B-AD1AA450091E}"/>
          </ac:cxnSpMkLst>
        </pc:cxnChg>
        <pc:cxnChg chg="mod">
          <ac:chgData name="Patrick, Rose Catherine" userId="3c4d9d71-23e3-4e6b-b23c-7bdd600c0919" providerId="ADAL" clId="{A35F6986-8603-1645-9E01-9FE756A25A6A}" dt="2022-07-26T01:01:03.993" v="1"/>
          <ac:cxnSpMkLst>
            <pc:docMk/>
            <pc:sldMk cId="3491410115" sldId="262"/>
            <ac:cxnSpMk id="193" creationId="{289B3FFD-DD62-326D-7112-720AC0B06AA3}"/>
          </ac:cxnSpMkLst>
        </pc:cxnChg>
        <pc:cxnChg chg="mod">
          <ac:chgData name="Patrick, Rose Catherine" userId="3c4d9d71-23e3-4e6b-b23c-7bdd600c0919" providerId="ADAL" clId="{A35F6986-8603-1645-9E01-9FE756A25A6A}" dt="2022-07-26T01:01:03.993" v="1"/>
          <ac:cxnSpMkLst>
            <pc:docMk/>
            <pc:sldMk cId="3491410115" sldId="262"/>
            <ac:cxnSpMk id="194" creationId="{2A0BE1CD-6B9E-C534-6793-170666BEC21B}"/>
          </ac:cxnSpMkLst>
        </pc:cxnChg>
        <pc:cxnChg chg="mod">
          <ac:chgData name="Patrick, Rose Catherine" userId="3c4d9d71-23e3-4e6b-b23c-7bdd600c0919" providerId="ADAL" clId="{A35F6986-8603-1645-9E01-9FE756A25A6A}" dt="2022-07-26T01:01:03.993" v="1"/>
          <ac:cxnSpMkLst>
            <pc:docMk/>
            <pc:sldMk cId="3491410115" sldId="262"/>
            <ac:cxnSpMk id="196" creationId="{2637E96F-3349-CE1D-5824-86290712437D}"/>
          </ac:cxnSpMkLst>
        </pc:cxnChg>
        <pc:cxnChg chg="mod">
          <ac:chgData name="Patrick, Rose Catherine" userId="3c4d9d71-23e3-4e6b-b23c-7bdd600c0919" providerId="ADAL" clId="{A35F6986-8603-1645-9E01-9FE756A25A6A}" dt="2022-07-26T01:01:03.993" v="1"/>
          <ac:cxnSpMkLst>
            <pc:docMk/>
            <pc:sldMk cId="3491410115" sldId="262"/>
            <ac:cxnSpMk id="197" creationId="{55177054-0C5E-9669-A9AA-6ED6984AFA6E}"/>
          </ac:cxnSpMkLst>
        </pc:cxnChg>
        <pc:cxnChg chg="mod">
          <ac:chgData name="Patrick, Rose Catherine" userId="3c4d9d71-23e3-4e6b-b23c-7bdd600c0919" providerId="ADAL" clId="{A35F6986-8603-1645-9E01-9FE756A25A6A}" dt="2022-07-26T01:01:03.993" v="1"/>
          <ac:cxnSpMkLst>
            <pc:docMk/>
            <pc:sldMk cId="3491410115" sldId="262"/>
            <ac:cxnSpMk id="199" creationId="{B1B70EA2-C4E5-60FE-AFC1-B8D2DB8CF1F7}"/>
          </ac:cxnSpMkLst>
        </pc:cxnChg>
        <pc:cxnChg chg="mod">
          <ac:chgData name="Patrick, Rose Catherine" userId="3c4d9d71-23e3-4e6b-b23c-7bdd600c0919" providerId="ADAL" clId="{A35F6986-8603-1645-9E01-9FE756A25A6A}" dt="2022-07-26T01:01:03.993" v="1"/>
          <ac:cxnSpMkLst>
            <pc:docMk/>
            <pc:sldMk cId="3491410115" sldId="262"/>
            <ac:cxnSpMk id="200" creationId="{C2E42E40-D478-DA9B-3BE5-87D57ED452A4}"/>
          </ac:cxnSpMkLst>
        </pc:cxnChg>
        <pc:cxnChg chg="mod">
          <ac:chgData name="Patrick, Rose Catherine" userId="3c4d9d71-23e3-4e6b-b23c-7bdd600c0919" providerId="ADAL" clId="{A35F6986-8603-1645-9E01-9FE756A25A6A}" dt="2022-07-26T01:01:03.993" v="1"/>
          <ac:cxnSpMkLst>
            <pc:docMk/>
            <pc:sldMk cId="3491410115" sldId="262"/>
            <ac:cxnSpMk id="202" creationId="{0F70C5B8-7C96-0F51-459D-827A58ADF8FF}"/>
          </ac:cxnSpMkLst>
        </pc:cxnChg>
        <pc:cxnChg chg="mod">
          <ac:chgData name="Patrick, Rose Catherine" userId="3c4d9d71-23e3-4e6b-b23c-7bdd600c0919" providerId="ADAL" clId="{A35F6986-8603-1645-9E01-9FE756A25A6A}" dt="2022-07-26T01:01:03.993" v="1"/>
          <ac:cxnSpMkLst>
            <pc:docMk/>
            <pc:sldMk cId="3491410115" sldId="262"/>
            <ac:cxnSpMk id="203" creationId="{D8842AC5-9F80-F789-CEC3-272E9389F88E}"/>
          </ac:cxnSpMkLst>
        </pc:cxnChg>
        <pc:cxnChg chg="mod">
          <ac:chgData name="Patrick, Rose Catherine" userId="3c4d9d71-23e3-4e6b-b23c-7bdd600c0919" providerId="ADAL" clId="{A35F6986-8603-1645-9E01-9FE756A25A6A}" dt="2022-07-26T01:01:34.167" v="5"/>
          <ac:cxnSpMkLst>
            <pc:docMk/>
            <pc:sldMk cId="3491410115" sldId="262"/>
            <ac:cxnSpMk id="216" creationId="{BDB0777B-3B1F-A381-7920-1465B76BC011}"/>
          </ac:cxnSpMkLst>
        </pc:cxnChg>
        <pc:cxnChg chg="mod">
          <ac:chgData name="Patrick, Rose Catherine" userId="3c4d9d71-23e3-4e6b-b23c-7bdd600c0919" providerId="ADAL" clId="{A35F6986-8603-1645-9E01-9FE756A25A6A}" dt="2022-07-26T01:01:34.167" v="5"/>
          <ac:cxnSpMkLst>
            <pc:docMk/>
            <pc:sldMk cId="3491410115" sldId="262"/>
            <ac:cxnSpMk id="217" creationId="{63E560AE-2FD9-959E-CB15-B3C9DAADF4A9}"/>
          </ac:cxnSpMkLst>
        </pc:cxnChg>
        <pc:cxnChg chg="mod">
          <ac:chgData name="Patrick, Rose Catherine" userId="3c4d9d71-23e3-4e6b-b23c-7bdd600c0919" providerId="ADAL" clId="{A35F6986-8603-1645-9E01-9FE756A25A6A}" dt="2022-07-26T01:01:34.167" v="5"/>
          <ac:cxnSpMkLst>
            <pc:docMk/>
            <pc:sldMk cId="3491410115" sldId="262"/>
            <ac:cxnSpMk id="218" creationId="{3F75185B-FAF1-AADE-2D56-F0577B51F53D}"/>
          </ac:cxnSpMkLst>
        </pc:cxnChg>
        <pc:cxnChg chg="mod">
          <ac:chgData name="Patrick, Rose Catherine" userId="3c4d9d71-23e3-4e6b-b23c-7bdd600c0919" providerId="ADAL" clId="{A35F6986-8603-1645-9E01-9FE756A25A6A}" dt="2022-07-26T01:01:34.167" v="5"/>
          <ac:cxnSpMkLst>
            <pc:docMk/>
            <pc:sldMk cId="3491410115" sldId="262"/>
            <ac:cxnSpMk id="247" creationId="{5C84FD45-4209-8451-090B-BA48533AD4F7}"/>
          </ac:cxnSpMkLst>
        </pc:cxnChg>
        <pc:cxnChg chg="mod">
          <ac:chgData name="Patrick, Rose Catherine" userId="3c4d9d71-23e3-4e6b-b23c-7bdd600c0919" providerId="ADAL" clId="{A35F6986-8603-1645-9E01-9FE756A25A6A}" dt="2022-07-26T01:01:34.167" v="5"/>
          <ac:cxnSpMkLst>
            <pc:docMk/>
            <pc:sldMk cId="3491410115" sldId="262"/>
            <ac:cxnSpMk id="248" creationId="{5CD7DBF6-6802-350E-B6DE-9AF3CA30B62D}"/>
          </ac:cxnSpMkLst>
        </pc:cxnChg>
        <pc:cxnChg chg="mod">
          <ac:chgData name="Patrick, Rose Catherine" userId="3c4d9d71-23e3-4e6b-b23c-7bdd600c0919" providerId="ADAL" clId="{A35F6986-8603-1645-9E01-9FE756A25A6A}" dt="2022-07-26T01:01:34.167" v="5"/>
          <ac:cxnSpMkLst>
            <pc:docMk/>
            <pc:sldMk cId="3491410115" sldId="262"/>
            <ac:cxnSpMk id="250" creationId="{9BF69F2A-A93A-BF22-C3D4-F1A8E84E70C4}"/>
          </ac:cxnSpMkLst>
        </pc:cxnChg>
        <pc:cxnChg chg="mod">
          <ac:chgData name="Patrick, Rose Catherine" userId="3c4d9d71-23e3-4e6b-b23c-7bdd600c0919" providerId="ADAL" clId="{A35F6986-8603-1645-9E01-9FE756A25A6A}" dt="2022-07-26T01:01:34.167" v="5"/>
          <ac:cxnSpMkLst>
            <pc:docMk/>
            <pc:sldMk cId="3491410115" sldId="262"/>
            <ac:cxnSpMk id="251" creationId="{3DF3E5B4-DD28-CE4E-C590-644B216C25C5}"/>
          </ac:cxnSpMkLst>
        </pc:cxnChg>
        <pc:cxnChg chg="mod">
          <ac:chgData name="Patrick, Rose Catherine" userId="3c4d9d71-23e3-4e6b-b23c-7bdd600c0919" providerId="ADAL" clId="{A35F6986-8603-1645-9E01-9FE756A25A6A}" dt="2022-07-26T01:01:34.167" v="5"/>
          <ac:cxnSpMkLst>
            <pc:docMk/>
            <pc:sldMk cId="3491410115" sldId="262"/>
            <ac:cxnSpMk id="253" creationId="{C54124BA-8FB0-8DF6-C32A-0E6704E6647D}"/>
          </ac:cxnSpMkLst>
        </pc:cxnChg>
        <pc:cxnChg chg="mod">
          <ac:chgData name="Patrick, Rose Catherine" userId="3c4d9d71-23e3-4e6b-b23c-7bdd600c0919" providerId="ADAL" clId="{A35F6986-8603-1645-9E01-9FE756A25A6A}" dt="2022-07-26T01:01:34.167" v="5"/>
          <ac:cxnSpMkLst>
            <pc:docMk/>
            <pc:sldMk cId="3491410115" sldId="262"/>
            <ac:cxnSpMk id="254" creationId="{79D05602-DD6B-38BE-59A3-63D462DE12FC}"/>
          </ac:cxnSpMkLst>
        </pc:cxnChg>
        <pc:cxnChg chg="mod">
          <ac:chgData name="Patrick, Rose Catherine" userId="3c4d9d71-23e3-4e6b-b23c-7bdd600c0919" providerId="ADAL" clId="{A35F6986-8603-1645-9E01-9FE756A25A6A}" dt="2022-07-26T01:01:34.167" v="5"/>
          <ac:cxnSpMkLst>
            <pc:docMk/>
            <pc:sldMk cId="3491410115" sldId="262"/>
            <ac:cxnSpMk id="256" creationId="{5F8770B0-DCBE-F705-FABF-A99C15AD536A}"/>
          </ac:cxnSpMkLst>
        </pc:cxnChg>
        <pc:cxnChg chg="mod">
          <ac:chgData name="Patrick, Rose Catherine" userId="3c4d9d71-23e3-4e6b-b23c-7bdd600c0919" providerId="ADAL" clId="{A35F6986-8603-1645-9E01-9FE756A25A6A}" dt="2022-07-26T01:01:34.167" v="5"/>
          <ac:cxnSpMkLst>
            <pc:docMk/>
            <pc:sldMk cId="3491410115" sldId="262"/>
            <ac:cxnSpMk id="257" creationId="{358FAB48-5F18-3444-CC46-C4F0F9A0ADFC}"/>
          </ac:cxnSpMkLst>
        </pc:cxnChg>
        <pc:cxnChg chg="mod">
          <ac:chgData name="Patrick, Rose Catherine" userId="3c4d9d71-23e3-4e6b-b23c-7bdd600c0919" providerId="ADAL" clId="{A35F6986-8603-1645-9E01-9FE756A25A6A}" dt="2022-07-26T01:01:34.167" v="5"/>
          <ac:cxnSpMkLst>
            <pc:docMk/>
            <pc:sldMk cId="3491410115" sldId="262"/>
            <ac:cxnSpMk id="259" creationId="{DBC0F11C-529D-B5B1-19A7-8337DE29FA81}"/>
          </ac:cxnSpMkLst>
        </pc:cxnChg>
        <pc:cxnChg chg="mod">
          <ac:chgData name="Patrick, Rose Catherine" userId="3c4d9d71-23e3-4e6b-b23c-7bdd600c0919" providerId="ADAL" clId="{A35F6986-8603-1645-9E01-9FE756A25A6A}" dt="2022-07-26T01:01:34.167" v="5"/>
          <ac:cxnSpMkLst>
            <pc:docMk/>
            <pc:sldMk cId="3491410115" sldId="262"/>
            <ac:cxnSpMk id="260" creationId="{B1CFA85B-070A-0E20-6A34-E03CB13355A3}"/>
          </ac:cxnSpMkLst>
        </pc:cxnChg>
        <pc:cxnChg chg="mod">
          <ac:chgData name="Patrick, Rose Catherine" userId="3c4d9d71-23e3-4e6b-b23c-7bdd600c0919" providerId="ADAL" clId="{A35F6986-8603-1645-9E01-9FE756A25A6A}" dt="2022-07-26T01:01:34.167" v="5"/>
          <ac:cxnSpMkLst>
            <pc:docMk/>
            <pc:sldMk cId="3491410115" sldId="262"/>
            <ac:cxnSpMk id="262" creationId="{E41EF15F-788C-4C2E-31A0-51E3EC5CE177}"/>
          </ac:cxnSpMkLst>
        </pc:cxnChg>
        <pc:cxnChg chg="mod">
          <ac:chgData name="Patrick, Rose Catherine" userId="3c4d9d71-23e3-4e6b-b23c-7bdd600c0919" providerId="ADAL" clId="{A35F6986-8603-1645-9E01-9FE756A25A6A}" dt="2022-07-26T01:01:34.167" v="5"/>
          <ac:cxnSpMkLst>
            <pc:docMk/>
            <pc:sldMk cId="3491410115" sldId="262"/>
            <ac:cxnSpMk id="263" creationId="{E9F4DCB0-5066-198B-AB89-23CC177EC033}"/>
          </ac:cxnSpMkLst>
        </pc:cxnChg>
        <pc:cxnChg chg="mod">
          <ac:chgData name="Patrick, Rose Catherine" userId="3c4d9d71-23e3-4e6b-b23c-7bdd600c0919" providerId="ADAL" clId="{A35F6986-8603-1645-9E01-9FE756A25A6A}" dt="2022-07-26T01:01:34.167" v="5"/>
          <ac:cxnSpMkLst>
            <pc:docMk/>
            <pc:sldMk cId="3491410115" sldId="262"/>
            <ac:cxnSpMk id="271" creationId="{AE7008E4-D7F4-C3AF-1CA2-DB091F73DA92}"/>
          </ac:cxnSpMkLst>
        </pc:cxnChg>
        <pc:cxnChg chg="mod">
          <ac:chgData name="Patrick, Rose Catherine" userId="3c4d9d71-23e3-4e6b-b23c-7bdd600c0919" providerId="ADAL" clId="{A35F6986-8603-1645-9E01-9FE756A25A6A}" dt="2022-07-26T01:01:34.167" v="5"/>
          <ac:cxnSpMkLst>
            <pc:docMk/>
            <pc:sldMk cId="3491410115" sldId="262"/>
            <ac:cxnSpMk id="272" creationId="{B247755F-009B-BC30-DF7C-6FAAEEDBFF71}"/>
          </ac:cxnSpMkLst>
        </pc:cxnChg>
        <pc:cxnChg chg="mod">
          <ac:chgData name="Patrick, Rose Catherine" userId="3c4d9d71-23e3-4e6b-b23c-7bdd600c0919" providerId="ADAL" clId="{A35F6986-8603-1645-9E01-9FE756A25A6A}" dt="2022-07-26T01:01:34.167" v="5"/>
          <ac:cxnSpMkLst>
            <pc:docMk/>
            <pc:sldMk cId="3491410115" sldId="262"/>
            <ac:cxnSpMk id="274" creationId="{F29807DF-F7F5-9F78-4792-C771F94E6C91}"/>
          </ac:cxnSpMkLst>
        </pc:cxnChg>
        <pc:cxnChg chg="mod">
          <ac:chgData name="Patrick, Rose Catherine" userId="3c4d9d71-23e3-4e6b-b23c-7bdd600c0919" providerId="ADAL" clId="{A35F6986-8603-1645-9E01-9FE756A25A6A}" dt="2022-07-26T01:01:34.167" v="5"/>
          <ac:cxnSpMkLst>
            <pc:docMk/>
            <pc:sldMk cId="3491410115" sldId="262"/>
            <ac:cxnSpMk id="275" creationId="{B41FB30F-AC1A-9474-B9DA-559C33B7085F}"/>
          </ac:cxnSpMkLst>
        </pc:cxnChg>
        <pc:cxnChg chg="mod">
          <ac:chgData name="Patrick, Rose Catherine" userId="3c4d9d71-23e3-4e6b-b23c-7bdd600c0919" providerId="ADAL" clId="{A35F6986-8603-1645-9E01-9FE756A25A6A}" dt="2022-07-26T01:01:34.167" v="5"/>
          <ac:cxnSpMkLst>
            <pc:docMk/>
            <pc:sldMk cId="3491410115" sldId="262"/>
            <ac:cxnSpMk id="277" creationId="{D0C4CAF2-BA9E-B581-A57C-05791235206E}"/>
          </ac:cxnSpMkLst>
        </pc:cxnChg>
        <pc:cxnChg chg="mod">
          <ac:chgData name="Patrick, Rose Catherine" userId="3c4d9d71-23e3-4e6b-b23c-7bdd600c0919" providerId="ADAL" clId="{A35F6986-8603-1645-9E01-9FE756A25A6A}" dt="2022-07-26T01:01:34.167" v="5"/>
          <ac:cxnSpMkLst>
            <pc:docMk/>
            <pc:sldMk cId="3491410115" sldId="262"/>
            <ac:cxnSpMk id="278" creationId="{C0014A8F-3BD0-1550-EC9B-607F70F7C80F}"/>
          </ac:cxnSpMkLst>
        </pc:cxnChg>
        <pc:cxnChg chg="mod">
          <ac:chgData name="Patrick, Rose Catherine" userId="3c4d9d71-23e3-4e6b-b23c-7bdd600c0919" providerId="ADAL" clId="{A35F6986-8603-1645-9E01-9FE756A25A6A}" dt="2022-07-26T01:01:34.167" v="5"/>
          <ac:cxnSpMkLst>
            <pc:docMk/>
            <pc:sldMk cId="3491410115" sldId="262"/>
            <ac:cxnSpMk id="280" creationId="{0578394B-4962-01F5-7DE7-DBBC497DB5D7}"/>
          </ac:cxnSpMkLst>
        </pc:cxnChg>
        <pc:cxnChg chg="mod">
          <ac:chgData name="Patrick, Rose Catherine" userId="3c4d9d71-23e3-4e6b-b23c-7bdd600c0919" providerId="ADAL" clId="{A35F6986-8603-1645-9E01-9FE756A25A6A}" dt="2022-07-26T01:01:34.167" v="5"/>
          <ac:cxnSpMkLst>
            <pc:docMk/>
            <pc:sldMk cId="3491410115" sldId="262"/>
            <ac:cxnSpMk id="281" creationId="{8D00F51E-B2FA-2B06-6B58-D44BA0585BC9}"/>
          </ac:cxnSpMkLst>
        </pc:cxnChg>
        <pc:cxnChg chg="mod">
          <ac:chgData name="Patrick, Rose Catherine" userId="3c4d9d71-23e3-4e6b-b23c-7bdd600c0919" providerId="ADAL" clId="{A35F6986-8603-1645-9E01-9FE756A25A6A}" dt="2022-07-26T01:01:34.167" v="5"/>
          <ac:cxnSpMkLst>
            <pc:docMk/>
            <pc:sldMk cId="3491410115" sldId="262"/>
            <ac:cxnSpMk id="283" creationId="{269F1801-71CD-0A86-6BBF-7DDE62D0B38F}"/>
          </ac:cxnSpMkLst>
        </pc:cxnChg>
        <pc:cxnChg chg="mod">
          <ac:chgData name="Patrick, Rose Catherine" userId="3c4d9d71-23e3-4e6b-b23c-7bdd600c0919" providerId="ADAL" clId="{A35F6986-8603-1645-9E01-9FE756A25A6A}" dt="2022-07-26T01:01:34.167" v="5"/>
          <ac:cxnSpMkLst>
            <pc:docMk/>
            <pc:sldMk cId="3491410115" sldId="262"/>
            <ac:cxnSpMk id="284" creationId="{F5003014-8BB6-9FE2-43D8-4AC7F1D5E4D7}"/>
          </ac:cxnSpMkLst>
        </pc:cxnChg>
        <pc:cxnChg chg="mod">
          <ac:chgData name="Patrick, Rose Catherine" userId="3c4d9d71-23e3-4e6b-b23c-7bdd600c0919" providerId="ADAL" clId="{A35F6986-8603-1645-9E01-9FE756A25A6A}" dt="2022-07-26T01:01:34.167" v="5"/>
          <ac:cxnSpMkLst>
            <pc:docMk/>
            <pc:sldMk cId="3491410115" sldId="262"/>
            <ac:cxnSpMk id="286" creationId="{1B91BC0E-7E73-A627-1F26-CDACE0E84BE6}"/>
          </ac:cxnSpMkLst>
        </pc:cxnChg>
        <pc:cxnChg chg="mod">
          <ac:chgData name="Patrick, Rose Catherine" userId="3c4d9d71-23e3-4e6b-b23c-7bdd600c0919" providerId="ADAL" clId="{A35F6986-8603-1645-9E01-9FE756A25A6A}" dt="2022-07-26T01:01:34.167" v="5"/>
          <ac:cxnSpMkLst>
            <pc:docMk/>
            <pc:sldMk cId="3491410115" sldId="262"/>
            <ac:cxnSpMk id="287" creationId="{D3388939-3074-B41C-105A-46EBFE870E4F}"/>
          </ac:cxnSpMkLst>
        </pc:cxnChg>
        <pc:cxnChg chg="mod">
          <ac:chgData name="Patrick, Rose Catherine" userId="3c4d9d71-23e3-4e6b-b23c-7bdd600c0919" providerId="ADAL" clId="{A35F6986-8603-1645-9E01-9FE756A25A6A}" dt="2022-07-26T01:01:34.167" v="5"/>
          <ac:cxnSpMkLst>
            <pc:docMk/>
            <pc:sldMk cId="3491410115" sldId="262"/>
            <ac:cxnSpMk id="289" creationId="{FC8FC457-C727-A09A-2EEA-DC4B3610D52B}"/>
          </ac:cxnSpMkLst>
        </pc:cxnChg>
        <pc:cxnChg chg="mod">
          <ac:chgData name="Patrick, Rose Catherine" userId="3c4d9d71-23e3-4e6b-b23c-7bdd600c0919" providerId="ADAL" clId="{A35F6986-8603-1645-9E01-9FE756A25A6A}" dt="2022-07-26T01:01:34.167" v="5"/>
          <ac:cxnSpMkLst>
            <pc:docMk/>
            <pc:sldMk cId="3491410115" sldId="262"/>
            <ac:cxnSpMk id="290" creationId="{92B418F8-BC28-541E-62A4-11ADF3E3415C}"/>
          </ac:cxnSpMkLst>
        </pc:cxnChg>
        <pc:cxnChg chg="mod">
          <ac:chgData name="Patrick, Rose Catherine" userId="3c4d9d71-23e3-4e6b-b23c-7bdd600c0919" providerId="ADAL" clId="{A35F6986-8603-1645-9E01-9FE756A25A6A}" dt="2022-07-26T01:01:34.167" v="5"/>
          <ac:cxnSpMkLst>
            <pc:docMk/>
            <pc:sldMk cId="3491410115" sldId="262"/>
            <ac:cxnSpMk id="292" creationId="{60002548-AD05-CDE9-2636-96C096428B04}"/>
          </ac:cxnSpMkLst>
        </pc:cxnChg>
        <pc:cxnChg chg="mod">
          <ac:chgData name="Patrick, Rose Catherine" userId="3c4d9d71-23e3-4e6b-b23c-7bdd600c0919" providerId="ADAL" clId="{A35F6986-8603-1645-9E01-9FE756A25A6A}" dt="2022-07-26T01:01:34.167" v="5"/>
          <ac:cxnSpMkLst>
            <pc:docMk/>
            <pc:sldMk cId="3491410115" sldId="262"/>
            <ac:cxnSpMk id="293" creationId="{DFA5B861-4C8F-D6F5-2C0C-E282EAF84328}"/>
          </ac:cxnSpMkLst>
        </pc:cxnChg>
        <pc:cxnChg chg="mod">
          <ac:chgData name="Patrick, Rose Catherine" userId="3c4d9d71-23e3-4e6b-b23c-7bdd600c0919" providerId="ADAL" clId="{A35F6986-8603-1645-9E01-9FE756A25A6A}" dt="2022-07-26T01:01:34.167" v="5"/>
          <ac:cxnSpMkLst>
            <pc:docMk/>
            <pc:sldMk cId="3491410115" sldId="262"/>
            <ac:cxnSpMk id="295" creationId="{59C08F60-04F5-829E-E845-04528117B758}"/>
          </ac:cxnSpMkLst>
        </pc:cxnChg>
        <pc:cxnChg chg="mod">
          <ac:chgData name="Patrick, Rose Catherine" userId="3c4d9d71-23e3-4e6b-b23c-7bdd600c0919" providerId="ADAL" clId="{A35F6986-8603-1645-9E01-9FE756A25A6A}" dt="2022-07-26T01:01:34.167" v="5"/>
          <ac:cxnSpMkLst>
            <pc:docMk/>
            <pc:sldMk cId="3491410115" sldId="262"/>
            <ac:cxnSpMk id="296" creationId="{1BA5FF60-6748-1263-C2A1-710CBC191A24}"/>
          </ac:cxnSpMkLst>
        </pc:cxnChg>
        <pc:cxnChg chg="mod">
          <ac:chgData name="Patrick, Rose Catherine" userId="3c4d9d71-23e3-4e6b-b23c-7bdd600c0919" providerId="ADAL" clId="{A35F6986-8603-1645-9E01-9FE756A25A6A}" dt="2022-07-26T01:01:34.167" v="5"/>
          <ac:cxnSpMkLst>
            <pc:docMk/>
            <pc:sldMk cId="3491410115" sldId="262"/>
            <ac:cxnSpMk id="304" creationId="{384488E1-2F6D-8A08-39C8-52A58E90CD13}"/>
          </ac:cxnSpMkLst>
        </pc:cxnChg>
        <pc:cxnChg chg="mod">
          <ac:chgData name="Patrick, Rose Catherine" userId="3c4d9d71-23e3-4e6b-b23c-7bdd600c0919" providerId="ADAL" clId="{A35F6986-8603-1645-9E01-9FE756A25A6A}" dt="2022-07-26T01:01:34.167" v="5"/>
          <ac:cxnSpMkLst>
            <pc:docMk/>
            <pc:sldMk cId="3491410115" sldId="262"/>
            <ac:cxnSpMk id="305" creationId="{57460F36-1538-8AE2-5799-C415C3C1B0EC}"/>
          </ac:cxnSpMkLst>
        </pc:cxnChg>
        <pc:cxnChg chg="mod">
          <ac:chgData name="Patrick, Rose Catherine" userId="3c4d9d71-23e3-4e6b-b23c-7bdd600c0919" providerId="ADAL" clId="{A35F6986-8603-1645-9E01-9FE756A25A6A}" dt="2022-07-26T01:01:34.167" v="5"/>
          <ac:cxnSpMkLst>
            <pc:docMk/>
            <pc:sldMk cId="3491410115" sldId="262"/>
            <ac:cxnSpMk id="307" creationId="{F6276DBF-AAC9-E44D-5DFB-E34D4D8A5E60}"/>
          </ac:cxnSpMkLst>
        </pc:cxnChg>
        <pc:cxnChg chg="mod">
          <ac:chgData name="Patrick, Rose Catherine" userId="3c4d9d71-23e3-4e6b-b23c-7bdd600c0919" providerId="ADAL" clId="{A35F6986-8603-1645-9E01-9FE756A25A6A}" dt="2022-07-26T01:01:34.167" v="5"/>
          <ac:cxnSpMkLst>
            <pc:docMk/>
            <pc:sldMk cId="3491410115" sldId="262"/>
            <ac:cxnSpMk id="308" creationId="{D9C26C7C-692B-2708-0168-346D5268A879}"/>
          </ac:cxnSpMkLst>
        </pc:cxnChg>
        <pc:cxnChg chg="mod">
          <ac:chgData name="Patrick, Rose Catherine" userId="3c4d9d71-23e3-4e6b-b23c-7bdd600c0919" providerId="ADAL" clId="{A35F6986-8603-1645-9E01-9FE756A25A6A}" dt="2022-07-26T01:01:34.167" v="5"/>
          <ac:cxnSpMkLst>
            <pc:docMk/>
            <pc:sldMk cId="3491410115" sldId="262"/>
            <ac:cxnSpMk id="310" creationId="{A9F9ED97-9CBC-5277-018A-CF78E8235826}"/>
          </ac:cxnSpMkLst>
        </pc:cxnChg>
        <pc:cxnChg chg="mod">
          <ac:chgData name="Patrick, Rose Catherine" userId="3c4d9d71-23e3-4e6b-b23c-7bdd600c0919" providerId="ADAL" clId="{A35F6986-8603-1645-9E01-9FE756A25A6A}" dt="2022-07-26T01:01:34.167" v="5"/>
          <ac:cxnSpMkLst>
            <pc:docMk/>
            <pc:sldMk cId="3491410115" sldId="262"/>
            <ac:cxnSpMk id="311" creationId="{1DABF82D-1FF6-228C-D463-2FFE0A72F221}"/>
          </ac:cxnSpMkLst>
        </pc:cxnChg>
        <pc:cxnChg chg="mod">
          <ac:chgData name="Patrick, Rose Catherine" userId="3c4d9d71-23e3-4e6b-b23c-7bdd600c0919" providerId="ADAL" clId="{A35F6986-8603-1645-9E01-9FE756A25A6A}" dt="2022-07-26T01:01:34.167" v="5"/>
          <ac:cxnSpMkLst>
            <pc:docMk/>
            <pc:sldMk cId="3491410115" sldId="262"/>
            <ac:cxnSpMk id="313" creationId="{DAD1585E-03F1-B0BE-9E33-D95FEC35F368}"/>
          </ac:cxnSpMkLst>
        </pc:cxnChg>
        <pc:cxnChg chg="mod">
          <ac:chgData name="Patrick, Rose Catherine" userId="3c4d9d71-23e3-4e6b-b23c-7bdd600c0919" providerId="ADAL" clId="{A35F6986-8603-1645-9E01-9FE756A25A6A}" dt="2022-07-26T01:01:34.167" v="5"/>
          <ac:cxnSpMkLst>
            <pc:docMk/>
            <pc:sldMk cId="3491410115" sldId="262"/>
            <ac:cxnSpMk id="314" creationId="{5E44FAB7-8C06-50F3-914D-E7C2A46AF217}"/>
          </ac:cxnSpMkLst>
        </pc:cxnChg>
        <pc:cxnChg chg="mod">
          <ac:chgData name="Patrick, Rose Catherine" userId="3c4d9d71-23e3-4e6b-b23c-7bdd600c0919" providerId="ADAL" clId="{A35F6986-8603-1645-9E01-9FE756A25A6A}" dt="2022-07-26T01:01:34.167" v="5"/>
          <ac:cxnSpMkLst>
            <pc:docMk/>
            <pc:sldMk cId="3491410115" sldId="262"/>
            <ac:cxnSpMk id="316" creationId="{B61B96AC-2C89-9794-A327-5EE192EF32DF}"/>
          </ac:cxnSpMkLst>
        </pc:cxnChg>
        <pc:cxnChg chg="mod">
          <ac:chgData name="Patrick, Rose Catherine" userId="3c4d9d71-23e3-4e6b-b23c-7bdd600c0919" providerId="ADAL" clId="{A35F6986-8603-1645-9E01-9FE756A25A6A}" dt="2022-07-26T01:01:34.167" v="5"/>
          <ac:cxnSpMkLst>
            <pc:docMk/>
            <pc:sldMk cId="3491410115" sldId="262"/>
            <ac:cxnSpMk id="317" creationId="{ADBD9301-25CD-8C49-D575-F8ED8537B109}"/>
          </ac:cxnSpMkLst>
        </pc:cxnChg>
        <pc:cxnChg chg="mod">
          <ac:chgData name="Patrick, Rose Catherine" userId="3c4d9d71-23e3-4e6b-b23c-7bdd600c0919" providerId="ADAL" clId="{A35F6986-8603-1645-9E01-9FE756A25A6A}" dt="2022-07-26T01:01:34.167" v="5"/>
          <ac:cxnSpMkLst>
            <pc:docMk/>
            <pc:sldMk cId="3491410115" sldId="262"/>
            <ac:cxnSpMk id="319" creationId="{85888DCD-D14C-7837-2676-091B2E36A567}"/>
          </ac:cxnSpMkLst>
        </pc:cxnChg>
        <pc:cxnChg chg="mod">
          <ac:chgData name="Patrick, Rose Catherine" userId="3c4d9d71-23e3-4e6b-b23c-7bdd600c0919" providerId="ADAL" clId="{A35F6986-8603-1645-9E01-9FE756A25A6A}" dt="2022-07-26T01:01:34.167" v="5"/>
          <ac:cxnSpMkLst>
            <pc:docMk/>
            <pc:sldMk cId="3491410115" sldId="262"/>
            <ac:cxnSpMk id="320" creationId="{F22B378D-8493-EDD6-EA6E-D44005464184}"/>
          </ac:cxnSpMkLst>
        </pc:cxnChg>
        <pc:cxnChg chg="mod">
          <ac:chgData name="Patrick, Rose Catherine" userId="3c4d9d71-23e3-4e6b-b23c-7bdd600c0919" providerId="ADAL" clId="{A35F6986-8603-1645-9E01-9FE756A25A6A}" dt="2022-07-26T01:01:34.167" v="5"/>
          <ac:cxnSpMkLst>
            <pc:docMk/>
            <pc:sldMk cId="3491410115" sldId="262"/>
            <ac:cxnSpMk id="322" creationId="{C39EDA8C-DEA9-90BE-B3B1-524436ABF7D2}"/>
          </ac:cxnSpMkLst>
        </pc:cxnChg>
        <pc:cxnChg chg="mod">
          <ac:chgData name="Patrick, Rose Catherine" userId="3c4d9d71-23e3-4e6b-b23c-7bdd600c0919" providerId="ADAL" clId="{A35F6986-8603-1645-9E01-9FE756A25A6A}" dt="2022-07-26T01:01:34.167" v="5"/>
          <ac:cxnSpMkLst>
            <pc:docMk/>
            <pc:sldMk cId="3491410115" sldId="262"/>
            <ac:cxnSpMk id="323" creationId="{88DAE285-EA85-F5BB-5FF8-71168707442B}"/>
          </ac:cxnSpMkLst>
        </pc:cxnChg>
        <pc:cxnChg chg="mod">
          <ac:chgData name="Patrick, Rose Catherine" userId="3c4d9d71-23e3-4e6b-b23c-7bdd600c0919" providerId="ADAL" clId="{A35F6986-8603-1645-9E01-9FE756A25A6A}" dt="2022-07-26T01:01:34.167" v="5"/>
          <ac:cxnSpMkLst>
            <pc:docMk/>
            <pc:sldMk cId="3491410115" sldId="262"/>
            <ac:cxnSpMk id="335" creationId="{82F4B8F0-5819-382E-65D8-2D10B134D9FF}"/>
          </ac:cxnSpMkLst>
        </pc:cxnChg>
        <pc:cxnChg chg="mod">
          <ac:chgData name="Patrick, Rose Catherine" userId="3c4d9d71-23e3-4e6b-b23c-7bdd600c0919" providerId="ADAL" clId="{A35F6986-8603-1645-9E01-9FE756A25A6A}" dt="2022-07-26T01:01:34.167" v="5"/>
          <ac:cxnSpMkLst>
            <pc:docMk/>
            <pc:sldMk cId="3491410115" sldId="262"/>
            <ac:cxnSpMk id="336" creationId="{CE6449D9-1413-5A94-48BA-AB7ECEB9F025}"/>
          </ac:cxnSpMkLst>
        </pc:cxnChg>
        <pc:cxnChg chg="mod">
          <ac:chgData name="Patrick, Rose Catherine" userId="3c4d9d71-23e3-4e6b-b23c-7bdd600c0919" providerId="ADAL" clId="{A35F6986-8603-1645-9E01-9FE756A25A6A}" dt="2022-07-26T01:01:34.167" v="5"/>
          <ac:cxnSpMkLst>
            <pc:docMk/>
            <pc:sldMk cId="3491410115" sldId="262"/>
            <ac:cxnSpMk id="338" creationId="{72C3B5D7-3DF8-87AF-8C9A-95F9CE9684AC}"/>
          </ac:cxnSpMkLst>
        </pc:cxnChg>
        <pc:cxnChg chg="mod">
          <ac:chgData name="Patrick, Rose Catherine" userId="3c4d9d71-23e3-4e6b-b23c-7bdd600c0919" providerId="ADAL" clId="{A35F6986-8603-1645-9E01-9FE756A25A6A}" dt="2022-07-26T01:01:34.167" v="5"/>
          <ac:cxnSpMkLst>
            <pc:docMk/>
            <pc:sldMk cId="3491410115" sldId="262"/>
            <ac:cxnSpMk id="339" creationId="{1BCBA466-FB1B-AEB2-6448-3A773D9DEC92}"/>
          </ac:cxnSpMkLst>
        </pc:cxnChg>
        <pc:cxnChg chg="mod">
          <ac:chgData name="Patrick, Rose Catherine" userId="3c4d9d71-23e3-4e6b-b23c-7bdd600c0919" providerId="ADAL" clId="{A35F6986-8603-1645-9E01-9FE756A25A6A}" dt="2022-07-26T01:01:34.167" v="5"/>
          <ac:cxnSpMkLst>
            <pc:docMk/>
            <pc:sldMk cId="3491410115" sldId="262"/>
            <ac:cxnSpMk id="341" creationId="{D37766FF-887D-3251-98E9-BDB4AEDBEC7B}"/>
          </ac:cxnSpMkLst>
        </pc:cxnChg>
        <pc:cxnChg chg="mod">
          <ac:chgData name="Patrick, Rose Catherine" userId="3c4d9d71-23e3-4e6b-b23c-7bdd600c0919" providerId="ADAL" clId="{A35F6986-8603-1645-9E01-9FE756A25A6A}" dt="2022-07-26T01:01:34.167" v="5"/>
          <ac:cxnSpMkLst>
            <pc:docMk/>
            <pc:sldMk cId="3491410115" sldId="262"/>
            <ac:cxnSpMk id="342" creationId="{B13619F5-6B9F-A803-58C9-1B38F69AE7A3}"/>
          </ac:cxnSpMkLst>
        </pc:cxnChg>
        <pc:cxnChg chg="mod">
          <ac:chgData name="Patrick, Rose Catherine" userId="3c4d9d71-23e3-4e6b-b23c-7bdd600c0919" providerId="ADAL" clId="{A35F6986-8603-1645-9E01-9FE756A25A6A}" dt="2022-07-26T01:01:34.167" v="5"/>
          <ac:cxnSpMkLst>
            <pc:docMk/>
            <pc:sldMk cId="3491410115" sldId="262"/>
            <ac:cxnSpMk id="344" creationId="{5E14EA0A-859D-FEB6-B993-4E47C40FD382}"/>
          </ac:cxnSpMkLst>
        </pc:cxnChg>
        <pc:cxnChg chg="mod">
          <ac:chgData name="Patrick, Rose Catherine" userId="3c4d9d71-23e3-4e6b-b23c-7bdd600c0919" providerId="ADAL" clId="{A35F6986-8603-1645-9E01-9FE756A25A6A}" dt="2022-07-26T01:01:34.167" v="5"/>
          <ac:cxnSpMkLst>
            <pc:docMk/>
            <pc:sldMk cId="3491410115" sldId="262"/>
            <ac:cxnSpMk id="345" creationId="{3B94E7D6-AF72-0F56-AE92-23FD024E0123}"/>
          </ac:cxnSpMkLst>
        </pc:cxnChg>
        <pc:cxnChg chg="mod">
          <ac:chgData name="Patrick, Rose Catherine" userId="3c4d9d71-23e3-4e6b-b23c-7bdd600c0919" providerId="ADAL" clId="{A35F6986-8603-1645-9E01-9FE756A25A6A}" dt="2022-07-26T01:01:34.167" v="5"/>
          <ac:cxnSpMkLst>
            <pc:docMk/>
            <pc:sldMk cId="3491410115" sldId="262"/>
            <ac:cxnSpMk id="347" creationId="{3E78EEF6-5B14-68D1-0E4A-0100765E7CEC}"/>
          </ac:cxnSpMkLst>
        </pc:cxnChg>
        <pc:cxnChg chg="mod">
          <ac:chgData name="Patrick, Rose Catherine" userId="3c4d9d71-23e3-4e6b-b23c-7bdd600c0919" providerId="ADAL" clId="{A35F6986-8603-1645-9E01-9FE756A25A6A}" dt="2022-07-26T01:01:34.167" v="5"/>
          <ac:cxnSpMkLst>
            <pc:docMk/>
            <pc:sldMk cId="3491410115" sldId="262"/>
            <ac:cxnSpMk id="348" creationId="{16CF8CED-20F9-826B-1C4A-C57C5F9A47A4}"/>
          </ac:cxnSpMkLst>
        </pc:cxnChg>
        <pc:cxnChg chg="mod">
          <ac:chgData name="Patrick, Rose Catherine" userId="3c4d9d71-23e3-4e6b-b23c-7bdd600c0919" providerId="ADAL" clId="{A35F6986-8603-1645-9E01-9FE756A25A6A}" dt="2022-07-26T01:01:34.167" v="5"/>
          <ac:cxnSpMkLst>
            <pc:docMk/>
            <pc:sldMk cId="3491410115" sldId="262"/>
            <ac:cxnSpMk id="350" creationId="{8E6F2EC8-077E-662E-F14E-344F1A95969C}"/>
          </ac:cxnSpMkLst>
        </pc:cxnChg>
        <pc:cxnChg chg="mod">
          <ac:chgData name="Patrick, Rose Catherine" userId="3c4d9d71-23e3-4e6b-b23c-7bdd600c0919" providerId="ADAL" clId="{A35F6986-8603-1645-9E01-9FE756A25A6A}" dt="2022-07-26T01:01:34.167" v="5"/>
          <ac:cxnSpMkLst>
            <pc:docMk/>
            <pc:sldMk cId="3491410115" sldId="262"/>
            <ac:cxnSpMk id="351" creationId="{6BCD2C6D-F870-790A-F0B7-F17FDB7FCD0B}"/>
          </ac:cxnSpMkLst>
        </pc:cxnChg>
        <pc:cxnChg chg="mod">
          <ac:chgData name="Patrick, Rose Catherine" userId="3c4d9d71-23e3-4e6b-b23c-7bdd600c0919" providerId="ADAL" clId="{A35F6986-8603-1645-9E01-9FE756A25A6A}" dt="2022-07-26T01:01:34.167" v="5"/>
          <ac:cxnSpMkLst>
            <pc:docMk/>
            <pc:sldMk cId="3491410115" sldId="262"/>
            <ac:cxnSpMk id="353" creationId="{25592C46-3DE2-4530-6E77-E2A0A31048B4}"/>
          </ac:cxnSpMkLst>
        </pc:cxnChg>
        <pc:cxnChg chg="mod">
          <ac:chgData name="Patrick, Rose Catherine" userId="3c4d9d71-23e3-4e6b-b23c-7bdd600c0919" providerId="ADAL" clId="{A35F6986-8603-1645-9E01-9FE756A25A6A}" dt="2022-07-26T01:01:34.167" v="5"/>
          <ac:cxnSpMkLst>
            <pc:docMk/>
            <pc:sldMk cId="3491410115" sldId="262"/>
            <ac:cxnSpMk id="354" creationId="{08DA4708-A4BD-EFE9-D950-EDF10DFA136B}"/>
          </ac:cxnSpMkLst>
        </pc:cxnChg>
        <pc:cxnChg chg="mod">
          <ac:chgData name="Patrick, Rose Catherine" userId="3c4d9d71-23e3-4e6b-b23c-7bdd600c0919" providerId="ADAL" clId="{A35F6986-8603-1645-9E01-9FE756A25A6A}" dt="2022-07-26T01:01:34.167" v="5"/>
          <ac:cxnSpMkLst>
            <pc:docMk/>
            <pc:sldMk cId="3491410115" sldId="262"/>
            <ac:cxnSpMk id="356" creationId="{87ED8915-B23D-5FDC-1746-AD68EDD6F795}"/>
          </ac:cxnSpMkLst>
        </pc:cxnChg>
        <pc:cxnChg chg="mod">
          <ac:chgData name="Patrick, Rose Catherine" userId="3c4d9d71-23e3-4e6b-b23c-7bdd600c0919" providerId="ADAL" clId="{A35F6986-8603-1645-9E01-9FE756A25A6A}" dt="2022-07-26T01:01:34.167" v="5"/>
          <ac:cxnSpMkLst>
            <pc:docMk/>
            <pc:sldMk cId="3491410115" sldId="262"/>
            <ac:cxnSpMk id="357" creationId="{CA9416A4-C869-616E-37A9-30208CA187FC}"/>
          </ac:cxnSpMkLst>
        </pc:cxnChg>
        <pc:cxnChg chg="mod">
          <ac:chgData name="Patrick, Rose Catherine" userId="3c4d9d71-23e3-4e6b-b23c-7bdd600c0919" providerId="ADAL" clId="{A35F6986-8603-1645-9E01-9FE756A25A6A}" dt="2022-07-26T01:01:34.167" v="5"/>
          <ac:cxnSpMkLst>
            <pc:docMk/>
            <pc:sldMk cId="3491410115" sldId="262"/>
            <ac:cxnSpMk id="359" creationId="{119BDE73-B555-4EF1-14F3-FD5951BC57C8}"/>
          </ac:cxnSpMkLst>
        </pc:cxnChg>
        <pc:cxnChg chg="mod">
          <ac:chgData name="Patrick, Rose Catherine" userId="3c4d9d71-23e3-4e6b-b23c-7bdd600c0919" providerId="ADAL" clId="{A35F6986-8603-1645-9E01-9FE756A25A6A}" dt="2022-07-26T01:01:34.167" v="5"/>
          <ac:cxnSpMkLst>
            <pc:docMk/>
            <pc:sldMk cId="3491410115" sldId="262"/>
            <ac:cxnSpMk id="360" creationId="{E76A99C6-4487-2AC9-2000-F2AAC263DF39}"/>
          </ac:cxnSpMkLst>
        </pc:cxnChg>
        <pc:cxnChg chg="mod">
          <ac:chgData name="Patrick, Rose Catherine" userId="3c4d9d71-23e3-4e6b-b23c-7bdd600c0919" providerId="ADAL" clId="{A35F6986-8603-1645-9E01-9FE756A25A6A}" dt="2022-07-26T01:01:34.167" v="5"/>
          <ac:cxnSpMkLst>
            <pc:docMk/>
            <pc:sldMk cId="3491410115" sldId="262"/>
            <ac:cxnSpMk id="362" creationId="{05D384C8-0D6B-A849-6891-29F71C4C0083}"/>
          </ac:cxnSpMkLst>
        </pc:cxnChg>
        <pc:cxnChg chg="mod">
          <ac:chgData name="Patrick, Rose Catherine" userId="3c4d9d71-23e3-4e6b-b23c-7bdd600c0919" providerId="ADAL" clId="{A35F6986-8603-1645-9E01-9FE756A25A6A}" dt="2022-07-26T01:01:34.167" v="5"/>
          <ac:cxnSpMkLst>
            <pc:docMk/>
            <pc:sldMk cId="3491410115" sldId="262"/>
            <ac:cxnSpMk id="363" creationId="{5C9B8E61-1D6A-2787-3231-29C8A58E0C2F}"/>
          </ac:cxnSpMkLst>
        </pc:cxnChg>
        <pc:cxnChg chg="mod">
          <ac:chgData name="Patrick, Rose Catherine" userId="3c4d9d71-23e3-4e6b-b23c-7bdd600c0919" providerId="ADAL" clId="{A35F6986-8603-1645-9E01-9FE756A25A6A}" dt="2022-07-26T01:01:34.167" v="5"/>
          <ac:cxnSpMkLst>
            <pc:docMk/>
            <pc:sldMk cId="3491410115" sldId="262"/>
            <ac:cxnSpMk id="365" creationId="{5AB819DA-DBA0-B484-6C45-C4B7367928B2}"/>
          </ac:cxnSpMkLst>
        </pc:cxnChg>
        <pc:cxnChg chg="mod">
          <ac:chgData name="Patrick, Rose Catherine" userId="3c4d9d71-23e3-4e6b-b23c-7bdd600c0919" providerId="ADAL" clId="{A35F6986-8603-1645-9E01-9FE756A25A6A}" dt="2022-07-26T01:01:34.167" v="5"/>
          <ac:cxnSpMkLst>
            <pc:docMk/>
            <pc:sldMk cId="3491410115" sldId="262"/>
            <ac:cxnSpMk id="366" creationId="{16BC15F8-7B5B-5E24-A1DA-9CB4EEE0C300}"/>
          </ac:cxnSpMkLst>
        </pc:cxnChg>
        <pc:cxnChg chg="mod">
          <ac:chgData name="Patrick, Rose Catherine" userId="3c4d9d71-23e3-4e6b-b23c-7bdd600c0919" providerId="ADAL" clId="{A35F6986-8603-1645-9E01-9FE756A25A6A}" dt="2022-07-26T01:01:34.167" v="5"/>
          <ac:cxnSpMkLst>
            <pc:docMk/>
            <pc:sldMk cId="3491410115" sldId="262"/>
            <ac:cxnSpMk id="378" creationId="{934678C2-7D54-5957-1E1B-9E837EA9E592}"/>
          </ac:cxnSpMkLst>
        </pc:cxnChg>
        <pc:cxnChg chg="mod">
          <ac:chgData name="Patrick, Rose Catherine" userId="3c4d9d71-23e3-4e6b-b23c-7bdd600c0919" providerId="ADAL" clId="{A35F6986-8603-1645-9E01-9FE756A25A6A}" dt="2022-07-26T01:01:34.167" v="5"/>
          <ac:cxnSpMkLst>
            <pc:docMk/>
            <pc:sldMk cId="3491410115" sldId="262"/>
            <ac:cxnSpMk id="379" creationId="{856B77B4-B816-3CEE-5843-1E5ADC2C468A}"/>
          </ac:cxnSpMkLst>
        </pc:cxnChg>
        <pc:cxnChg chg="mod">
          <ac:chgData name="Patrick, Rose Catherine" userId="3c4d9d71-23e3-4e6b-b23c-7bdd600c0919" providerId="ADAL" clId="{A35F6986-8603-1645-9E01-9FE756A25A6A}" dt="2022-07-26T01:01:34.167" v="5"/>
          <ac:cxnSpMkLst>
            <pc:docMk/>
            <pc:sldMk cId="3491410115" sldId="262"/>
            <ac:cxnSpMk id="381" creationId="{E81B2A03-8167-2014-A1CD-28C77C68C07A}"/>
          </ac:cxnSpMkLst>
        </pc:cxnChg>
        <pc:cxnChg chg="mod">
          <ac:chgData name="Patrick, Rose Catherine" userId="3c4d9d71-23e3-4e6b-b23c-7bdd600c0919" providerId="ADAL" clId="{A35F6986-8603-1645-9E01-9FE756A25A6A}" dt="2022-07-26T01:01:34.167" v="5"/>
          <ac:cxnSpMkLst>
            <pc:docMk/>
            <pc:sldMk cId="3491410115" sldId="262"/>
            <ac:cxnSpMk id="382" creationId="{2E97A11F-7345-7CE8-F957-8BF05ECE4210}"/>
          </ac:cxnSpMkLst>
        </pc:cxnChg>
        <pc:cxnChg chg="mod">
          <ac:chgData name="Patrick, Rose Catherine" userId="3c4d9d71-23e3-4e6b-b23c-7bdd600c0919" providerId="ADAL" clId="{A35F6986-8603-1645-9E01-9FE756A25A6A}" dt="2022-07-26T01:01:34.167" v="5"/>
          <ac:cxnSpMkLst>
            <pc:docMk/>
            <pc:sldMk cId="3491410115" sldId="262"/>
            <ac:cxnSpMk id="384" creationId="{2F62200B-A3BC-737A-1FC8-39FB9FA5E066}"/>
          </ac:cxnSpMkLst>
        </pc:cxnChg>
        <pc:cxnChg chg="mod">
          <ac:chgData name="Patrick, Rose Catherine" userId="3c4d9d71-23e3-4e6b-b23c-7bdd600c0919" providerId="ADAL" clId="{A35F6986-8603-1645-9E01-9FE756A25A6A}" dt="2022-07-26T01:01:34.167" v="5"/>
          <ac:cxnSpMkLst>
            <pc:docMk/>
            <pc:sldMk cId="3491410115" sldId="262"/>
            <ac:cxnSpMk id="385" creationId="{780F4A95-FABB-0AE5-6DA6-880ECA051A46}"/>
          </ac:cxnSpMkLst>
        </pc:cxnChg>
        <pc:cxnChg chg="mod">
          <ac:chgData name="Patrick, Rose Catherine" userId="3c4d9d71-23e3-4e6b-b23c-7bdd600c0919" providerId="ADAL" clId="{A35F6986-8603-1645-9E01-9FE756A25A6A}" dt="2022-07-26T01:01:34.167" v="5"/>
          <ac:cxnSpMkLst>
            <pc:docMk/>
            <pc:sldMk cId="3491410115" sldId="262"/>
            <ac:cxnSpMk id="387" creationId="{13C4C853-7A91-C9AE-CA46-680581CA89B8}"/>
          </ac:cxnSpMkLst>
        </pc:cxnChg>
        <pc:cxnChg chg="mod">
          <ac:chgData name="Patrick, Rose Catherine" userId="3c4d9d71-23e3-4e6b-b23c-7bdd600c0919" providerId="ADAL" clId="{A35F6986-8603-1645-9E01-9FE756A25A6A}" dt="2022-07-26T01:01:34.167" v="5"/>
          <ac:cxnSpMkLst>
            <pc:docMk/>
            <pc:sldMk cId="3491410115" sldId="262"/>
            <ac:cxnSpMk id="388" creationId="{0E85F14F-E687-6E9F-3AC0-4E3B29BD57C1}"/>
          </ac:cxnSpMkLst>
        </pc:cxnChg>
        <pc:cxnChg chg="mod">
          <ac:chgData name="Patrick, Rose Catherine" userId="3c4d9d71-23e3-4e6b-b23c-7bdd600c0919" providerId="ADAL" clId="{A35F6986-8603-1645-9E01-9FE756A25A6A}" dt="2022-07-26T01:01:34.167" v="5"/>
          <ac:cxnSpMkLst>
            <pc:docMk/>
            <pc:sldMk cId="3491410115" sldId="262"/>
            <ac:cxnSpMk id="390" creationId="{8ADFEE91-CD24-C064-6C27-D23E5D885CEE}"/>
          </ac:cxnSpMkLst>
        </pc:cxnChg>
        <pc:cxnChg chg="mod">
          <ac:chgData name="Patrick, Rose Catherine" userId="3c4d9d71-23e3-4e6b-b23c-7bdd600c0919" providerId="ADAL" clId="{A35F6986-8603-1645-9E01-9FE756A25A6A}" dt="2022-07-26T01:01:34.167" v="5"/>
          <ac:cxnSpMkLst>
            <pc:docMk/>
            <pc:sldMk cId="3491410115" sldId="262"/>
            <ac:cxnSpMk id="391" creationId="{DE61EDD9-8F14-AC44-D744-C05AD57616E5}"/>
          </ac:cxnSpMkLst>
        </pc:cxnChg>
        <pc:cxnChg chg="mod">
          <ac:chgData name="Patrick, Rose Catherine" userId="3c4d9d71-23e3-4e6b-b23c-7bdd600c0919" providerId="ADAL" clId="{A35F6986-8603-1645-9E01-9FE756A25A6A}" dt="2022-07-26T01:01:34.167" v="5"/>
          <ac:cxnSpMkLst>
            <pc:docMk/>
            <pc:sldMk cId="3491410115" sldId="262"/>
            <ac:cxnSpMk id="393" creationId="{8E464DC3-C98B-342C-AFBE-3324350F8D11}"/>
          </ac:cxnSpMkLst>
        </pc:cxnChg>
        <pc:cxnChg chg="mod">
          <ac:chgData name="Patrick, Rose Catherine" userId="3c4d9d71-23e3-4e6b-b23c-7bdd600c0919" providerId="ADAL" clId="{A35F6986-8603-1645-9E01-9FE756A25A6A}" dt="2022-07-26T01:01:34.167" v="5"/>
          <ac:cxnSpMkLst>
            <pc:docMk/>
            <pc:sldMk cId="3491410115" sldId="262"/>
            <ac:cxnSpMk id="394" creationId="{6B671399-1B36-BA5B-8089-CE11349F844B}"/>
          </ac:cxnSpMkLst>
        </pc:cxnChg>
        <pc:cxnChg chg="mod">
          <ac:chgData name="Patrick, Rose Catherine" userId="3c4d9d71-23e3-4e6b-b23c-7bdd600c0919" providerId="ADAL" clId="{A35F6986-8603-1645-9E01-9FE756A25A6A}" dt="2022-07-26T01:01:34.167" v="5"/>
          <ac:cxnSpMkLst>
            <pc:docMk/>
            <pc:sldMk cId="3491410115" sldId="262"/>
            <ac:cxnSpMk id="396" creationId="{C5402D32-CE66-1786-30A0-AA3DAF91FCA6}"/>
          </ac:cxnSpMkLst>
        </pc:cxnChg>
        <pc:cxnChg chg="mod">
          <ac:chgData name="Patrick, Rose Catherine" userId="3c4d9d71-23e3-4e6b-b23c-7bdd600c0919" providerId="ADAL" clId="{A35F6986-8603-1645-9E01-9FE756A25A6A}" dt="2022-07-26T01:01:34.167" v="5"/>
          <ac:cxnSpMkLst>
            <pc:docMk/>
            <pc:sldMk cId="3491410115" sldId="262"/>
            <ac:cxnSpMk id="397" creationId="{1A6D70F4-F562-9C22-447C-DFF9BA47B9DD}"/>
          </ac:cxnSpMkLst>
        </pc:cxnChg>
        <pc:cxnChg chg="mod">
          <ac:chgData name="Patrick, Rose Catherine" userId="3c4d9d71-23e3-4e6b-b23c-7bdd600c0919" providerId="ADAL" clId="{A35F6986-8603-1645-9E01-9FE756A25A6A}" dt="2022-07-26T01:01:34.167" v="5"/>
          <ac:cxnSpMkLst>
            <pc:docMk/>
            <pc:sldMk cId="3491410115" sldId="262"/>
            <ac:cxnSpMk id="399" creationId="{CA33DA55-FFC2-456A-A0B1-848AF97FB862}"/>
          </ac:cxnSpMkLst>
        </pc:cxnChg>
        <pc:cxnChg chg="mod">
          <ac:chgData name="Patrick, Rose Catherine" userId="3c4d9d71-23e3-4e6b-b23c-7bdd600c0919" providerId="ADAL" clId="{A35F6986-8603-1645-9E01-9FE756A25A6A}" dt="2022-07-26T01:01:34.167" v="5"/>
          <ac:cxnSpMkLst>
            <pc:docMk/>
            <pc:sldMk cId="3491410115" sldId="262"/>
            <ac:cxnSpMk id="400" creationId="{A15E7ABB-DF3D-A0F5-C3BB-6340667488EC}"/>
          </ac:cxnSpMkLst>
        </pc:cxnChg>
        <pc:cxnChg chg="mod">
          <ac:chgData name="Patrick, Rose Catherine" userId="3c4d9d71-23e3-4e6b-b23c-7bdd600c0919" providerId="ADAL" clId="{A35F6986-8603-1645-9E01-9FE756A25A6A}" dt="2022-07-26T01:01:34.167" v="5"/>
          <ac:cxnSpMkLst>
            <pc:docMk/>
            <pc:sldMk cId="3491410115" sldId="262"/>
            <ac:cxnSpMk id="402" creationId="{91435212-C262-71E4-5615-1CD9A4F055FE}"/>
          </ac:cxnSpMkLst>
        </pc:cxnChg>
        <pc:cxnChg chg="mod">
          <ac:chgData name="Patrick, Rose Catherine" userId="3c4d9d71-23e3-4e6b-b23c-7bdd600c0919" providerId="ADAL" clId="{A35F6986-8603-1645-9E01-9FE756A25A6A}" dt="2022-07-26T01:01:34.167" v="5"/>
          <ac:cxnSpMkLst>
            <pc:docMk/>
            <pc:sldMk cId="3491410115" sldId="262"/>
            <ac:cxnSpMk id="403" creationId="{6020F272-56A9-DA93-F939-91F713E31C76}"/>
          </ac:cxnSpMkLst>
        </pc:cxnChg>
        <pc:cxnChg chg="mod">
          <ac:chgData name="Patrick, Rose Catherine" userId="3c4d9d71-23e3-4e6b-b23c-7bdd600c0919" providerId="ADAL" clId="{A35F6986-8603-1645-9E01-9FE756A25A6A}" dt="2022-07-26T01:01:34.167" v="5"/>
          <ac:cxnSpMkLst>
            <pc:docMk/>
            <pc:sldMk cId="3491410115" sldId="262"/>
            <ac:cxnSpMk id="405" creationId="{BF20DA6B-8FFF-351B-3718-DE5E54B0EB6C}"/>
          </ac:cxnSpMkLst>
        </pc:cxnChg>
        <pc:cxnChg chg="mod">
          <ac:chgData name="Patrick, Rose Catherine" userId="3c4d9d71-23e3-4e6b-b23c-7bdd600c0919" providerId="ADAL" clId="{A35F6986-8603-1645-9E01-9FE756A25A6A}" dt="2022-07-26T01:01:34.167" v="5"/>
          <ac:cxnSpMkLst>
            <pc:docMk/>
            <pc:sldMk cId="3491410115" sldId="262"/>
            <ac:cxnSpMk id="406" creationId="{0CEF3F41-42F4-6C0B-1777-5036EE335F28}"/>
          </ac:cxnSpMkLst>
        </pc:cxnChg>
      </pc:sldChg>
      <pc:sldChg chg="addSp delSp modSp mod setBg">
        <pc:chgData name="Patrick, Rose Catherine" userId="3c4d9d71-23e3-4e6b-b23c-7bdd600c0919" providerId="ADAL" clId="{A35F6986-8603-1645-9E01-9FE756A25A6A}" dt="2022-07-26T18:23:13.978" v="1110" actId="2711"/>
        <pc:sldMkLst>
          <pc:docMk/>
          <pc:sldMk cId="33755019" sldId="263"/>
        </pc:sldMkLst>
        <pc:spChg chg="mod">
          <ac:chgData name="Patrick, Rose Catherine" userId="3c4d9d71-23e3-4e6b-b23c-7bdd600c0919" providerId="ADAL" clId="{A35F6986-8603-1645-9E01-9FE756A25A6A}" dt="2022-07-26T18:23:13.978" v="1110" actId="2711"/>
          <ac:spMkLst>
            <pc:docMk/>
            <pc:sldMk cId="33755019" sldId="263"/>
            <ac:spMk id="2" creationId="{56C8914D-AF91-B819-DF1C-C6FDC5CF357F}"/>
          </ac:spMkLst>
        </pc:spChg>
        <pc:spChg chg="del mod">
          <ac:chgData name="Patrick, Rose Catherine" userId="3c4d9d71-23e3-4e6b-b23c-7bdd600c0919" providerId="ADAL" clId="{A35F6986-8603-1645-9E01-9FE756A25A6A}" dt="2022-07-26T01:02:28.250" v="17" actId="478"/>
          <ac:spMkLst>
            <pc:docMk/>
            <pc:sldMk cId="33755019" sldId="263"/>
            <ac:spMk id="3" creationId="{04A3011D-0BE6-B0CE-EBCD-990F7FC211BA}"/>
          </ac:spMkLst>
        </pc:spChg>
        <pc:spChg chg="mod">
          <ac:chgData name="Patrick, Rose Catherine" userId="3c4d9d71-23e3-4e6b-b23c-7bdd600c0919" providerId="ADAL" clId="{A35F6986-8603-1645-9E01-9FE756A25A6A}" dt="2022-07-26T01:01:58.440" v="12"/>
          <ac:spMkLst>
            <pc:docMk/>
            <pc:sldMk cId="33755019" sldId="263"/>
            <ac:spMk id="6" creationId="{CB0C1B30-C3E0-70AE-BC76-FFC982844DB0}"/>
          </ac:spMkLst>
        </pc:spChg>
        <pc:spChg chg="mod">
          <ac:chgData name="Patrick, Rose Catherine" userId="3c4d9d71-23e3-4e6b-b23c-7bdd600c0919" providerId="ADAL" clId="{A35F6986-8603-1645-9E01-9FE756A25A6A}" dt="2022-07-26T01:01:58.440" v="12"/>
          <ac:spMkLst>
            <pc:docMk/>
            <pc:sldMk cId="33755019" sldId="263"/>
            <ac:spMk id="11" creationId="{5EC0D5C7-FC7C-9A0C-BE73-8189B777B585}"/>
          </ac:spMkLst>
        </pc:spChg>
        <pc:spChg chg="mod">
          <ac:chgData name="Patrick, Rose Catherine" userId="3c4d9d71-23e3-4e6b-b23c-7bdd600c0919" providerId="ADAL" clId="{A35F6986-8603-1645-9E01-9FE756A25A6A}" dt="2022-07-26T01:01:58.440" v="12"/>
          <ac:spMkLst>
            <pc:docMk/>
            <pc:sldMk cId="33755019" sldId="263"/>
            <ac:spMk id="12" creationId="{7B0C6AA4-EB11-43D0-8621-6230D7E45500}"/>
          </ac:spMkLst>
        </pc:spChg>
        <pc:spChg chg="mod">
          <ac:chgData name="Patrick, Rose Catherine" userId="3c4d9d71-23e3-4e6b-b23c-7bdd600c0919" providerId="ADAL" clId="{A35F6986-8603-1645-9E01-9FE756A25A6A}" dt="2022-07-26T01:01:58.440" v="12"/>
          <ac:spMkLst>
            <pc:docMk/>
            <pc:sldMk cId="33755019" sldId="263"/>
            <ac:spMk id="13" creationId="{3CF693F9-5536-CC36-C66F-EC030A15A5C2}"/>
          </ac:spMkLst>
        </pc:spChg>
        <pc:spChg chg="mod">
          <ac:chgData name="Patrick, Rose Catherine" userId="3c4d9d71-23e3-4e6b-b23c-7bdd600c0919" providerId="ADAL" clId="{A35F6986-8603-1645-9E01-9FE756A25A6A}" dt="2022-07-26T01:01:58.440" v="12"/>
          <ac:spMkLst>
            <pc:docMk/>
            <pc:sldMk cId="33755019" sldId="263"/>
            <ac:spMk id="14" creationId="{CBEAA89A-7B9E-7BF5-5D54-2DE23637F766}"/>
          </ac:spMkLst>
        </pc:spChg>
        <pc:spChg chg="mod">
          <ac:chgData name="Patrick, Rose Catherine" userId="3c4d9d71-23e3-4e6b-b23c-7bdd600c0919" providerId="ADAL" clId="{A35F6986-8603-1645-9E01-9FE756A25A6A}" dt="2022-07-26T01:01:58.440" v="12"/>
          <ac:spMkLst>
            <pc:docMk/>
            <pc:sldMk cId="33755019" sldId="263"/>
            <ac:spMk id="15" creationId="{C8236AA6-E10C-C89C-5492-5B5D7F788056}"/>
          </ac:spMkLst>
        </pc:spChg>
        <pc:spChg chg="mod">
          <ac:chgData name="Patrick, Rose Catherine" userId="3c4d9d71-23e3-4e6b-b23c-7bdd600c0919" providerId="ADAL" clId="{A35F6986-8603-1645-9E01-9FE756A25A6A}" dt="2022-07-26T01:01:58.440" v="12"/>
          <ac:spMkLst>
            <pc:docMk/>
            <pc:sldMk cId="33755019" sldId="263"/>
            <ac:spMk id="16" creationId="{ED6595AB-44C1-B065-7DAD-EEEE31E5FC5D}"/>
          </ac:spMkLst>
        </pc:spChg>
        <pc:spChg chg="mod">
          <ac:chgData name="Patrick, Rose Catherine" userId="3c4d9d71-23e3-4e6b-b23c-7bdd600c0919" providerId="ADAL" clId="{A35F6986-8603-1645-9E01-9FE756A25A6A}" dt="2022-07-26T01:01:58.440" v="12"/>
          <ac:spMkLst>
            <pc:docMk/>
            <pc:sldMk cId="33755019" sldId="263"/>
            <ac:spMk id="17" creationId="{49966F87-9EA8-49A4-4BE6-CAF790CC8314}"/>
          </ac:spMkLst>
        </pc:spChg>
        <pc:spChg chg="mod">
          <ac:chgData name="Patrick, Rose Catherine" userId="3c4d9d71-23e3-4e6b-b23c-7bdd600c0919" providerId="ADAL" clId="{A35F6986-8603-1645-9E01-9FE756A25A6A}" dt="2022-07-26T01:01:58.440" v="12"/>
          <ac:spMkLst>
            <pc:docMk/>
            <pc:sldMk cId="33755019" sldId="263"/>
            <ac:spMk id="18" creationId="{53A10E8E-8704-F67A-9C7B-5420D0F34E37}"/>
          </ac:spMkLst>
        </pc:spChg>
        <pc:spChg chg="mod">
          <ac:chgData name="Patrick, Rose Catherine" userId="3c4d9d71-23e3-4e6b-b23c-7bdd600c0919" providerId="ADAL" clId="{A35F6986-8603-1645-9E01-9FE756A25A6A}" dt="2022-07-26T01:01:58.440" v="12"/>
          <ac:spMkLst>
            <pc:docMk/>
            <pc:sldMk cId="33755019" sldId="263"/>
            <ac:spMk id="19" creationId="{D3CBA775-1341-877A-0FD0-A292A9DF152B}"/>
          </ac:spMkLst>
        </pc:spChg>
        <pc:spChg chg="mod">
          <ac:chgData name="Patrick, Rose Catherine" userId="3c4d9d71-23e3-4e6b-b23c-7bdd600c0919" providerId="ADAL" clId="{A35F6986-8603-1645-9E01-9FE756A25A6A}" dt="2022-07-26T01:01:58.440" v="12"/>
          <ac:spMkLst>
            <pc:docMk/>
            <pc:sldMk cId="33755019" sldId="263"/>
            <ac:spMk id="20" creationId="{67CEA524-3EAC-05C6-BF69-25C9E5CF634F}"/>
          </ac:spMkLst>
        </pc:spChg>
        <pc:spChg chg="mod">
          <ac:chgData name="Patrick, Rose Catherine" userId="3c4d9d71-23e3-4e6b-b23c-7bdd600c0919" providerId="ADAL" clId="{A35F6986-8603-1645-9E01-9FE756A25A6A}" dt="2022-07-26T01:01:58.440" v="12"/>
          <ac:spMkLst>
            <pc:docMk/>
            <pc:sldMk cId="33755019" sldId="263"/>
            <ac:spMk id="21" creationId="{AC81A390-DEB6-DAFD-841C-5973688F86F5}"/>
          </ac:spMkLst>
        </pc:spChg>
        <pc:spChg chg="mod">
          <ac:chgData name="Patrick, Rose Catherine" userId="3c4d9d71-23e3-4e6b-b23c-7bdd600c0919" providerId="ADAL" clId="{A35F6986-8603-1645-9E01-9FE756A25A6A}" dt="2022-07-26T01:01:58.440" v="12"/>
          <ac:spMkLst>
            <pc:docMk/>
            <pc:sldMk cId="33755019" sldId="263"/>
            <ac:spMk id="37" creationId="{398FB9DD-DDE8-C153-6DB5-E784FBD3EE2A}"/>
          </ac:spMkLst>
        </pc:spChg>
        <pc:spChg chg="mod">
          <ac:chgData name="Patrick, Rose Catherine" userId="3c4d9d71-23e3-4e6b-b23c-7bdd600c0919" providerId="ADAL" clId="{A35F6986-8603-1645-9E01-9FE756A25A6A}" dt="2022-07-26T01:01:58.440" v="12"/>
          <ac:spMkLst>
            <pc:docMk/>
            <pc:sldMk cId="33755019" sldId="263"/>
            <ac:spMk id="40" creationId="{C7C90452-12F6-BB0C-C755-38FC189FD308}"/>
          </ac:spMkLst>
        </pc:spChg>
        <pc:spChg chg="mod">
          <ac:chgData name="Patrick, Rose Catherine" userId="3c4d9d71-23e3-4e6b-b23c-7bdd600c0919" providerId="ADAL" clId="{A35F6986-8603-1645-9E01-9FE756A25A6A}" dt="2022-07-26T01:01:58.440" v="12"/>
          <ac:spMkLst>
            <pc:docMk/>
            <pc:sldMk cId="33755019" sldId="263"/>
            <ac:spMk id="43" creationId="{5BA50947-9ACF-07F8-7D74-7DB45DC8FD46}"/>
          </ac:spMkLst>
        </pc:spChg>
        <pc:spChg chg="mod">
          <ac:chgData name="Patrick, Rose Catherine" userId="3c4d9d71-23e3-4e6b-b23c-7bdd600c0919" providerId="ADAL" clId="{A35F6986-8603-1645-9E01-9FE756A25A6A}" dt="2022-07-26T01:01:58.440" v="12"/>
          <ac:spMkLst>
            <pc:docMk/>
            <pc:sldMk cId="33755019" sldId="263"/>
            <ac:spMk id="46" creationId="{1B4113FA-5934-E135-CDD6-8C3CCA8D6765}"/>
          </ac:spMkLst>
        </pc:spChg>
        <pc:spChg chg="mod">
          <ac:chgData name="Patrick, Rose Catherine" userId="3c4d9d71-23e3-4e6b-b23c-7bdd600c0919" providerId="ADAL" clId="{A35F6986-8603-1645-9E01-9FE756A25A6A}" dt="2022-07-26T01:01:58.440" v="12"/>
          <ac:spMkLst>
            <pc:docMk/>
            <pc:sldMk cId="33755019" sldId="263"/>
            <ac:spMk id="49" creationId="{9AB94345-F5D6-6B68-21D3-61B770D25C67}"/>
          </ac:spMkLst>
        </pc:spChg>
        <pc:spChg chg="mod">
          <ac:chgData name="Patrick, Rose Catherine" userId="3c4d9d71-23e3-4e6b-b23c-7bdd600c0919" providerId="ADAL" clId="{A35F6986-8603-1645-9E01-9FE756A25A6A}" dt="2022-07-26T01:01:58.440" v="12"/>
          <ac:spMkLst>
            <pc:docMk/>
            <pc:sldMk cId="33755019" sldId="263"/>
            <ac:spMk id="52" creationId="{80C324AC-6706-1404-BB86-61FC7CBDB746}"/>
          </ac:spMkLst>
        </pc:spChg>
        <pc:spChg chg="mod">
          <ac:chgData name="Patrick, Rose Catherine" userId="3c4d9d71-23e3-4e6b-b23c-7bdd600c0919" providerId="ADAL" clId="{A35F6986-8603-1645-9E01-9FE756A25A6A}" dt="2022-07-26T01:01:58.440" v="12"/>
          <ac:spMkLst>
            <pc:docMk/>
            <pc:sldMk cId="33755019" sldId="263"/>
            <ac:spMk id="61" creationId="{460A4991-37A7-D8C6-3460-2A54DC1F294A}"/>
          </ac:spMkLst>
        </pc:spChg>
        <pc:spChg chg="mod">
          <ac:chgData name="Patrick, Rose Catherine" userId="3c4d9d71-23e3-4e6b-b23c-7bdd600c0919" providerId="ADAL" clId="{A35F6986-8603-1645-9E01-9FE756A25A6A}" dt="2022-07-26T01:01:58.440" v="12"/>
          <ac:spMkLst>
            <pc:docMk/>
            <pc:sldMk cId="33755019" sldId="263"/>
            <ac:spMk id="64" creationId="{6D923BCB-36EE-799E-06AA-215BDE572756}"/>
          </ac:spMkLst>
        </pc:spChg>
        <pc:spChg chg="mod">
          <ac:chgData name="Patrick, Rose Catherine" userId="3c4d9d71-23e3-4e6b-b23c-7bdd600c0919" providerId="ADAL" clId="{A35F6986-8603-1645-9E01-9FE756A25A6A}" dt="2022-07-26T01:01:58.440" v="12"/>
          <ac:spMkLst>
            <pc:docMk/>
            <pc:sldMk cId="33755019" sldId="263"/>
            <ac:spMk id="67" creationId="{24DB53A6-3428-87D1-739E-29C0A2CDC5DA}"/>
          </ac:spMkLst>
        </pc:spChg>
        <pc:spChg chg="mod">
          <ac:chgData name="Patrick, Rose Catherine" userId="3c4d9d71-23e3-4e6b-b23c-7bdd600c0919" providerId="ADAL" clId="{A35F6986-8603-1645-9E01-9FE756A25A6A}" dt="2022-07-26T01:01:58.440" v="12"/>
          <ac:spMkLst>
            <pc:docMk/>
            <pc:sldMk cId="33755019" sldId="263"/>
            <ac:spMk id="70" creationId="{D0DC5CC1-2AF1-182E-5F0B-37ADF67BF341}"/>
          </ac:spMkLst>
        </pc:spChg>
        <pc:spChg chg="mod">
          <ac:chgData name="Patrick, Rose Catherine" userId="3c4d9d71-23e3-4e6b-b23c-7bdd600c0919" providerId="ADAL" clId="{A35F6986-8603-1645-9E01-9FE756A25A6A}" dt="2022-07-26T01:01:58.440" v="12"/>
          <ac:spMkLst>
            <pc:docMk/>
            <pc:sldMk cId="33755019" sldId="263"/>
            <ac:spMk id="73" creationId="{842B10FD-A8FD-D2DA-2963-9C95CFC895BE}"/>
          </ac:spMkLst>
        </pc:spChg>
        <pc:spChg chg="mod">
          <ac:chgData name="Patrick, Rose Catherine" userId="3c4d9d71-23e3-4e6b-b23c-7bdd600c0919" providerId="ADAL" clId="{A35F6986-8603-1645-9E01-9FE756A25A6A}" dt="2022-07-26T01:01:58.440" v="12"/>
          <ac:spMkLst>
            <pc:docMk/>
            <pc:sldMk cId="33755019" sldId="263"/>
            <ac:spMk id="76" creationId="{D5EE6F28-B996-19E0-51DC-014EFF9BDEC6}"/>
          </ac:spMkLst>
        </pc:spChg>
        <pc:spChg chg="mod">
          <ac:chgData name="Patrick, Rose Catherine" userId="3c4d9d71-23e3-4e6b-b23c-7bdd600c0919" providerId="ADAL" clId="{A35F6986-8603-1645-9E01-9FE756A25A6A}" dt="2022-07-26T01:01:58.440" v="12"/>
          <ac:spMkLst>
            <pc:docMk/>
            <pc:sldMk cId="33755019" sldId="263"/>
            <ac:spMk id="79" creationId="{5D462AF9-5C90-0525-DAD1-3F9B0547164D}"/>
          </ac:spMkLst>
        </pc:spChg>
        <pc:spChg chg="mod">
          <ac:chgData name="Patrick, Rose Catherine" userId="3c4d9d71-23e3-4e6b-b23c-7bdd600c0919" providerId="ADAL" clId="{A35F6986-8603-1645-9E01-9FE756A25A6A}" dt="2022-07-26T01:01:58.440" v="12"/>
          <ac:spMkLst>
            <pc:docMk/>
            <pc:sldMk cId="33755019" sldId="263"/>
            <ac:spMk id="82" creationId="{E77937FB-706A-9943-92DB-8B711ED764D0}"/>
          </ac:spMkLst>
        </pc:spChg>
        <pc:spChg chg="mod">
          <ac:chgData name="Patrick, Rose Catherine" userId="3c4d9d71-23e3-4e6b-b23c-7bdd600c0919" providerId="ADAL" clId="{A35F6986-8603-1645-9E01-9FE756A25A6A}" dt="2022-07-26T01:01:58.440" v="12"/>
          <ac:spMkLst>
            <pc:docMk/>
            <pc:sldMk cId="33755019" sldId="263"/>
            <ac:spMk id="85" creationId="{7B81B4F6-72C3-DE56-901B-328E39B5E08D}"/>
          </ac:spMkLst>
        </pc:spChg>
        <pc:spChg chg="mod">
          <ac:chgData name="Patrick, Rose Catherine" userId="3c4d9d71-23e3-4e6b-b23c-7bdd600c0919" providerId="ADAL" clId="{A35F6986-8603-1645-9E01-9FE756A25A6A}" dt="2022-07-26T01:01:58.440" v="12"/>
          <ac:spMkLst>
            <pc:docMk/>
            <pc:sldMk cId="33755019" sldId="263"/>
            <ac:spMk id="94" creationId="{8E7833F0-CDD4-903F-CE2E-A505FA2FCCB7}"/>
          </ac:spMkLst>
        </pc:spChg>
        <pc:spChg chg="mod">
          <ac:chgData name="Patrick, Rose Catherine" userId="3c4d9d71-23e3-4e6b-b23c-7bdd600c0919" providerId="ADAL" clId="{A35F6986-8603-1645-9E01-9FE756A25A6A}" dt="2022-07-26T01:01:58.440" v="12"/>
          <ac:spMkLst>
            <pc:docMk/>
            <pc:sldMk cId="33755019" sldId="263"/>
            <ac:spMk id="97" creationId="{32476D32-7CDF-04F3-7452-FFB40205BA4E}"/>
          </ac:spMkLst>
        </pc:spChg>
        <pc:spChg chg="mod">
          <ac:chgData name="Patrick, Rose Catherine" userId="3c4d9d71-23e3-4e6b-b23c-7bdd600c0919" providerId="ADAL" clId="{A35F6986-8603-1645-9E01-9FE756A25A6A}" dt="2022-07-26T01:01:58.440" v="12"/>
          <ac:spMkLst>
            <pc:docMk/>
            <pc:sldMk cId="33755019" sldId="263"/>
            <ac:spMk id="100" creationId="{7AA00DEA-EA3A-CE1D-A01C-4D2E1B5FF4E2}"/>
          </ac:spMkLst>
        </pc:spChg>
        <pc:spChg chg="mod">
          <ac:chgData name="Patrick, Rose Catherine" userId="3c4d9d71-23e3-4e6b-b23c-7bdd600c0919" providerId="ADAL" clId="{A35F6986-8603-1645-9E01-9FE756A25A6A}" dt="2022-07-26T01:01:58.440" v="12"/>
          <ac:spMkLst>
            <pc:docMk/>
            <pc:sldMk cId="33755019" sldId="263"/>
            <ac:spMk id="103" creationId="{AAB69241-3AE4-B656-120C-33EE68BB455D}"/>
          </ac:spMkLst>
        </pc:spChg>
        <pc:spChg chg="mod">
          <ac:chgData name="Patrick, Rose Catherine" userId="3c4d9d71-23e3-4e6b-b23c-7bdd600c0919" providerId="ADAL" clId="{A35F6986-8603-1645-9E01-9FE756A25A6A}" dt="2022-07-26T01:01:58.440" v="12"/>
          <ac:spMkLst>
            <pc:docMk/>
            <pc:sldMk cId="33755019" sldId="263"/>
            <ac:spMk id="106" creationId="{F59D72C9-8664-4EC2-0231-8E4C68F25760}"/>
          </ac:spMkLst>
        </pc:spChg>
        <pc:spChg chg="mod">
          <ac:chgData name="Patrick, Rose Catherine" userId="3c4d9d71-23e3-4e6b-b23c-7bdd600c0919" providerId="ADAL" clId="{A35F6986-8603-1645-9E01-9FE756A25A6A}" dt="2022-07-26T01:01:58.440" v="12"/>
          <ac:spMkLst>
            <pc:docMk/>
            <pc:sldMk cId="33755019" sldId="263"/>
            <ac:spMk id="109" creationId="{AF974C36-21C4-0E4F-1A47-D6FFD8E62FF5}"/>
          </ac:spMkLst>
        </pc:spChg>
        <pc:spChg chg="mod">
          <ac:chgData name="Patrick, Rose Catherine" userId="3c4d9d71-23e3-4e6b-b23c-7bdd600c0919" providerId="ADAL" clId="{A35F6986-8603-1645-9E01-9FE756A25A6A}" dt="2022-07-26T01:01:58.440" v="12"/>
          <ac:spMkLst>
            <pc:docMk/>
            <pc:sldMk cId="33755019" sldId="263"/>
            <ac:spMk id="112" creationId="{748040B3-F272-D9DA-77CA-98C4E0A9C70E}"/>
          </ac:spMkLst>
        </pc:spChg>
        <pc:spChg chg="mod">
          <ac:chgData name="Patrick, Rose Catherine" userId="3c4d9d71-23e3-4e6b-b23c-7bdd600c0919" providerId="ADAL" clId="{A35F6986-8603-1645-9E01-9FE756A25A6A}" dt="2022-07-26T01:01:58.440" v="12"/>
          <ac:spMkLst>
            <pc:docMk/>
            <pc:sldMk cId="33755019" sldId="263"/>
            <ac:spMk id="125" creationId="{DE33F1EE-2737-A0C4-B50A-0F38F76B26FA}"/>
          </ac:spMkLst>
        </pc:spChg>
        <pc:spChg chg="mod">
          <ac:chgData name="Patrick, Rose Catherine" userId="3c4d9d71-23e3-4e6b-b23c-7bdd600c0919" providerId="ADAL" clId="{A35F6986-8603-1645-9E01-9FE756A25A6A}" dt="2022-07-26T01:01:58.440" v="12"/>
          <ac:spMkLst>
            <pc:docMk/>
            <pc:sldMk cId="33755019" sldId="263"/>
            <ac:spMk id="128" creationId="{F1FD2E0C-FFA6-44B7-4D51-49038C2251F7}"/>
          </ac:spMkLst>
        </pc:spChg>
        <pc:spChg chg="mod">
          <ac:chgData name="Patrick, Rose Catherine" userId="3c4d9d71-23e3-4e6b-b23c-7bdd600c0919" providerId="ADAL" clId="{A35F6986-8603-1645-9E01-9FE756A25A6A}" dt="2022-07-26T01:01:58.440" v="12"/>
          <ac:spMkLst>
            <pc:docMk/>
            <pc:sldMk cId="33755019" sldId="263"/>
            <ac:spMk id="131" creationId="{571EDF99-388D-3A1C-F721-6357516A171D}"/>
          </ac:spMkLst>
        </pc:spChg>
        <pc:spChg chg="mod">
          <ac:chgData name="Patrick, Rose Catherine" userId="3c4d9d71-23e3-4e6b-b23c-7bdd600c0919" providerId="ADAL" clId="{A35F6986-8603-1645-9E01-9FE756A25A6A}" dt="2022-07-26T01:01:58.440" v="12"/>
          <ac:spMkLst>
            <pc:docMk/>
            <pc:sldMk cId="33755019" sldId="263"/>
            <ac:spMk id="134" creationId="{FF987F0B-AA8B-A05D-7CF8-D1E6F5F0EF5F}"/>
          </ac:spMkLst>
        </pc:spChg>
        <pc:spChg chg="mod">
          <ac:chgData name="Patrick, Rose Catherine" userId="3c4d9d71-23e3-4e6b-b23c-7bdd600c0919" providerId="ADAL" clId="{A35F6986-8603-1645-9E01-9FE756A25A6A}" dt="2022-07-26T01:01:58.440" v="12"/>
          <ac:spMkLst>
            <pc:docMk/>
            <pc:sldMk cId="33755019" sldId="263"/>
            <ac:spMk id="137" creationId="{B2FD9956-9D6F-8C4A-FA85-F74D2AC505FA}"/>
          </ac:spMkLst>
        </pc:spChg>
        <pc:spChg chg="mod">
          <ac:chgData name="Patrick, Rose Catherine" userId="3c4d9d71-23e3-4e6b-b23c-7bdd600c0919" providerId="ADAL" clId="{A35F6986-8603-1645-9E01-9FE756A25A6A}" dt="2022-07-26T01:01:58.440" v="12"/>
          <ac:spMkLst>
            <pc:docMk/>
            <pc:sldMk cId="33755019" sldId="263"/>
            <ac:spMk id="140" creationId="{F70E6AC7-28C5-D035-30E4-44E5265BE870}"/>
          </ac:spMkLst>
        </pc:spChg>
        <pc:spChg chg="mod">
          <ac:chgData name="Patrick, Rose Catherine" userId="3c4d9d71-23e3-4e6b-b23c-7bdd600c0919" providerId="ADAL" clId="{A35F6986-8603-1645-9E01-9FE756A25A6A}" dt="2022-07-26T01:01:58.440" v="12"/>
          <ac:spMkLst>
            <pc:docMk/>
            <pc:sldMk cId="33755019" sldId="263"/>
            <ac:spMk id="143" creationId="{BE04FEB2-6A4B-7FD9-701D-1815D904A891}"/>
          </ac:spMkLst>
        </pc:spChg>
        <pc:spChg chg="mod">
          <ac:chgData name="Patrick, Rose Catherine" userId="3c4d9d71-23e3-4e6b-b23c-7bdd600c0919" providerId="ADAL" clId="{A35F6986-8603-1645-9E01-9FE756A25A6A}" dt="2022-07-26T01:01:58.440" v="12"/>
          <ac:spMkLst>
            <pc:docMk/>
            <pc:sldMk cId="33755019" sldId="263"/>
            <ac:spMk id="146" creationId="{8FD1E7B0-AEFE-D5D7-C312-DB71B42E5E4D}"/>
          </ac:spMkLst>
        </pc:spChg>
        <pc:spChg chg="mod">
          <ac:chgData name="Patrick, Rose Catherine" userId="3c4d9d71-23e3-4e6b-b23c-7bdd600c0919" providerId="ADAL" clId="{A35F6986-8603-1645-9E01-9FE756A25A6A}" dt="2022-07-26T01:01:58.440" v="12"/>
          <ac:spMkLst>
            <pc:docMk/>
            <pc:sldMk cId="33755019" sldId="263"/>
            <ac:spMk id="149" creationId="{4D9EA3DE-E3DE-12AD-22D1-B79B50FB7763}"/>
          </ac:spMkLst>
        </pc:spChg>
        <pc:spChg chg="mod">
          <ac:chgData name="Patrick, Rose Catherine" userId="3c4d9d71-23e3-4e6b-b23c-7bdd600c0919" providerId="ADAL" clId="{A35F6986-8603-1645-9E01-9FE756A25A6A}" dt="2022-07-26T01:01:58.440" v="12"/>
          <ac:spMkLst>
            <pc:docMk/>
            <pc:sldMk cId="33755019" sldId="263"/>
            <ac:spMk id="152" creationId="{92FDD036-6E07-843F-2C05-8406AACF926B}"/>
          </ac:spMkLst>
        </pc:spChg>
        <pc:spChg chg="mod">
          <ac:chgData name="Patrick, Rose Catherine" userId="3c4d9d71-23e3-4e6b-b23c-7bdd600c0919" providerId="ADAL" clId="{A35F6986-8603-1645-9E01-9FE756A25A6A}" dt="2022-07-26T01:01:58.440" v="12"/>
          <ac:spMkLst>
            <pc:docMk/>
            <pc:sldMk cId="33755019" sldId="263"/>
            <ac:spMk id="155" creationId="{114F1C55-0E75-BDD6-F2C5-6C532744F285}"/>
          </ac:spMkLst>
        </pc:spChg>
        <pc:spChg chg="mod">
          <ac:chgData name="Patrick, Rose Catherine" userId="3c4d9d71-23e3-4e6b-b23c-7bdd600c0919" providerId="ADAL" clId="{A35F6986-8603-1645-9E01-9FE756A25A6A}" dt="2022-07-26T01:01:58.440" v="12"/>
          <ac:spMkLst>
            <pc:docMk/>
            <pc:sldMk cId="33755019" sldId="263"/>
            <ac:spMk id="168" creationId="{F7759A9A-A400-1B31-E29C-19B7629E6822}"/>
          </ac:spMkLst>
        </pc:spChg>
        <pc:spChg chg="mod">
          <ac:chgData name="Patrick, Rose Catherine" userId="3c4d9d71-23e3-4e6b-b23c-7bdd600c0919" providerId="ADAL" clId="{A35F6986-8603-1645-9E01-9FE756A25A6A}" dt="2022-07-26T01:01:58.440" v="12"/>
          <ac:spMkLst>
            <pc:docMk/>
            <pc:sldMk cId="33755019" sldId="263"/>
            <ac:spMk id="171" creationId="{F9127812-7AAE-00DF-E8E7-63CF5CCD5F8E}"/>
          </ac:spMkLst>
        </pc:spChg>
        <pc:spChg chg="mod">
          <ac:chgData name="Patrick, Rose Catherine" userId="3c4d9d71-23e3-4e6b-b23c-7bdd600c0919" providerId="ADAL" clId="{A35F6986-8603-1645-9E01-9FE756A25A6A}" dt="2022-07-26T01:01:58.440" v="12"/>
          <ac:spMkLst>
            <pc:docMk/>
            <pc:sldMk cId="33755019" sldId="263"/>
            <ac:spMk id="174" creationId="{0BDE9D97-4A8B-7C67-9C20-F052EF5118ED}"/>
          </ac:spMkLst>
        </pc:spChg>
        <pc:spChg chg="mod">
          <ac:chgData name="Patrick, Rose Catherine" userId="3c4d9d71-23e3-4e6b-b23c-7bdd600c0919" providerId="ADAL" clId="{A35F6986-8603-1645-9E01-9FE756A25A6A}" dt="2022-07-26T01:01:58.440" v="12"/>
          <ac:spMkLst>
            <pc:docMk/>
            <pc:sldMk cId="33755019" sldId="263"/>
            <ac:spMk id="177" creationId="{6F404A98-4571-6B27-00CE-EDD95F0B1340}"/>
          </ac:spMkLst>
        </pc:spChg>
        <pc:spChg chg="mod">
          <ac:chgData name="Patrick, Rose Catherine" userId="3c4d9d71-23e3-4e6b-b23c-7bdd600c0919" providerId="ADAL" clId="{A35F6986-8603-1645-9E01-9FE756A25A6A}" dt="2022-07-26T01:01:58.440" v="12"/>
          <ac:spMkLst>
            <pc:docMk/>
            <pc:sldMk cId="33755019" sldId="263"/>
            <ac:spMk id="180" creationId="{F7569809-486B-7B2F-1687-86A2FF34C902}"/>
          </ac:spMkLst>
        </pc:spChg>
        <pc:spChg chg="mod">
          <ac:chgData name="Patrick, Rose Catherine" userId="3c4d9d71-23e3-4e6b-b23c-7bdd600c0919" providerId="ADAL" clId="{A35F6986-8603-1645-9E01-9FE756A25A6A}" dt="2022-07-26T01:01:58.440" v="12"/>
          <ac:spMkLst>
            <pc:docMk/>
            <pc:sldMk cId="33755019" sldId="263"/>
            <ac:spMk id="183" creationId="{F6C83F1B-6BB9-157E-1D28-439412CDBB00}"/>
          </ac:spMkLst>
        </pc:spChg>
        <pc:spChg chg="mod">
          <ac:chgData name="Patrick, Rose Catherine" userId="3c4d9d71-23e3-4e6b-b23c-7bdd600c0919" providerId="ADAL" clId="{A35F6986-8603-1645-9E01-9FE756A25A6A}" dt="2022-07-26T01:01:58.440" v="12"/>
          <ac:spMkLst>
            <pc:docMk/>
            <pc:sldMk cId="33755019" sldId="263"/>
            <ac:spMk id="186" creationId="{18F84877-C305-AA12-4BF1-6B12C946DB67}"/>
          </ac:spMkLst>
        </pc:spChg>
        <pc:spChg chg="mod">
          <ac:chgData name="Patrick, Rose Catherine" userId="3c4d9d71-23e3-4e6b-b23c-7bdd600c0919" providerId="ADAL" clId="{A35F6986-8603-1645-9E01-9FE756A25A6A}" dt="2022-07-26T01:01:58.440" v="12"/>
          <ac:spMkLst>
            <pc:docMk/>
            <pc:sldMk cId="33755019" sldId="263"/>
            <ac:spMk id="189" creationId="{919473A7-8949-C283-106C-3902DABF38F6}"/>
          </ac:spMkLst>
        </pc:spChg>
        <pc:spChg chg="mod">
          <ac:chgData name="Patrick, Rose Catherine" userId="3c4d9d71-23e3-4e6b-b23c-7bdd600c0919" providerId="ADAL" clId="{A35F6986-8603-1645-9E01-9FE756A25A6A}" dt="2022-07-26T01:01:58.440" v="12"/>
          <ac:spMkLst>
            <pc:docMk/>
            <pc:sldMk cId="33755019" sldId="263"/>
            <ac:spMk id="192" creationId="{5935A9A7-DFDD-6C63-DB7F-D92219A5D638}"/>
          </ac:spMkLst>
        </pc:spChg>
        <pc:spChg chg="mod">
          <ac:chgData name="Patrick, Rose Catherine" userId="3c4d9d71-23e3-4e6b-b23c-7bdd600c0919" providerId="ADAL" clId="{A35F6986-8603-1645-9E01-9FE756A25A6A}" dt="2022-07-26T01:01:58.440" v="12"/>
          <ac:spMkLst>
            <pc:docMk/>
            <pc:sldMk cId="33755019" sldId="263"/>
            <ac:spMk id="195" creationId="{55A513DE-95E3-2A31-FCA0-115EE429396D}"/>
          </ac:spMkLst>
        </pc:spChg>
        <pc:spChg chg="mod">
          <ac:chgData name="Patrick, Rose Catherine" userId="3c4d9d71-23e3-4e6b-b23c-7bdd600c0919" providerId="ADAL" clId="{A35F6986-8603-1645-9E01-9FE756A25A6A}" dt="2022-07-26T01:02:17.773" v="14"/>
          <ac:spMkLst>
            <pc:docMk/>
            <pc:sldMk cId="33755019" sldId="263"/>
            <ac:spMk id="200" creationId="{DA8B6CBF-9E1D-5765-B477-8482A13E9DC9}"/>
          </ac:spMkLst>
        </pc:spChg>
        <pc:spChg chg="mod">
          <ac:chgData name="Patrick, Rose Catherine" userId="3c4d9d71-23e3-4e6b-b23c-7bdd600c0919" providerId="ADAL" clId="{A35F6986-8603-1645-9E01-9FE756A25A6A}" dt="2022-07-26T01:02:17.773" v="14"/>
          <ac:spMkLst>
            <pc:docMk/>
            <pc:sldMk cId="33755019" sldId="263"/>
            <ac:spMk id="201" creationId="{0F92945A-CE69-CA5E-F804-A0BD13D48025}"/>
          </ac:spMkLst>
        </pc:spChg>
        <pc:spChg chg="mod">
          <ac:chgData name="Patrick, Rose Catherine" userId="3c4d9d71-23e3-4e6b-b23c-7bdd600c0919" providerId="ADAL" clId="{A35F6986-8603-1645-9E01-9FE756A25A6A}" dt="2022-07-26T01:02:17.773" v="14"/>
          <ac:spMkLst>
            <pc:docMk/>
            <pc:sldMk cId="33755019" sldId="263"/>
            <ac:spMk id="202" creationId="{28B66D00-6A8F-807B-83A8-D0D05EE44A2B}"/>
          </ac:spMkLst>
        </pc:spChg>
        <pc:spChg chg="mod">
          <ac:chgData name="Patrick, Rose Catherine" userId="3c4d9d71-23e3-4e6b-b23c-7bdd600c0919" providerId="ADAL" clId="{A35F6986-8603-1645-9E01-9FE756A25A6A}" dt="2022-07-26T01:02:17.773" v="14"/>
          <ac:spMkLst>
            <pc:docMk/>
            <pc:sldMk cId="33755019" sldId="263"/>
            <ac:spMk id="203" creationId="{05858C69-E38A-6900-24B7-EB3734B22729}"/>
          </ac:spMkLst>
        </pc:spChg>
        <pc:spChg chg="mod">
          <ac:chgData name="Patrick, Rose Catherine" userId="3c4d9d71-23e3-4e6b-b23c-7bdd600c0919" providerId="ADAL" clId="{A35F6986-8603-1645-9E01-9FE756A25A6A}" dt="2022-07-26T01:02:17.773" v="14"/>
          <ac:spMkLst>
            <pc:docMk/>
            <pc:sldMk cId="33755019" sldId="263"/>
            <ac:spMk id="204" creationId="{B211A30D-EBB1-B6C6-BE20-242814429D68}"/>
          </ac:spMkLst>
        </pc:spChg>
        <pc:spChg chg="mod">
          <ac:chgData name="Patrick, Rose Catherine" userId="3c4d9d71-23e3-4e6b-b23c-7bdd600c0919" providerId="ADAL" clId="{A35F6986-8603-1645-9E01-9FE756A25A6A}" dt="2022-07-26T01:02:17.773" v="14"/>
          <ac:spMkLst>
            <pc:docMk/>
            <pc:sldMk cId="33755019" sldId="263"/>
            <ac:spMk id="205" creationId="{59956148-93D3-846F-D8F2-21CBDCAE6584}"/>
          </ac:spMkLst>
        </pc:spChg>
        <pc:spChg chg="mod">
          <ac:chgData name="Patrick, Rose Catherine" userId="3c4d9d71-23e3-4e6b-b23c-7bdd600c0919" providerId="ADAL" clId="{A35F6986-8603-1645-9E01-9FE756A25A6A}" dt="2022-07-26T01:02:17.773" v="14"/>
          <ac:spMkLst>
            <pc:docMk/>
            <pc:sldMk cId="33755019" sldId="263"/>
            <ac:spMk id="206" creationId="{78FF1A10-C976-7D4B-ACD5-3DBBF6016379}"/>
          </ac:spMkLst>
        </pc:spChg>
        <pc:spChg chg="mod">
          <ac:chgData name="Patrick, Rose Catherine" userId="3c4d9d71-23e3-4e6b-b23c-7bdd600c0919" providerId="ADAL" clId="{A35F6986-8603-1645-9E01-9FE756A25A6A}" dt="2022-07-26T01:02:17.773" v="14"/>
          <ac:spMkLst>
            <pc:docMk/>
            <pc:sldMk cId="33755019" sldId="263"/>
            <ac:spMk id="207" creationId="{73C08EBB-50F6-EA4E-7C85-8DBE1572722A}"/>
          </ac:spMkLst>
        </pc:spChg>
        <pc:spChg chg="mod">
          <ac:chgData name="Patrick, Rose Catherine" userId="3c4d9d71-23e3-4e6b-b23c-7bdd600c0919" providerId="ADAL" clId="{A35F6986-8603-1645-9E01-9FE756A25A6A}" dt="2022-07-26T01:02:17.773" v="14"/>
          <ac:spMkLst>
            <pc:docMk/>
            <pc:sldMk cId="33755019" sldId="263"/>
            <ac:spMk id="208" creationId="{C36E636C-7F57-C240-91A6-2AC868C6A63D}"/>
          </ac:spMkLst>
        </pc:spChg>
        <pc:spChg chg="mod">
          <ac:chgData name="Patrick, Rose Catherine" userId="3c4d9d71-23e3-4e6b-b23c-7bdd600c0919" providerId="ADAL" clId="{A35F6986-8603-1645-9E01-9FE756A25A6A}" dt="2022-07-26T01:02:17.773" v="14"/>
          <ac:spMkLst>
            <pc:docMk/>
            <pc:sldMk cId="33755019" sldId="263"/>
            <ac:spMk id="209" creationId="{107BA179-37AB-39DB-EF9D-D97A740E316F}"/>
          </ac:spMkLst>
        </pc:spChg>
        <pc:spChg chg="mod">
          <ac:chgData name="Patrick, Rose Catherine" userId="3c4d9d71-23e3-4e6b-b23c-7bdd600c0919" providerId="ADAL" clId="{A35F6986-8603-1645-9E01-9FE756A25A6A}" dt="2022-07-26T01:02:17.773" v="14"/>
          <ac:spMkLst>
            <pc:docMk/>
            <pc:sldMk cId="33755019" sldId="263"/>
            <ac:spMk id="210" creationId="{67607C52-9F58-AC88-2AD7-AF66CA35115A}"/>
          </ac:spMkLst>
        </pc:spChg>
        <pc:spChg chg="mod">
          <ac:chgData name="Patrick, Rose Catherine" userId="3c4d9d71-23e3-4e6b-b23c-7bdd600c0919" providerId="ADAL" clId="{A35F6986-8603-1645-9E01-9FE756A25A6A}" dt="2022-07-26T01:02:17.773" v="14"/>
          <ac:spMkLst>
            <pc:docMk/>
            <pc:sldMk cId="33755019" sldId="263"/>
            <ac:spMk id="226" creationId="{E8369CAA-CC1B-2A12-5166-1BB7604CBE07}"/>
          </ac:spMkLst>
        </pc:spChg>
        <pc:spChg chg="mod">
          <ac:chgData name="Patrick, Rose Catherine" userId="3c4d9d71-23e3-4e6b-b23c-7bdd600c0919" providerId="ADAL" clId="{A35F6986-8603-1645-9E01-9FE756A25A6A}" dt="2022-07-26T01:02:17.773" v="14"/>
          <ac:spMkLst>
            <pc:docMk/>
            <pc:sldMk cId="33755019" sldId="263"/>
            <ac:spMk id="229" creationId="{224AC00C-5739-7BC0-7397-0495F674DEFE}"/>
          </ac:spMkLst>
        </pc:spChg>
        <pc:spChg chg="mod">
          <ac:chgData name="Patrick, Rose Catherine" userId="3c4d9d71-23e3-4e6b-b23c-7bdd600c0919" providerId="ADAL" clId="{A35F6986-8603-1645-9E01-9FE756A25A6A}" dt="2022-07-26T01:02:17.773" v="14"/>
          <ac:spMkLst>
            <pc:docMk/>
            <pc:sldMk cId="33755019" sldId="263"/>
            <ac:spMk id="232" creationId="{BE8EB6F7-8F1F-C8E9-2875-748868346CEC}"/>
          </ac:spMkLst>
        </pc:spChg>
        <pc:spChg chg="mod">
          <ac:chgData name="Patrick, Rose Catherine" userId="3c4d9d71-23e3-4e6b-b23c-7bdd600c0919" providerId="ADAL" clId="{A35F6986-8603-1645-9E01-9FE756A25A6A}" dt="2022-07-26T01:02:17.773" v="14"/>
          <ac:spMkLst>
            <pc:docMk/>
            <pc:sldMk cId="33755019" sldId="263"/>
            <ac:spMk id="235" creationId="{86215FF8-D093-1810-0E61-2A34ADF8E28C}"/>
          </ac:spMkLst>
        </pc:spChg>
        <pc:spChg chg="mod">
          <ac:chgData name="Patrick, Rose Catherine" userId="3c4d9d71-23e3-4e6b-b23c-7bdd600c0919" providerId="ADAL" clId="{A35F6986-8603-1645-9E01-9FE756A25A6A}" dt="2022-07-26T01:02:17.773" v="14"/>
          <ac:spMkLst>
            <pc:docMk/>
            <pc:sldMk cId="33755019" sldId="263"/>
            <ac:spMk id="238" creationId="{824E749B-7EAE-ED8C-83BD-2AE7852CC044}"/>
          </ac:spMkLst>
        </pc:spChg>
        <pc:spChg chg="mod">
          <ac:chgData name="Patrick, Rose Catherine" userId="3c4d9d71-23e3-4e6b-b23c-7bdd600c0919" providerId="ADAL" clId="{A35F6986-8603-1645-9E01-9FE756A25A6A}" dt="2022-07-26T01:02:17.773" v="14"/>
          <ac:spMkLst>
            <pc:docMk/>
            <pc:sldMk cId="33755019" sldId="263"/>
            <ac:spMk id="241" creationId="{B14E82D8-0796-AEDB-4B28-DB1CF5A9B5E2}"/>
          </ac:spMkLst>
        </pc:spChg>
        <pc:spChg chg="mod">
          <ac:chgData name="Patrick, Rose Catherine" userId="3c4d9d71-23e3-4e6b-b23c-7bdd600c0919" providerId="ADAL" clId="{A35F6986-8603-1645-9E01-9FE756A25A6A}" dt="2022-07-26T01:02:17.773" v="14"/>
          <ac:spMkLst>
            <pc:docMk/>
            <pc:sldMk cId="33755019" sldId="263"/>
            <ac:spMk id="250" creationId="{06A08940-C735-8D9C-03EB-57600C1F9EC6}"/>
          </ac:spMkLst>
        </pc:spChg>
        <pc:spChg chg="mod">
          <ac:chgData name="Patrick, Rose Catherine" userId="3c4d9d71-23e3-4e6b-b23c-7bdd600c0919" providerId="ADAL" clId="{A35F6986-8603-1645-9E01-9FE756A25A6A}" dt="2022-07-26T01:02:17.773" v="14"/>
          <ac:spMkLst>
            <pc:docMk/>
            <pc:sldMk cId="33755019" sldId="263"/>
            <ac:spMk id="253" creationId="{642E7634-1A56-5691-4E42-30310006E989}"/>
          </ac:spMkLst>
        </pc:spChg>
        <pc:spChg chg="mod">
          <ac:chgData name="Patrick, Rose Catherine" userId="3c4d9d71-23e3-4e6b-b23c-7bdd600c0919" providerId="ADAL" clId="{A35F6986-8603-1645-9E01-9FE756A25A6A}" dt="2022-07-26T01:02:17.773" v="14"/>
          <ac:spMkLst>
            <pc:docMk/>
            <pc:sldMk cId="33755019" sldId="263"/>
            <ac:spMk id="256" creationId="{C1372803-A2BF-0E67-63D6-99332D89772F}"/>
          </ac:spMkLst>
        </pc:spChg>
        <pc:spChg chg="mod">
          <ac:chgData name="Patrick, Rose Catherine" userId="3c4d9d71-23e3-4e6b-b23c-7bdd600c0919" providerId="ADAL" clId="{A35F6986-8603-1645-9E01-9FE756A25A6A}" dt="2022-07-26T01:02:17.773" v="14"/>
          <ac:spMkLst>
            <pc:docMk/>
            <pc:sldMk cId="33755019" sldId="263"/>
            <ac:spMk id="259" creationId="{189F8D59-C001-2798-4A5C-BA3E7A5BCCE6}"/>
          </ac:spMkLst>
        </pc:spChg>
        <pc:spChg chg="mod">
          <ac:chgData name="Patrick, Rose Catherine" userId="3c4d9d71-23e3-4e6b-b23c-7bdd600c0919" providerId="ADAL" clId="{A35F6986-8603-1645-9E01-9FE756A25A6A}" dt="2022-07-26T01:02:17.773" v="14"/>
          <ac:spMkLst>
            <pc:docMk/>
            <pc:sldMk cId="33755019" sldId="263"/>
            <ac:spMk id="262" creationId="{E773C67D-00D6-D088-DAD7-3C140D5E00C9}"/>
          </ac:spMkLst>
        </pc:spChg>
        <pc:spChg chg="mod">
          <ac:chgData name="Patrick, Rose Catherine" userId="3c4d9d71-23e3-4e6b-b23c-7bdd600c0919" providerId="ADAL" clId="{A35F6986-8603-1645-9E01-9FE756A25A6A}" dt="2022-07-26T01:02:17.773" v="14"/>
          <ac:spMkLst>
            <pc:docMk/>
            <pc:sldMk cId="33755019" sldId="263"/>
            <ac:spMk id="265" creationId="{F65F2B61-F034-6230-F30E-DF5502D1069D}"/>
          </ac:spMkLst>
        </pc:spChg>
        <pc:spChg chg="mod">
          <ac:chgData name="Patrick, Rose Catherine" userId="3c4d9d71-23e3-4e6b-b23c-7bdd600c0919" providerId="ADAL" clId="{A35F6986-8603-1645-9E01-9FE756A25A6A}" dt="2022-07-26T01:02:17.773" v="14"/>
          <ac:spMkLst>
            <pc:docMk/>
            <pc:sldMk cId="33755019" sldId="263"/>
            <ac:spMk id="268" creationId="{467E937A-2FE9-2F7F-5C1F-3D5CA19AF485}"/>
          </ac:spMkLst>
        </pc:spChg>
        <pc:spChg chg="mod">
          <ac:chgData name="Patrick, Rose Catherine" userId="3c4d9d71-23e3-4e6b-b23c-7bdd600c0919" providerId="ADAL" clId="{A35F6986-8603-1645-9E01-9FE756A25A6A}" dt="2022-07-26T01:02:17.773" v="14"/>
          <ac:spMkLst>
            <pc:docMk/>
            <pc:sldMk cId="33755019" sldId="263"/>
            <ac:spMk id="271" creationId="{EB3285E0-1307-E78B-E6D4-1CE0662B0642}"/>
          </ac:spMkLst>
        </pc:spChg>
        <pc:spChg chg="mod">
          <ac:chgData name="Patrick, Rose Catherine" userId="3c4d9d71-23e3-4e6b-b23c-7bdd600c0919" providerId="ADAL" clId="{A35F6986-8603-1645-9E01-9FE756A25A6A}" dt="2022-07-26T01:02:17.773" v="14"/>
          <ac:spMkLst>
            <pc:docMk/>
            <pc:sldMk cId="33755019" sldId="263"/>
            <ac:spMk id="274" creationId="{1C66AE6F-BBAF-AFFA-2764-A7ADE4283D8A}"/>
          </ac:spMkLst>
        </pc:spChg>
        <pc:spChg chg="mod">
          <ac:chgData name="Patrick, Rose Catherine" userId="3c4d9d71-23e3-4e6b-b23c-7bdd600c0919" providerId="ADAL" clId="{A35F6986-8603-1645-9E01-9FE756A25A6A}" dt="2022-07-26T01:02:17.773" v="14"/>
          <ac:spMkLst>
            <pc:docMk/>
            <pc:sldMk cId="33755019" sldId="263"/>
            <ac:spMk id="283" creationId="{66953F04-64C3-3A15-85C4-045DFE742FF1}"/>
          </ac:spMkLst>
        </pc:spChg>
        <pc:spChg chg="mod">
          <ac:chgData name="Patrick, Rose Catherine" userId="3c4d9d71-23e3-4e6b-b23c-7bdd600c0919" providerId="ADAL" clId="{A35F6986-8603-1645-9E01-9FE756A25A6A}" dt="2022-07-26T01:02:17.773" v="14"/>
          <ac:spMkLst>
            <pc:docMk/>
            <pc:sldMk cId="33755019" sldId="263"/>
            <ac:spMk id="286" creationId="{CD95EEDD-E29D-653A-2348-C5DDE531519B}"/>
          </ac:spMkLst>
        </pc:spChg>
        <pc:spChg chg="mod">
          <ac:chgData name="Patrick, Rose Catherine" userId="3c4d9d71-23e3-4e6b-b23c-7bdd600c0919" providerId="ADAL" clId="{A35F6986-8603-1645-9E01-9FE756A25A6A}" dt="2022-07-26T01:02:17.773" v="14"/>
          <ac:spMkLst>
            <pc:docMk/>
            <pc:sldMk cId="33755019" sldId="263"/>
            <ac:spMk id="289" creationId="{C962145C-F33F-49F9-3F0B-2D8F19F9108C}"/>
          </ac:spMkLst>
        </pc:spChg>
        <pc:spChg chg="mod">
          <ac:chgData name="Patrick, Rose Catherine" userId="3c4d9d71-23e3-4e6b-b23c-7bdd600c0919" providerId="ADAL" clId="{A35F6986-8603-1645-9E01-9FE756A25A6A}" dt="2022-07-26T01:02:17.773" v="14"/>
          <ac:spMkLst>
            <pc:docMk/>
            <pc:sldMk cId="33755019" sldId="263"/>
            <ac:spMk id="292" creationId="{EB69AA56-3CD7-BD66-8DCB-5C6E75E5A316}"/>
          </ac:spMkLst>
        </pc:spChg>
        <pc:spChg chg="mod">
          <ac:chgData name="Patrick, Rose Catherine" userId="3c4d9d71-23e3-4e6b-b23c-7bdd600c0919" providerId="ADAL" clId="{A35F6986-8603-1645-9E01-9FE756A25A6A}" dt="2022-07-26T01:02:17.773" v="14"/>
          <ac:spMkLst>
            <pc:docMk/>
            <pc:sldMk cId="33755019" sldId="263"/>
            <ac:spMk id="295" creationId="{A25E636A-32A9-DC2E-F15B-DDA92EAAE1D2}"/>
          </ac:spMkLst>
        </pc:spChg>
        <pc:spChg chg="mod">
          <ac:chgData name="Patrick, Rose Catherine" userId="3c4d9d71-23e3-4e6b-b23c-7bdd600c0919" providerId="ADAL" clId="{A35F6986-8603-1645-9E01-9FE756A25A6A}" dt="2022-07-26T01:02:17.773" v="14"/>
          <ac:spMkLst>
            <pc:docMk/>
            <pc:sldMk cId="33755019" sldId="263"/>
            <ac:spMk id="298" creationId="{DC88F4DF-0D19-00AD-2BCB-3B06A5220823}"/>
          </ac:spMkLst>
        </pc:spChg>
        <pc:spChg chg="mod">
          <ac:chgData name="Patrick, Rose Catherine" userId="3c4d9d71-23e3-4e6b-b23c-7bdd600c0919" providerId="ADAL" clId="{A35F6986-8603-1645-9E01-9FE756A25A6A}" dt="2022-07-26T01:02:17.773" v="14"/>
          <ac:spMkLst>
            <pc:docMk/>
            <pc:sldMk cId="33755019" sldId="263"/>
            <ac:spMk id="301" creationId="{CF786C59-420A-A685-11EB-9FC78A3653AA}"/>
          </ac:spMkLst>
        </pc:spChg>
        <pc:spChg chg="mod">
          <ac:chgData name="Patrick, Rose Catherine" userId="3c4d9d71-23e3-4e6b-b23c-7bdd600c0919" providerId="ADAL" clId="{A35F6986-8603-1645-9E01-9FE756A25A6A}" dt="2022-07-26T01:02:17.773" v="14"/>
          <ac:spMkLst>
            <pc:docMk/>
            <pc:sldMk cId="33755019" sldId="263"/>
            <ac:spMk id="314" creationId="{0E39F397-C991-31A1-B65A-704B4109551B}"/>
          </ac:spMkLst>
        </pc:spChg>
        <pc:spChg chg="mod">
          <ac:chgData name="Patrick, Rose Catherine" userId="3c4d9d71-23e3-4e6b-b23c-7bdd600c0919" providerId="ADAL" clId="{A35F6986-8603-1645-9E01-9FE756A25A6A}" dt="2022-07-26T01:02:17.773" v="14"/>
          <ac:spMkLst>
            <pc:docMk/>
            <pc:sldMk cId="33755019" sldId="263"/>
            <ac:spMk id="317" creationId="{0C51DD61-9A0B-0CA5-B133-AA773478F872}"/>
          </ac:spMkLst>
        </pc:spChg>
        <pc:spChg chg="mod">
          <ac:chgData name="Patrick, Rose Catherine" userId="3c4d9d71-23e3-4e6b-b23c-7bdd600c0919" providerId="ADAL" clId="{A35F6986-8603-1645-9E01-9FE756A25A6A}" dt="2022-07-26T01:02:17.773" v="14"/>
          <ac:spMkLst>
            <pc:docMk/>
            <pc:sldMk cId="33755019" sldId="263"/>
            <ac:spMk id="320" creationId="{A1E23834-DC9C-803C-1C5C-00D30D36650B}"/>
          </ac:spMkLst>
        </pc:spChg>
        <pc:spChg chg="mod">
          <ac:chgData name="Patrick, Rose Catherine" userId="3c4d9d71-23e3-4e6b-b23c-7bdd600c0919" providerId="ADAL" clId="{A35F6986-8603-1645-9E01-9FE756A25A6A}" dt="2022-07-26T01:02:17.773" v="14"/>
          <ac:spMkLst>
            <pc:docMk/>
            <pc:sldMk cId="33755019" sldId="263"/>
            <ac:spMk id="323" creationId="{BFEDA856-0330-AEF2-ED2A-E29692CCCF35}"/>
          </ac:spMkLst>
        </pc:spChg>
        <pc:spChg chg="mod">
          <ac:chgData name="Patrick, Rose Catherine" userId="3c4d9d71-23e3-4e6b-b23c-7bdd600c0919" providerId="ADAL" clId="{A35F6986-8603-1645-9E01-9FE756A25A6A}" dt="2022-07-26T01:02:17.773" v="14"/>
          <ac:spMkLst>
            <pc:docMk/>
            <pc:sldMk cId="33755019" sldId="263"/>
            <ac:spMk id="326" creationId="{4CB4FD74-7CBE-E52B-84D7-C1F00962458E}"/>
          </ac:spMkLst>
        </pc:spChg>
        <pc:spChg chg="mod">
          <ac:chgData name="Patrick, Rose Catherine" userId="3c4d9d71-23e3-4e6b-b23c-7bdd600c0919" providerId="ADAL" clId="{A35F6986-8603-1645-9E01-9FE756A25A6A}" dt="2022-07-26T01:02:17.773" v="14"/>
          <ac:spMkLst>
            <pc:docMk/>
            <pc:sldMk cId="33755019" sldId="263"/>
            <ac:spMk id="329" creationId="{94232ACA-B2DC-C589-209D-0FA26DAD30EA}"/>
          </ac:spMkLst>
        </pc:spChg>
        <pc:spChg chg="mod">
          <ac:chgData name="Patrick, Rose Catherine" userId="3c4d9d71-23e3-4e6b-b23c-7bdd600c0919" providerId="ADAL" clId="{A35F6986-8603-1645-9E01-9FE756A25A6A}" dt="2022-07-26T01:02:17.773" v="14"/>
          <ac:spMkLst>
            <pc:docMk/>
            <pc:sldMk cId="33755019" sldId="263"/>
            <ac:spMk id="332" creationId="{470A3F42-CC93-2EC1-D5AE-849A8EE2FD55}"/>
          </ac:spMkLst>
        </pc:spChg>
        <pc:spChg chg="mod">
          <ac:chgData name="Patrick, Rose Catherine" userId="3c4d9d71-23e3-4e6b-b23c-7bdd600c0919" providerId="ADAL" clId="{A35F6986-8603-1645-9E01-9FE756A25A6A}" dt="2022-07-26T01:02:17.773" v="14"/>
          <ac:spMkLst>
            <pc:docMk/>
            <pc:sldMk cId="33755019" sldId="263"/>
            <ac:spMk id="335" creationId="{EFB0BCAE-41F0-53C0-3F02-671244B064F0}"/>
          </ac:spMkLst>
        </pc:spChg>
        <pc:spChg chg="mod">
          <ac:chgData name="Patrick, Rose Catherine" userId="3c4d9d71-23e3-4e6b-b23c-7bdd600c0919" providerId="ADAL" clId="{A35F6986-8603-1645-9E01-9FE756A25A6A}" dt="2022-07-26T01:02:17.773" v="14"/>
          <ac:spMkLst>
            <pc:docMk/>
            <pc:sldMk cId="33755019" sldId="263"/>
            <ac:spMk id="338" creationId="{807045F4-4A16-3656-4B68-6905096525FB}"/>
          </ac:spMkLst>
        </pc:spChg>
        <pc:spChg chg="mod">
          <ac:chgData name="Patrick, Rose Catherine" userId="3c4d9d71-23e3-4e6b-b23c-7bdd600c0919" providerId="ADAL" clId="{A35F6986-8603-1645-9E01-9FE756A25A6A}" dt="2022-07-26T01:02:17.773" v="14"/>
          <ac:spMkLst>
            <pc:docMk/>
            <pc:sldMk cId="33755019" sldId="263"/>
            <ac:spMk id="341" creationId="{CDE51C01-3645-7C46-1058-B76B0D67B647}"/>
          </ac:spMkLst>
        </pc:spChg>
        <pc:spChg chg="mod">
          <ac:chgData name="Patrick, Rose Catherine" userId="3c4d9d71-23e3-4e6b-b23c-7bdd600c0919" providerId="ADAL" clId="{A35F6986-8603-1645-9E01-9FE756A25A6A}" dt="2022-07-26T01:02:17.773" v="14"/>
          <ac:spMkLst>
            <pc:docMk/>
            <pc:sldMk cId="33755019" sldId="263"/>
            <ac:spMk id="344" creationId="{09A11391-CEC8-D0DA-135B-E25B5856EB39}"/>
          </ac:spMkLst>
        </pc:spChg>
        <pc:spChg chg="mod">
          <ac:chgData name="Patrick, Rose Catherine" userId="3c4d9d71-23e3-4e6b-b23c-7bdd600c0919" providerId="ADAL" clId="{A35F6986-8603-1645-9E01-9FE756A25A6A}" dt="2022-07-26T01:02:17.773" v="14"/>
          <ac:spMkLst>
            <pc:docMk/>
            <pc:sldMk cId="33755019" sldId="263"/>
            <ac:spMk id="357" creationId="{D284F2E4-A4BD-39B5-8F45-EC8E7E097015}"/>
          </ac:spMkLst>
        </pc:spChg>
        <pc:spChg chg="mod">
          <ac:chgData name="Patrick, Rose Catherine" userId="3c4d9d71-23e3-4e6b-b23c-7bdd600c0919" providerId="ADAL" clId="{A35F6986-8603-1645-9E01-9FE756A25A6A}" dt="2022-07-26T01:02:17.773" v="14"/>
          <ac:spMkLst>
            <pc:docMk/>
            <pc:sldMk cId="33755019" sldId="263"/>
            <ac:spMk id="360" creationId="{8C43C96A-0E80-8A5D-7440-D5114506122A}"/>
          </ac:spMkLst>
        </pc:spChg>
        <pc:spChg chg="mod">
          <ac:chgData name="Patrick, Rose Catherine" userId="3c4d9d71-23e3-4e6b-b23c-7bdd600c0919" providerId="ADAL" clId="{A35F6986-8603-1645-9E01-9FE756A25A6A}" dt="2022-07-26T01:02:17.773" v="14"/>
          <ac:spMkLst>
            <pc:docMk/>
            <pc:sldMk cId="33755019" sldId="263"/>
            <ac:spMk id="363" creationId="{71408526-A04D-9959-6F40-F4DD441729BC}"/>
          </ac:spMkLst>
        </pc:spChg>
        <pc:spChg chg="mod">
          <ac:chgData name="Patrick, Rose Catherine" userId="3c4d9d71-23e3-4e6b-b23c-7bdd600c0919" providerId="ADAL" clId="{A35F6986-8603-1645-9E01-9FE756A25A6A}" dt="2022-07-26T01:02:17.773" v="14"/>
          <ac:spMkLst>
            <pc:docMk/>
            <pc:sldMk cId="33755019" sldId="263"/>
            <ac:spMk id="366" creationId="{1E5086A3-78D4-5532-BF41-2C10F3AA9D8D}"/>
          </ac:spMkLst>
        </pc:spChg>
        <pc:spChg chg="mod">
          <ac:chgData name="Patrick, Rose Catherine" userId="3c4d9d71-23e3-4e6b-b23c-7bdd600c0919" providerId="ADAL" clId="{A35F6986-8603-1645-9E01-9FE756A25A6A}" dt="2022-07-26T01:02:17.773" v="14"/>
          <ac:spMkLst>
            <pc:docMk/>
            <pc:sldMk cId="33755019" sldId="263"/>
            <ac:spMk id="369" creationId="{818F102D-FF1C-40BD-DDE4-9AAC0BA239A4}"/>
          </ac:spMkLst>
        </pc:spChg>
        <pc:spChg chg="mod">
          <ac:chgData name="Patrick, Rose Catherine" userId="3c4d9d71-23e3-4e6b-b23c-7bdd600c0919" providerId="ADAL" clId="{A35F6986-8603-1645-9E01-9FE756A25A6A}" dt="2022-07-26T01:02:17.773" v="14"/>
          <ac:spMkLst>
            <pc:docMk/>
            <pc:sldMk cId="33755019" sldId="263"/>
            <ac:spMk id="372" creationId="{E4DF5701-85BB-E7BC-11C4-755DA2DD4E54}"/>
          </ac:spMkLst>
        </pc:spChg>
        <pc:spChg chg="mod">
          <ac:chgData name="Patrick, Rose Catherine" userId="3c4d9d71-23e3-4e6b-b23c-7bdd600c0919" providerId="ADAL" clId="{A35F6986-8603-1645-9E01-9FE756A25A6A}" dt="2022-07-26T01:02:17.773" v="14"/>
          <ac:spMkLst>
            <pc:docMk/>
            <pc:sldMk cId="33755019" sldId="263"/>
            <ac:spMk id="375" creationId="{48713F5A-496F-4356-1DFC-20970660D1EE}"/>
          </ac:spMkLst>
        </pc:spChg>
        <pc:spChg chg="mod">
          <ac:chgData name="Patrick, Rose Catherine" userId="3c4d9d71-23e3-4e6b-b23c-7bdd600c0919" providerId="ADAL" clId="{A35F6986-8603-1645-9E01-9FE756A25A6A}" dt="2022-07-26T01:02:17.773" v="14"/>
          <ac:spMkLst>
            <pc:docMk/>
            <pc:sldMk cId="33755019" sldId="263"/>
            <ac:spMk id="378" creationId="{712161E8-FA84-B404-7DD2-6C4658A7601F}"/>
          </ac:spMkLst>
        </pc:spChg>
        <pc:spChg chg="mod">
          <ac:chgData name="Patrick, Rose Catherine" userId="3c4d9d71-23e3-4e6b-b23c-7bdd600c0919" providerId="ADAL" clId="{A35F6986-8603-1645-9E01-9FE756A25A6A}" dt="2022-07-26T01:02:17.773" v="14"/>
          <ac:spMkLst>
            <pc:docMk/>
            <pc:sldMk cId="33755019" sldId="263"/>
            <ac:spMk id="381" creationId="{7E809DB4-EFA8-6E1B-2A67-D6CA5FCDD716}"/>
          </ac:spMkLst>
        </pc:spChg>
        <pc:spChg chg="mod">
          <ac:chgData name="Patrick, Rose Catherine" userId="3c4d9d71-23e3-4e6b-b23c-7bdd600c0919" providerId="ADAL" clId="{A35F6986-8603-1645-9E01-9FE756A25A6A}" dt="2022-07-26T01:02:17.773" v="14"/>
          <ac:spMkLst>
            <pc:docMk/>
            <pc:sldMk cId="33755019" sldId="263"/>
            <ac:spMk id="384" creationId="{209E882A-40FE-199E-3D71-E286560FDB4E}"/>
          </ac:spMkLst>
        </pc:spChg>
        <pc:spChg chg="add del mod">
          <ac:chgData name="Patrick, Rose Catherine" userId="3c4d9d71-23e3-4e6b-b23c-7bdd600c0919" providerId="ADAL" clId="{A35F6986-8603-1645-9E01-9FE756A25A6A}" dt="2022-07-26T01:02:46.879" v="25" actId="478"/>
          <ac:spMkLst>
            <pc:docMk/>
            <pc:sldMk cId="33755019" sldId="263"/>
            <ac:spMk id="387" creationId="{035EFD5D-27C9-265F-8F6C-C5FB850BB69B}"/>
          </ac:spMkLst>
        </pc:spChg>
        <pc:spChg chg="add del mod">
          <ac:chgData name="Patrick, Rose Catherine" userId="3c4d9d71-23e3-4e6b-b23c-7bdd600c0919" providerId="ADAL" clId="{A35F6986-8603-1645-9E01-9FE756A25A6A}" dt="2022-07-26T01:02:54.460" v="30" actId="478"/>
          <ac:spMkLst>
            <pc:docMk/>
            <pc:sldMk cId="33755019" sldId="263"/>
            <ac:spMk id="391" creationId="{D3B1AFC4-4691-5486-47CA-C05C949BBBEB}"/>
          </ac:spMkLst>
        </pc:spChg>
        <pc:spChg chg="add del mod">
          <ac:chgData name="Patrick, Rose Catherine" userId="3c4d9d71-23e3-4e6b-b23c-7bdd600c0919" providerId="ADAL" clId="{A35F6986-8603-1645-9E01-9FE756A25A6A}" dt="2022-07-26T01:02:44.035" v="23" actId="478"/>
          <ac:spMkLst>
            <pc:docMk/>
            <pc:sldMk cId="33755019" sldId="263"/>
            <ac:spMk id="392" creationId="{DDFD56B9-DC8B-15C8-3425-C03FFE8E9C93}"/>
          </ac:spMkLst>
        </pc:spChg>
        <pc:spChg chg="add del mod">
          <ac:chgData name="Patrick, Rose Catherine" userId="3c4d9d71-23e3-4e6b-b23c-7bdd600c0919" providerId="ADAL" clId="{A35F6986-8603-1645-9E01-9FE756A25A6A}" dt="2022-07-26T01:02:45.605" v="24" actId="478"/>
          <ac:spMkLst>
            <pc:docMk/>
            <pc:sldMk cId="33755019" sldId="263"/>
            <ac:spMk id="393" creationId="{831A3C86-3CCF-58DA-670A-FD95559ED7FB}"/>
          </ac:spMkLst>
        </pc:spChg>
        <pc:spChg chg="add del mod">
          <ac:chgData name="Patrick, Rose Catherine" userId="3c4d9d71-23e3-4e6b-b23c-7bdd600c0919" providerId="ADAL" clId="{A35F6986-8603-1645-9E01-9FE756A25A6A}" dt="2022-07-26T01:02:43.080" v="22" actId="478"/>
          <ac:spMkLst>
            <pc:docMk/>
            <pc:sldMk cId="33755019" sldId="263"/>
            <ac:spMk id="394" creationId="{664536C9-F0A7-5359-3D10-8FB591E94846}"/>
          </ac:spMkLst>
        </pc:spChg>
        <pc:spChg chg="add del mod">
          <ac:chgData name="Patrick, Rose Catherine" userId="3c4d9d71-23e3-4e6b-b23c-7bdd600c0919" providerId="ADAL" clId="{A35F6986-8603-1645-9E01-9FE756A25A6A}" dt="2022-07-26T01:02:42.119" v="21" actId="478"/>
          <ac:spMkLst>
            <pc:docMk/>
            <pc:sldMk cId="33755019" sldId="263"/>
            <ac:spMk id="395" creationId="{4F41CE88-FEC1-944B-2A96-FEF5CAB0198B}"/>
          </ac:spMkLst>
        </pc:spChg>
        <pc:spChg chg="add del mod">
          <ac:chgData name="Patrick, Rose Catherine" userId="3c4d9d71-23e3-4e6b-b23c-7bdd600c0919" providerId="ADAL" clId="{A35F6986-8603-1645-9E01-9FE756A25A6A}" dt="2022-07-26T01:02:39.573" v="20" actId="478"/>
          <ac:spMkLst>
            <pc:docMk/>
            <pc:sldMk cId="33755019" sldId="263"/>
            <ac:spMk id="396" creationId="{F84F0EEA-0EF6-2CE2-3044-71D057F7C70B}"/>
          </ac:spMkLst>
        </pc:spChg>
        <pc:spChg chg="add del mod">
          <ac:chgData name="Patrick, Rose Catherine" userId="3c4d9d71-23e3-4e6b-b23c-7bdd600c0919" providerId="ADAL" clId="{A35F6986-8603-1645-9E01-9FE756A25A6A}" dt="2022-07-26T01:02:51.608" v="28" actId="478"/>
          <ac:spMkLst>
            <pc:docMk/>
            <pc:sldMk cId="33755019" sldId="263"/>
            <ac:spMk id="397" creationId="{CB7A61C1-5296-317C-E650-0C311347FD62}"/>
          </ac:spMkLst>
        </pc:spChg>
        <pc:spChg chg="add del mod">
          <ac:chgData name="Patrick, Rose Catherine" userId="3c4d9d71-23e3-4e6b-b23c-7bdd600c0919" providerId="ADAL" clId="{A35F6986-8603-1645-9E01-9FE756A25A6A}" dt="2022-07-26T01:02:30.125" v="18" actId="478"/>
          <ac:spMkLst>
            <pc:docMk/>
            <pc:sldMk cId="33755019" sldId="263"/>
            <ac:spMk id="399" creationId="{B0AC7ED2-555D-3A0D-A162-162A509D2C0B}"/>
          </ac:spMkLst>
        </pc:spChg>
        <pc:spChg chg="add del">
          <ac:chgData name="Patrick, Rose Catherine" userId="3c4d9d71-23e3-4e6b-b23c-7bdd600c0919" providerId="ADAL" clId="{A35F6986-8603-1645-9E01-9FE756A25A6A}" dt="2022-07-26T01:03:49.404" v="33" actId="26606"/>
          <ac:spMkLst>
            <pc:docMk/>
            <pc:sldMk cId="33755019" sldId="263"/>
            <ac:spMk id="405" creationId="{A4AC5506-6312-4701-8D3C-40187889A947}"/>
          </ac:spMkLst>
        </pc:spChg>
        <pc:spChg chg="add">
          <ac:chgData name="Patrick, Rose Catherine" userId="3c4d9d71-23e3-4e6b-b23c-7bdd600c0919" providerId="ADAL" clId="{A35F6986-8603-1645-9E01-9FE756A25A6A}" dt="2022-07-26T01:03:49.414" v="34" actId="26606"/>
          <ac:spMkLst>
            <pc:docMk/>
            <pc:sldMk cId="33755019" sldId="263"/>
            <ac:spMk id="407" creationId="{DADD1FCA-8ACB-4958-81DD-4CDD6D3E1921}"/>
          </ac:spMkLst>
        </pc:spChg>
        <pc:spChg chg="add">
          <ac:chgData name="Patrick, Rose Catherine" userId="3c4d9d71-23e3-4e6b-b23c-7bdd600c0919" providerId="ADAL" clId="{A35F6986-8603-1645-9E01-9FE756A25A6A}" dt="2022-07-26T01:03:49.414" v="34" actId="26606"/>
          <ac:spMkLst>
            <pc:docMk/>
            <pc:sldMk cId="33755019" sldId="263"/>
            <ac:spMk id="408" creationId="{3C54F4CE-85F0-46ED-80DA-9518C9251AD1}"/>
          </ac:spMkLst>
        </pc:spChg>
        <pc:grpChg chg="add del mod">
          <ac:chgData name="Patrick, Rose Catherine" userId="3c4d9d71-23e3-4e6b-b23c-7bdd600c0919" providerId="ADAL" clId="{A35F6986-8603-1645-9E01-9FE756A25A6A}" dt="2022-07-26T01:01:59.994" v="13" actId="478"/>
          <ac:grpSpMkLst>
            <pc:docMk/>
            <pc:sldMk cId="33755019" sldId="263"/>
            <ac:grpSpMk id="4" creationId="{113F4F90-73E6-0D51-078B-52E1A5BBE2B7}"/>
          </ac:grpSpMkLst>
        </pc:grpChg>
        <pc:grpChg chg="mod">
          <ac:chgData name="Patrick, Rose Catherine" userId="3c4d9d71-23e3-4e6b-b23c-7bdd600c0919" providerId="ADAL" clId="{A35F6986-8603-1645-9E01-9FE756A25A6A}" dt="2022-07-26T01:01:58.440" v="12"/>
          <ac:grpSpMkLst>
            <pc:docMk/>
            <pc:sldMk cId="33755019" sldId="263"/>
            <ac:grpSpMk id="5" creationId="{803BB93B-D6BD-7B8B-B07C-D76BEA96EF9E}"/>
          </ac:grpSpMkLst>
        </pc:grpChg>
        <pc:grpChg chg="mod">
          <ac:chgData name="Patrick, Rose Catherine" userId="3c4d9d71-23e3-4e6b-b23c-7bdd600c0919" providerId="ADAL" clId="{A35F6986-8603-1645-9E01-9FE756A25A6A}" dt="2022-07-26T01:01:58.440" v="12"/>
          <ac:grpSpMkLst>
            <pc:docMk/>
            <pc:sldMk cId="33755019" sldId="263"/>
            <ac:grpSpMk id="10" creationId="{C51F7C29-0AD9-DB51-17D7-9B8E87034AB6}"/>
          </ac:grpSpMkLst>
        </pc:grpChg>
        <pc:grpChg chg="mod">
          <ac:chgData name="Patrick, Rose Catherine" userId="3c4d9d71-23e3-4e6b-b23c-7bdd600c0919" providerId="ADAL" clId="{A35F6986-8603-1645-9E01-9FE756A25A6A}" dt="2022-07-26T01:01:58.440" v="12"/>
          <ac:grpSpMkLst>
            <pc:docMk/>
            <pc:sldMk cId="33755019" sldId="263"/>
            <ac:grpSpMk id="22" creationId="{136D262A-E036-5D75-C5FA-D7432F7CA66D}"/>
          </ac:grpSpMkLst>
        </pc:grpChg>
        <pc:grpChg chg="mod">
          <ac:chgData name="Patrick, Rose Catherine" userId="3c4d9d71-23e3-4e6b-b23c-7bdd600c0919" providerId="ADAL" clId="{A35F6986-8603-1645-9E01-9FE756A25A6A}" dt="2022-07-26T01:01:58.440" v="12"/>
          <ac:grpSpMkLst>
            <pc:docMk/>
            <pc:sldMk cId="33755019" sldId="263"/>
            <ac:grpSpMk id="23" creationId="{24B71180-8575-E2BB-F875-BD4A61A6AB92}"/>
          </ac:grpSpMkLst>
        </pc:grpChg>
        <pc:grpChg chg="mod">
          <ac:chgData name="Patrick, Rose Catherine" userId="3c4d9d71-23e3-4e6b-b23c-7bdd600c0919" providerId="ADAL" clId="{A35F6986-8603-1645-9E01-9FE756A25A6A}" dt="2022-07-26T01:01:58.440" v="12"/>
          <ac:grpSpMkLst>
            <pc:docMk/>
            <pc:sldMk cId="33755019" sldId="263"/>
            <ac:grpSpMk id="24" creationId="{D670E66B-44CD-E4E9-499E-E9665ADBB9C9}"/>
          </ac:grpSpMkLst>
        </pc:grpChg>
        <pc:grpChg chg="mod">
          <ac:chgData name="Patrick, Rose Catherine" userId="3c4d9d71-23e3-4e6b-b23c-7bdd600c0919" providerId="ADAL" clId="{A35F6986-8603-1645-9E01-9FE756A25A6A}" dt="2022-07-26T01:01:58.440" v="12"/>
          <ac:grpSpMkLst>
            <pc:docMk/>
            <pc:sldMk cId="33755019" sldId="263"/>
            <ac:grpSpMk id="25" creationId="{857B8D70-A89D-B8C7-4B11-06222B29FCC8}"/>
          </ac:grpSpMkLst>
        </pc:grpChg>
        <pc:grpChg chg="mod">
          <ac:chgData name="Patrick, Rose Catherine" userId="3c4d9d71-23e3-4e6b-b23c-7bdd600c0919" providerId="ADAL" clId="{A35F6986-8603-1645-9E01-9FE756A25A6A}" dt="2022-07-26T01:01:58.440" v="12"/>
          <ac:grpSpMkLst>
            <pc:docMk/>
            <pc:sldMk cId="33755019" sldId="263"/>
            <ac:grpSpMk id="26" creationId="{F1202476-4ACC-8F5C-6ADE-BF23BEAD30DC}"/>
          </ac:grpSpMkLst>
        </pc:grpChg>
        <pc:grpChg chg="mod">
          <ac:chgData name="Patrick, Rose Catherine" userId="3c4d9d71-23e3-4e6b-b23c-7bdd600c0919" providerId="ADAL" clId="{A35F6986-8603-1645-9E01-9FE756A25A6A}" dt="2022-07-26T01:01:58.440" v="12"/>
          <ac:grpSpMkLst>
            <pc:docMk/>
            <pc:sldMk cId="33755019" sldId="263"/>
            <ac:grpSpMk id="27" creationId="{BA28D476-980F-1481-3424-C596C7EF983C}"/>
          </ac:grpSpMkLst>
        </pc:grpChg>
        <pc:grpChg chg="mod">
          <ac:chgData name="Patrick, Rose Catherine" userId="3c4d9d71-23e3-4e6b-b23c-7bdd600c0919" providerId="ADAL" clId="{A35F6986-8603-1645-9E01-9FE756A25A6A}" dt="2022-07-26T01:01:58.440" v="12"/>
          <ac:grpSpMkLst>
            <pc:docMk/>
            <pc:sldMk cId="33755019" sldId="263"/>
            <ac:grpSpMk id="28" creationId="{5630CFA5-978D-56C1-A672-203C05151412}"/>
          </ac:grpSpMkLst>
        </pc:grpChg>
        <pc:grpChg chg="mod">
          <ac:chgData name="Patrick, Rose Catherine" userId="3c4d9d71-23e3-4e6b-b23c-7bdd600c0919" providerId="ADAL" clId="{A35F6986-8603-1645-9E01-9FE756A25A6A}" dt="2022-07-26T01:01:58.440" v="12"/>
          <ac:grpSpMkLst>
            <pc:docMk/>
            <pc:sldMk cId="33755019" sldId="263"/>
            <ac:grpSpMk id="29" creationId="{35F8F325-0BBF-4516-DA64-B8CB846D0FB6}"/>
          </ac:grpSpMkLst>
        </pc:grpChg>
        <pc:grpChg chg="mod">
          <ac:chgData name="Patrick, Rose Catherine" userId="3c4d9d71-23e3-4e6b-b23c-7bdd600c0919" providerId="ADAL" clId="{A35F6986-8603-1645-9E01-9FE756A25A6A}" dt="2022-07-26T01:01:58.440" v="12"/>
          <ac:grpSpMkLst>
            <pc:docMk/>
            <pc:sldMk cId="33755019" sldId="263"/>
            <ac:grpSpMk id="30" creationId="{D3760F8B-0C43-C5E1-01ED-883E91898C28}"/>
          </ac:grpSpMkLst>
        </pc:grpChg>
        <pc:grpChg chg="mod">
          <ac:chgData name="Patrick, Rose Catherine" userId="3c4d9d71-23e3-4e6b-b23c-7bdd600c0919" providerId="ADAL" clId="{A35F6986-8603-1645-9E01-9FE756A25A6A}" dt="2022-07-26T01:01:58.440" v="12"/>
          <ac:grpSpMkLst>
            <pc:docMk/>
            <pc:sldMk cId="33755019" sldId="263"/>
            <ac:grpSpMk id="31" creationId="{D9534787-DA25-2FDB-0133-61B2F0EE6F61}"/>
          </ac:grpSpMkLst>
        </pc:grpChg>
        <pc:grpChg chg="mod">
          <ac:chgData name="Patrick, Rose Catherine" userId="3c4d9d71-23e3-4e6b-b23c-7bdd600c0919" providerId="ADAL" clId="{A35F6986-8603-1645-9E01-9FE756A25A6A}" dt="2022-07-26T01:01:58.440" v="12"/>
          <ac:grpSpMkLst>
            <pc:docMk/>
            <pc:sldMk cId="33755019" sldId="263"/>
            <ac:grpSpMk id="32" creationId="{DC510FB8-78D1-C305-5D5D-D9B93350D14A}"/>
          </ac:grpSpMkLst>
        </pc:grpChg>
        <pc:grpChg chg="mod">
          <ac:chgData name="Patrick, Rose Catherine" userId="3c4d9d71-23e3-4e6b-b23c-7bdd600c0919" providerId="ADAL" clId="{A35F6986-8603-1645-9E01-9FE756A25A6A}" dt="2022-07-26T01:01:58.440" v="12"/>
          <ac:grpSpMkLst>
            <pc:docMk/>
            <pc:sldMk cId="33755019" sldId="263"/>
            <ac:grpSpMk id="33" creationId="{426BC0EF-D436-5473-BD74-2D90A693D41E}"/>
          </ac:grpSpMkLst>
        </pc:grpChg>
        <pc:grpChg chg="mod">
          <ac:chgData name="Patrick, Rose Catherine" userId="3c4d9d71-23e3-4e6b-b23c-7bdd600c0919" providerId="ADAL" clId="{A35F6986-8603-1645-9E01-9FE756A25A6A}" dt="2022-07-26T01:01:58.440" v="12"/>
          <ac:grpSpMkLst>
            <pc:docMk/>
            <pc:sldMk cId="33755019" sldId="263"/>
            <ac:grpSpMk id="34" creationId="{52E162D0-D68B-6C04-655A-504949AE8E5F}"/>
          </ac:grpSpMkLst>
        </pc:grpChg>
        <pc:grpChg chg="mod">
          <ac:chgData name="Patrick, Rose Catherine" userId="3c4d9d71-23e3-4e6b-b23c-7bdd600c0919" providerId="ADAL" clId="{A35F6986-8603-1645-9E01-9FE756A25A6A}" dt="2022-07-26T01:01:58.440" v="12"/>
          <ac:grpSpMkLst>
            <pc:docMk/>
            <pc:sldMk cId="33755019" sldId="263"/>
            <ac:grpSpMk id="35" creationId="{E6F761DF-5453-6BB6-9FF3-0D89609F7966}"/>
          </ac:grpSpMkLst>
        </pc:grpChg>
        <pc:grpChg chg="mod">
          <ac:chgData name="Patrick, Rose Catherine" userId="3c4d9d71-23e3-4e6b-b23c-7bdd600c0919" providerId="ADAL" clId="{A35F6986-8603-1645-9E01-9FE756A25A6A}" dt="2022-07-26T01:01:58.440" v="12"/>
          <ac:grpSpMkLst>
            <pc:docMk/>
            <pc:sldMk cId="33755019" sldId="263"/>
            <ac:grpSpMk id="36" creationId="{C8AF5504-501B-D337-2B78-394832E0C4D9}"/>
          </ac:grpSpMkLst>
        </pc:grpChg>
        <pc:grpChg chg="mod">
          <ac:chgData name="Patrick, Rose Catherine" userId="3c4d9d71-23e3-4e6b-b23c-7bdd600c0919" providerId="ADAL" clId="{A35F6986-8603-1645-9E01-9FE756A25A6A}" dt="2022-07-26T01:01:58.440" v="12"/>
          <ac:grpSpMkLst>
            <pc:docMk/>
            <pc:sldMk cId="33755019" sldId="263"/>
            <ac:grpSpMk id="55" creationId="{9940F22E-ED3D-01C5-7C36-D35209776961}"/>
          </ac:grpSpMkLst>
        </pc:grpChg>
        <pc:grpChg chg="mod">
          <ac:chgData name="Patrick, Rose Catherine" userId="3c4d9d71-23e3-4e6b-b23c-7bdd600c0919" providerId="ADAL" clId="{A35F6986-8603-1645-9E01-9FE756A25A6A}" dt="2022-07-26T01:01:58.440" v="12"/>
          <ac:grpSpMkLst>
            <pc:docMk/>
            <pc:sldMk cId="33755019" sldId="263"/>
            <ac:grpSpMk id="56" creationId="{23D9832C-834A-6AD3-33A4-E0CE09226BF6}"/>
          </ac:grpSpMkLst>
        </pc:grpChg>
        <pc:grpChg chg="mod">
          <ac:chgData name="Patrick, Rose Catherine" userId="3c4d9d71-23e3-4e6b-b23c-7bdd600c0919" providerId="ADAL" clId="{A35F6986-8603-1645-9E01-9FE756A25A6A}" dt="2022-07-26T01:01:58.440" v="12"/>
          <ac:grpSpMkLst>
            <pc:docMk/>
            <pc:sldMk cId="33755019" sldId="263"/>
            <ac:grpSpMk id="57" creationId="{0CCFF9CC-0B30-0878-B02E-3A293A2B3EDF}"/>
          </ac:grpSpMkLst>
        </pc:grpChg>
        <pc:grpChg chg="mod">
          <ac:chgData name="Patrick, Rose Catherine" userId="3c4d9d71-23e3-4e6b-b23c-7bdd600c0919" providerId="ADAL" clId="{A35F6986-8603-1645-9E01-9FE756A25A6A}" dt="2022-07-26T01:01:58.440" v="12"/>
          <ac:grpSpMkLst>
            <pc:docMk/>
            <pc:sldMk cId="33755019" sldId="263"/>
            <ac:grpSpMk id="58" creationId="{E27261C2-F6B1-7694-D147-8B4758F4CFA6}"/>
          </ac:grpSpMkLst>
        </pc:grpChg>
        <pc:grpChg chg="mod">
          <ac:chgData name="Patrick, Rose Catherine" userId="3c4d9d71-23e3-4e6b-b23c-7bdd600c0919" providerId="ADAL" clId="{A35F6986-8603-1645-9E01-9FE756A25A6A}" dt="2022-07-26T01:01:58.440" v="12"/>
          <ac:grpSpMkLst>
            <pc:docMk/>
            <pc:sldMk cId="33755019" sldId="263"/>
            <ac:grpSpMk id="59" creationId="{FB95B16F-B203-735F-CF9B-4BF91B147B4C}"/>
          </ac:grpSpMkLst>
        </pc:grpChg>
        <pc:grpChg chg="mod">
          <ac:chgData name="Patrick, Rose Catherine" userId="3c4d9d71-23e3-4e6b-b23c-7bdd600c0919" providerId="ADAL" clId="{A35F6986-8603-1645-9E01-9FE756A25A6A}" dt="2022-07-26T01:01:58.440" v="12"/>
          <ac:grpSpMkLst>
            <pc:docMk/>
            <pc:sldMk cId="33755019" sldId="263"/>
            <ac:grpSpMk id="60" creationId="{16357562-DD87-CE6B-F100-8742BD93FD30}"/>
          </ac:grpSpMkLst>
        </pc:grpChg>
        <pc:grpChg chg="mod">
          <ac:chgData name="Patrick, Rose Catherine" userId="3c4d9d71-23e3-4e6b-b23c-7bdd600c0919" providerId="ADAL" clId="{A35F6986-8603-1645-9E01-9FE756A25A6A}" dt="2022-07-26T01:01:58.440" v="12"/>
          <ac:grpSpMkLst>
            <pc:docMk/>
            <pc:sldMk cId="33755019" sldId="263"/>
            <ac:grpSpMk id="88" creationId="{4D6BB052-3A2E-59C9-C535-5A9D39DCE834}"/>
          </ac:grpSpMkLst>
        </pc:grpChg>
        <pc:grpChg chg="mod">
          <ac:chgData name="Patrick, Rose Catherine" userId="3c4d9d71-23e3-4e6b-b23c-7bdd600c0919" providerId="ADAL" clId="{A35F6986-8603-1645-9E01-9FE756A25A6A}" dt="2022-07-26T01:01:58.440" v="12"/>
          <ac:grpSpMkLst>
            <pc:docMk/>
            <pc:sldMk cId="33755019" sldId="263"/>
            <ac:grpSpMk id="89" creationId="{423A58A8-6633-2FE3-B98F-A2267B4768A5}"/>
          </ac:grpSpMkLst>
        </pc:grpChg>
        <pc:grpChg chg="mod">
          <ac:chgData name="Patrick, Rose Catherine" userId="3c4d9d71-23e3-4e6b-b23c-7bdd600c0919" providerId="ADAL" clId="{A35F6986-8603-1645-9E01-9FE756A25A6A}" dt="2022-07-26T01:01:58.440" v="12"/>
          <ac:grpSpMkLst>
            <pc:docMk/>
            <pc:sldMk cId="33755019" sldId="263"/>
            <ac:grpSpMk id="90" creationId="{4C22B558-9B7D-EFFF-7B6F-6968C4D1DC58}"/>
          </ac:grpSpMkLst>
        </pc:grpChg>
        <pc:grpChg chg="mod">
          <ac:chgData name="Patrick, Rose Catherine" userId="3c4d9d71-23e3-4e6b-b23c-7bdd600c0919" providerId="ADAL" clId="{A35F6986-8603-1645-9E01-9FE756A25A6A}" dt="2022-07-26T01:01:58.440" v="12"/>
          <ac:grpSpMkLst>
            <pc:docMk/>
            <pc:sldMk cId="33755019" sldId="263"/>
            <ac:grpSpMk id="91" creationId="{ED8CF38E-A51F-A12A-4D9D-3275411921DB}"/>
          </ac:grpSpMkLst>
        </pc:grpChg>
        <pc:grpChg chg="mod">
          <ac:chgData name="Patrick, Rose Catherine" userId="3c4d9d71-23e3-4e6b-b23c-7bdd600c0919" providerId="ADAL" clId="{A35F6986-8603-1645-9E01-9FE756A25A6A}" dt="2022-07-26T01:01:58.440" v="12"/>
          <ac:grpSpMkLst>
            <pc:docMk/>
            <pc:sldMk cId="33755019" sldId="263"/>
            <ac:grpSpMk id="92" creationId="{86F268CF-C3DC-6865-271F-A23C148DE0EB}"/>
          </ac:grpSpMkLst>
        </pc:grpChg>
        <pc:grpChg chg="mod">
          <ac:chgData name="Patrick, Rose Catherine" userId="3c4d9d71-23e3-4e6b-b23c-7bdd600c0919" providerId="ADAL" clId="{A35F6986-8603-1645-9E01-9FE756A25A6A}" dt="2022-07-26T01:01:58.440" v="12"/>
          <ac:grpSpMkLst>
            <pc:docMk/>
            <pc:sldMk cId="33755019" sldId="263"/>
            <ac:grpSpMk id="93" creationId="{27094359-C8BF-B4B2-6E85-27CA05DFA66D}"/>
          </ac:grpSpMkLst>
        </pc:grpChg>
        <pc:grpChg chg="mod">
          <ac:chgData name="Patrick, Rose Catherine" userId="3c4d9d71-23e3-4e6b-b23c-7bdd600c0919" providerId="ADAL" clId="{A35F6986-8603-1645-9E01-9FE756A25A6A}" dt="2022-07-26T01:01:58.440" v="12"/>
          <ac:grpSpMkLst>
            <pc:docMk/>
            <pc:sldMk cId="33755019" sldId="263"/>
            <ac:grpSpMk id="115" creationId="{BA13D12A-E7BE-7102-CF78-5E55007E715D}"/>
          </ac:grpSpMkLst>
        </pc:grpChg>
        <pc:grpChg chg="mod">
          <ac:chgData name="Patrick, Rose Catherine" userId="3c4d9d71-23e3-4e6b-b23c-7bdd600c0919" providerId="ADAL" clId="{A35F6986-8603-1645-9E01-9FE756A25A6A}" dt="2022-07-26T01:01:58.440" v="12"/>
          <ac:grpSpMkLst>
            <pc:docMk/>
            <pc:sldMk cId="33755019" sldId="263"/>
            <ac:grpSpMk id="116" creationId="{A3CEDF7D-8B97-42A8-5397-21DA3CEED4CD}"/>
          </ac:grpSpMkLst>
        </pc:grpChg>
        <pc:grpChg chg="mod">
          <ac:chgData name="Patrick, Rose Catherine" userId="3c4d9d71-23e3-4e6b-b23c-7bdd600c0919" providerId="ADAL" clId="{A35F6986-8603-1645-9E01-9FE756A25A6A}" dt="2022-07-26T01:01:58.440" v="12"/>
          <ac:grpSpMkLst>
            <pc:docMk/>
            <pc:sldMk cId="33755019" sldId="263"/>
            <ac:grpSpMk id="117" creationId="{ED40A11C-D45F-E8F8-B8AC-96FB4F067333}"/>
          </ac:grpSpMkLst>
        </pc:grpChg>
        <pc:grpChg chg="mod">
          <ac:chgData name="Patrick, Rose Catherine" userId="3c4d9d71-23e3-4e6b-b23c-7bdd600c0919" providerId="ADAL" clId="{A35F6986-8603-1645-9E01-9FE756A25A6A}" dt="2022-07-26T01:01:58.440" v="12"/>
          <ac:grpSpMkLst>
            <pc:docMk/>
            <pc:sldMk cId="33755019" sldId="263"/>
            <ac:grpSpMk id="118" creationId="{46B4E85E-AEEC-4C7E-2D59-B8A88EEAE601}"/>
          </ac:grpSpMkLst>
        </pc:grpChg>
        <pc:grpChg chg="mod">
          <ac:chgData name="Patrick, Rose Catherine" userId="3c4d9d71-23e3-4e6b-b23c-7bdd600c0919" providerId="ADAL" clId="{A35F6986-8603-1645-9E01-9FE756A25A6A}" dt="2022-07-26T01:01:58.440" v="12"/>
          <ac:grpSpMkLst>
            <pc:docMk/>
            <pc:sldMk cId="33755019" sldId="263"/>
            <ac:grpSpMk id="119" creationId="{889B0F79-CE36-E149-EC01-3FC09FE21FB6}"/>
          </ac:grpSpMkLst>
        </pc:grpChg>
        <pc:grpChg chg="mod">
          <ac:chgData name="Patrick, Rose Catherine" userId="3c4d9d71-23e3-4e6b-b23c-7bdd600c0919" providerId="ADAL" clId="{A35F6986-8603-1645-9E01-9FE756A25A6A}" dt="2022-07-26T01:01:58.440" v="12"/>
          <ac:grpSpMkLst>
            <pc:docMk/>
            <pc:sldMk cId="33755019" sldId="263"/>
            <ac:grpSpMk id="120" creationId="{BB17C1B1-BEDD-35EF-B64B-E15F9B628EED}"/>
          </ac:grpSpMkLst>
        </pc:grpChg>
        <pc:grpChg chg="mod">
          <ac:chgData name="Patrick, Rose Catherine" userId="3c4d9d71-23e3-4e6b-b23c-7bdd600c0919" providerId="ADAL" clId="{A35F6986-8603-1645-9E01-9FE756A25A6A}" dt="2022-07-26T01:01:58.440" v="12"/>
          <ac:grpSpMkLst>
            <pc:docMk/>
            <pc:sldMk cId="33755019" sldId="263"/>
            <ac:grpSpMk id="121" creationId="{D59DEF71-6E0D-EC4A-F25E-F46C1D726B14}"/>
          </ac:grpSpMkLst>
        </pc:grpChg>
        <pc:grpChg chg="mod">
          <ac:chgData name="Patrick, Rose Catherine" userId="3c4d9d71-23e3-4e6b-b23c-7bdd600c0919" providerId="ADAL" clId="{A35F6986-8603-1645-9E01-9FE756A25A6A}" dt="2022-07-26T01:01:58.440" v="12"/>
          <ac:grpSpMkLst>
            <pc:docMk/>
            <pc:sldMk cId="33755019" sldId="263"/>
            <ac:grpSpMk id="122" creationId="{2A682559-9D29-2E6E-713C-A7DAEF51FE52}"/>
          </ac:grpSpMkLst>
        </pc:grpChg>
        <pc:grpChg chg="mod">
          <ac:chgData name="Patrick, Rose Catherine" userId="3c4d9d71-23e3-4e6b-b23c-7bdd600c0919" providerId="ADAL" clId="{A35F6986-8603-1645-9E01-9FE756A25A6A}" dt="2022-07-26T01:01:58.440" v="12"/>
          <ac:grpSpMkLst>
            <pc:docMk/>
            <pc:sldMk cId="33755019" sldId="263"/>
            <ac:grpSpMk id="123" creationId="{7D142608-B7F9-5B27-6C3A-DDB849C8093B}"/>
          </ac:grpSpMkLst>
        </pc:grpChg>
        <pc:grpChg chg="mod">
          <ac:chgData name="Patrick, Rose Catherine" userId="3c4d9d71-23e3-4e6b-b23c-7bdd600c0919" providerId="ADAL" clId="{A35F6986-8603-1645-9E01-9FE756A25A6A}" dt="2022-07-26T01:01:58.440" v="12"/>
          <ac:grpSpMkLst>
            <pc:docMk/>
            <pc:sldMk cId="33755019" sldId="263"/>
            <ac:grpSpMk id="124" creationId="{60B84D18-ED45-9878-793E-C7F166B4FE11}"/>
          </ac:grpSpMkLst>
        </pc:grpChg>
        <pc:grpChg chg="mod">
          <ac:chgData name="Patrick, Rose Catherine" userId="3c4d9d71-23e3-4e6b-b23c-7bdd600c0919" providerId="ADAL" clId="{A35F6986-8603-1645-9E01-9FE756A25A6A}" dt="2022-07-26T01:01:58.440" v="12"/>
          <ac:grpSpMkLst>
            <pc:docMk/>
            <pc:sldMk cId="33755019" sldId="263"/>
            <ac:grpSpMk id="158" creationId="{4DDA4C99-F791-D2AB-18DB-FBB039F75318}"/>
          </ac:grpSpMkLst>
        </pc:grpChg>
        <pc:grpChg chg="mod">
          <ac:chgData name="Patrick, Rose Catherine" userId="3c4d9d71-23e3-4e6b-b23c-7bdd600c0919" providerId="ADAL" clId="{A35F6986-8603-1645-9E01-9FE756A25A6A}" dt="2022-07-26T01:01:58.440" v="12"/>
          <ac:grpSpMkLst>
            <pc:docMk/>
            <pc:sldMk cId="33755019" sldId="263"/>
            <ac:grpSpMk id="159" creationId="{670DF9BA-7A53-1317-2E65-58A26A2BCB25}"/>
          </ac:grpSpMkLst>
        </pc:grpChg>
        <pc:grpChg chg="mod">
          <ac:chgData name="Patrick, Rose Catherine" userId="3c4d9d71-23e3-4e6b-b23c-7bdd600c0919" providerId="ADAL" clId="{A35F6986-8603-1645-9E01-9FE756A25A6A}" dt="2022-07-26T01:01:58.440" v="12"/>
          <ac:grpSpMkLst>
            <pc:docMk/>
            <pc:sldMk cId="33755019" sldId="263"/>
            <ac:grpSpMk id="160" creationId="{75A60727-3769-1C29-C254-7DEECC4C39A6}"/>
          </ac:grpSpMkLst>
        </pc:grpChg>
        <pc:grpChg chg="mod">
          <ac:chgData name="Patrick, Rose Catherine" userId="3c4d9d71-23e3-4e6b-b23c-7bdd600c0919" providerId="ADAL" clId="{A35F6986-8603-1645-9E01-9FE756A25A6A}" dt="2022-07-26T01:01:58.440" v="12"/>
          <ac:grpSpMkLst>
            <pc:docMk/>
            <pc:sldMk cId="33755019" sldId="263"/>
            <ac:grpSpMk id="161" creationId="{A7696C36-E885-E4EC-97F6-0B10D90016A7}"/>
          </ac:grpSpMkLst>
        </pc:grpChg>
        <pc:grpChg chg="mod">
          <ac:chgData name="Patrick, Rose Catherine" userId="3c4d9d71-23e3-4e6b-b23c-7bdd600c0919" providerId="ADAL" clId="{A35F6986-8603-1645-9E01-9FE756A25A6A}" dt="2022-07-26T01:01:58.440" v="12"/>
          <ac:grpSpMkLst>
            <pc:docMk/>
            <pc:sldMk cId="33755019" sldId="263"/>
            <ac:grpSpMk id="162" creationId="{FAEEBE71-77D3-F6DF-B3B2-7F21223E1120}"/>
          </ac:grpSpMkLst>
        </pc:grpChg>
        <pc:grpChg chg="mod">
          <ac:chgData name="Patrick, Rose Catherine" userId="3c4d9d71-23e3-4e6b-b23c-7bdd600c0919" providerId="ADAL" clId="{A35F6986-8603-1645-9E01-9FE756A25A6A}" dt="2022-07-26T01:01:58.440" v="12"/>
          <ac:grpSpMkLst>
            <pc:docMk/>
            <pc:sldMk cId="33755019" sldId="263"/>
            <ac:grpSpMk id="163" creationId="{4B937837-56EF-8A25-7EEE-37B71F9A35D9}"/>
          </ac:grpSpMkLst>
        </pc:grpChg>
        <pc:grpChg chg="mod">
          <ac:chgData name="Patrick, Rose Catherine" userId="3c4d9d71-23e3-4e6b-b23c-7bdd600c0919" providerId="ADAL" clId="{A35F6986-8603-1645-9E01-9FE756A25A6A}" dt="2022-07-26T01:01:58.440" v="12"/>
          <ac:grpSpMkLst>
            <pc:docMk/>
            <pc:sldMk cId="33755019" sldId="263"/>
            <ac:grpSpMk id="164" creationId="{8C002829-6ACE-E78B-ECC4-69F325A88B38}"/>
          </ac:grpSpMkLst>
        </pc:grpChg>
        <pc:grpChg chg="mod">
          <ac:chgData name="Patrick, Rose Catherine" userId="3c4d9d71-23e3-4e6b-b23c-7bdd600c0919" providerId="ADAL" clId="{A35F6986-8603-1645-9E01-9FE756A25A6A}" dt="2022-07-26T01:01:58.440" v="12"/>
          <ac:grpSpMkLst>
            <pc:docMk/>
            <pc:sldMk cId="33755019" sldId="263"/>
            <ac:grpSpMk id="165" creationId="{E07D06BB-0AB9-DF01-123E-FE375D2E76C5}"/>
          </ac:grpSpMkLst>
        </pc:grpChg>
        <pc:grpChg chg="mod">
          <ac:chgData name="Patrick, Rose Catherine" userId="3c4d9d71-23e3-4e6b-b23c-7bdd600c0919" providerId="ADAL" clId="{A35F6986-8603-1645-9E01-9FE756A25A6A}" dt="2022-07-26T01:01:58.440" v="12"/>
          <ac:grpSpMkLst>
            <pc:docMk/>
            <pc:sldMk cId="33755019" sldId="263"/>
            <ac:grpSpMk id="166" creationId="{03C50242-0659-6E74-74A6-80532852224E}"/>
          </ac:grpSpMkLst>
        </pc:grpChg>
        <pc:grpChg chg="mod">
          <ac:chgData name="Patrick, Rose Catherine" userId="3c4d9d71-23e3-4e6b-b23c-7bdd600c0919" providerId="ADAL" clId="{A35F6986-8603-1645-9E01-9FE756A25A6A}" dt="2022-07-26T01:01:58.440" v="12"/>
          <ac:grpSpMkLst>
            <pc:docMk/>
            <pc:sldMk cId="33755019" sldId="263"/>
            <ac:grpSpMk id="167" creationId="{98DE8662-308A-72EC-8740-7CEB8E930C16}"/>
          </ac:grpSpMkLst>
        </pc:grpChg>
        <pc:grpChg chg="add del mod">
          <ac:chgData name="Patrick, Rose Catherine" userId="3c4d9d71-23e3-4e6b-b23c-7bdd600c0919" providerId="ADAL" clId="{A35F6986-8603-1645-9E01-9FE756A25A6A}" dt="2022-07-26T01:02:37.642" v="19" actId="478"/>
          <ac:grpSpMkLst>
            <pc:docMk/>
            <pc:sldMk cId="33755019" sldId="263"/>
            <ac:grpSpMk id="198" creationId="{FD866E90-DA79-D976-6E76-93CD89FCD130}"/>
          </ac:grpSpMkLst>
        </pc:grpChg>
        <pc:grpChg chg="mod">
          <ac:chgData name="Patrick, Rose Catherine" userId="3c4d9d71-23e3-4e6b-b23c-7bdd600c0919" providerId="ADAL" clId="{A35F6986-8603-1645-9E01-9FE756A25A6A}" dt="2022-07-26T01:02:17.773" v="14"/>
          <ac:grpSpMkLst>
            <pc:docMk/>
            <pc:sldMk cId="33755019" sldId="263"/>
            <ac:grpSpMk id="199" creationId="{FA945001-957A-E217-541C-299E26D650BD}"/>
          </ac:grpSpMkLst>
        </pc:grpChg>
        <pc:grpChg chg="mod">
          <ac:chgData name="Patrick, Rose Catherine" userId="3c4d9d71-23e3-4e6b-b23c-7bdd600c0919" providerId="ADAL" clId="{A35F6986-8603-1645-9E01-9FE756A25A6A}" dt="2022-07-26T01:02:17.773" v="14"/>
          <ac:grpSpMkLst>
            <pc:docMk/>
            <pc:sldMk cId="33755019" sldId="263"/>
            <ac:grpSpMk id="211" creationId="{ADF8213A-839E-96A4-1408-B81517B4DDA2}"/>
          </ac:grpSpMkLst>
        </pc:grpChg>
        <pc:grpChg chg="mod">
          <ac:chgData name="Patrick, Rose Catherine" userId="3c4d9d71-23e3-4e6b-b23c-7bdd600c0919" providerId="ADAL" clId="{A35F6986-8603-1645-9E01-9FE756A25A6A}" dt="2022-07-26T01:02:17.773" v="14"/>
          <ac:grpSpMkLst>
            <pc:docMk/>
            <pc:sldMk cId="33755019" sldId="263"/>
            <ac:grpSpMk id="212" creationId="{DA71241B-24A4-67BF-6F18-AEE497BF94DD}"/>
          </ac:grpSpMkLst>
        </pc:grpChg>
        <pc:grpChg chg="mod">
          <ac:chgData name="Patrick, Rose Catherine" userId="3c4d9d71-23e3-4e6b-b23c-7bdd600c0919" providerId="ADAL" clId="{A35F6986-8603-1645-9E01-9FE756A25A6A}" dt="2022-07-26T01:02:17.773" v="14"/>
          <ac:grpSpMkLst>
            <pc:docMk/>
            <pc:sldMk cId="33755019" sldId="263"/>
            <ac:grpSpMk id="213" creationId="{BF745413-7077-9489-94D6-77D3A7532DE6}"/>
          </ac:grpSpMkLst>
        </pc:grpChg>
        <pc:grpChg chg="mod">
          <ac:chgData name="Patrick, Rose Catherine" userId="3c4d9d71-23e3-4e6b-b23c-7bdd600c0919" providerId="ADAL" clId="{A35F6986-8603-1645-9E01-9FE756A25A6A}" dt="2022-07-26T01:02:17.773" v="14"/>
          <ac:grpSpMkLst>
            <pc:docMk/>
            <pc:sldMk cId="33755019" sldId="263"/>
            <ac:grpSpMk id="214" creationId="{6730AAD3-0B32-D214-F4C1-E3FAEF07EF6B}"/>
          </ac:grpSpMkLst>
        </pc:grpChg>
        <pc:grpChg chg="mod">
          <ac:chgData name="Patrick, Rose Catherine" userId="3c4d9d71-23e3-4e6b-b23c-7bdd600c0919" providerId="ADAL" clId="{A35F6986-8603-1645-9E01-9FE756A25A6A}" dt="2022-07-26T01:02:17.773" v="14"/>
          <ac:grpSpMkLst>
            <pc:docMk/>
            <pc:sldMk cId="33755019" sldId="263"/>
            <ac:grpSpMk id="215" creationId="{A90CE5BF-2A48-AC15-5762-6CA047BFD5F2}"/>
          </ac:grpSpMkLst>
        </pc:grpChg>
        <pc:grpChg chg="mod">
          <ac:chgData name="Patrick, Rose Catherine" userId="3c4d9d71-23e3-4e6b-b23c-7bdd600c0919" providerId="ADAL" clId="{A35F6986-8603-1645-9E01-9FE756A25A6A}" dt="2022-07-26T01:02:17.773" v="14"/>
          <ac:grpSpMkLst>
            <pc:docMk/>
            <pc:sldMk cId="33755019" sldId="263"/>
            <ac:grpSpMk id="216" creationId="{FD15F227-7FB8-34B0-144C-6EA224FB8F2C}"/>
          </ac:grpSpMkLst>
        </pc:grpChg>
        <pc:grpChg chg="mod">
          <ac:chgData name="Patrick, Rose Catherine" userId="3c4d9d71-23e3-4e6b-b23c-7bdd600c0919" providerId="ADAL" clId="{A35F6986-8603-1645-9E01-9FE756A25A6A}" dt="2022-07-26T01:02:17.773" v="14"/>
          <ac:grpSpMkLst>
            <pc:docMk/>
            <pc:sldMk cId="33755019" sldId="263"/>
            <ac:grpSpMk id="217" creationId="{43BECDFF-8DDA-F6D7-492A-D9030DA2A518}"/>
          </ac:grpSpMkLst>
        </pc:grpChg>
        <pc:grpChg chg="mod">
          <ac:chgData name="Patrick, Rose Catherine" userId="3c4d9d71-23e3-4e6b-b23c-7bdd600c0919" providerId="ADAL" clId="{A35F6986-8603-1645-9E01-9FE756A25A6A}" dt="2022-07-26T01:02:17.773" v="14"/>
          <ac:grpSpMkLst>
            <pc:docMk/>
            <pc:sldMk cId="33755019" sldId="263"/>
            <ac:grpSpMk id="218" creationId="{D6F7DF2B-2FCA-E4A2-3E75-EC6F4AB878DC}"/>
          </ac:grpSpMkLst>
        </pc:grpChg>
        <pc:grpChg chg="mod">
          <ac:chgData name="Patrick, Rose Catherine" userId="3c4d9d71-23e3-4e6b-b23c-7bdd600c0919" providerId="ADAL" clId="{A35F6986-8603-1645-9E01-9FE756A25A6A}" dt="2022-07-26T01:02:17.773" v="14"/>
          <ac:grpSpMkLst>
            <pc:docMk/>
            <pc:sldMk cId="33755019" sldId="263"/>
            <ac:grpSpMk id="219" creationId="{AFB11710-7C78-2127-1E21-30E18E3E6CF6}"/>
          </ac:grpSpMkLst>
        </pc:grpChg>
        <pc:grpChg chg="mod">
          <ac:chgData name="Patrick, Rose Catherine" userId="3c4d9d71-23e3-4e6b-b23c-7bdd600c0919" providerId="ADAL" clId="{A35F6986-8603-1645-9E01-9FE756A25A6A}" dt="2022-07-26T01:02:17.773" v="14"/>
          <ac:grpSpMkLst>
            <pc:docMk/>
            <pc:sldMk cId="33755019" sldId="263"/>
            <ac:grpSpMk id="220" creationId="{E8D4A94C-ADB5-939E-2428-22EFD703F628}"/>
          </ac:grpSpMkLst>
        </pc:grpChg>
        <pc:grpChg chg="mod">
          <ac:chgData name="Patrick, Rose Catherine" userId="3c4d9d71-23e3-4e6b-b23c-7bdd600c0919" providerId="ADAL" clId="{A35F6986-8603-1645-9E01-9FE756A25A6A}" dt="2022-07-26T01:02:17.773" v="14"/>
          <ac:grpSpMkLst>
            <pc:docMk/>
            <pc:sldMk cId="33755019" sldId="263"/>
            <ac:grpSpMk id="221" creationId="{3CE34C12-2FE0-9728-C018-681A843BA3FF}"/>
          </ac:grpSpMkLst>
        </pc:grpChg>
        <pc:grpChg chg="mod">
          <ac:chgData name="Patrick, Rose Catherine" userId="3c4d9d71-23e3-4e6b-b23c-7bdd600c0919" providerId="ADAL" clId="{A35F6986-8603-1645-9E01-9FE756A25A6A}" dt="2022-07-26T01:02:17.773" v="14"/>
          <ac:grpSpMkLst>
            <pc:docMk/>
            <pc:sldMk cId="33755019" sldId="263"/>
            <ac:grpSpMk id="222" creationId="{6D2014DA-7E37-177F-258D-CE6608085CA3}"/>
          </ac:grpSpMkLst>
        </pc:grpChg>
        <pc:grpChg chg="mod">
          <ac:chgData name="Patrick, Rose Catherine" userId="3c4d9d71-23e3-4e6b-b23c-7bdd600c0919" providerId="ADAL" clId="{A35F6986-8603-1645-9E01-9FE756A25A6A}" dt="2022-07-26T01:02:17.773" v="14"/>
          <ac:grpSpMkLst>
            <pc:docMk/>
            <pc:sldMk cId="33755019" sldId="263"/>
            <ac:grpSpMk id="223" creationId="{120F0C7B-36BC-4A4E-85F6-7EF0C351C5F9}"/>
          </ac:grpSpMkLst>
        </pc:grpChg>
        <pc:grpChg chg="mod">
          <ac:chgData name="Patrick, Rose Catherine" userId="3c4d9d71-23e3-4e6b-b23c-7bdd600c0919" providerId="ADAL" clId="{A35F6986-8603-1645-9E01-9FE756A25A6A}" dt="2022-07-26T01:02:17.773" v="14"/>
          <ac:grpSpMkLst>
            <pc:docMk/>
            <pc:sldMk cId="33755019" sldId="263"/>
            <ac:grpSpMk id="224" creationId="{92427FEA-D6C5-AD18-1234-E3A59F253FC9}"/>
          </ac:grpSpMkLst>
        </pc:grpChg>
        <pc:grpChg chg="mod">
          <ac:chgData name="Patrick, Rose Catherine" userId="3c4d9d71-23e3-4e6b-b23c-7bdd600c0919" providerId="ADAL" clId="{A35F6986-8603-1645-9E01-9FE756A25A6A}" dt="2022-07-26T01:02:17.773" v="14"/>
          <ac:grpSpMkLst>
            <pc:docMk/>
            <pc:sldMk cId="33755019" sldId="263"/>
            <ac:grpSpMk id="225" creationId="{864FB126-3AAE-996B-21DA-37CE58245491}"/>
          </ac:grpSpMkLst>
        </pc:grpChg>
        <pc:grpChg chg="mod">
          <ac:chgData name="Patrick, Rose Catherine" userId="3c4d9d71-23e3-4e6b-b23c-7bdd600c0919" providerId="ADAL" clId="{A35F6986-8603-1645-9E01-9FE756A25A6A}" dt="2022-07-26T01:02:17.773" v="14"/>
          <ac:grpSpMkLst>
            <pc:docMk/>
            <pc:sldMk cId="33755019" sldId="263"/>
            <ac:grpSpMk id="244" creationId="{C5D92AAF-6688-D98A-B06A-2814DD516933}"/>
          </ac:grpSpMkLst>
        </pc:grpChg>
        <pc:grpChg chg="mod">
          <ac:chgData name="Patrick, Rose Catherine" userId="3c4d9d71-23e3-4e6b-b23c-7bdd600c0919" providerId="ADAL" clId="{A35F6986-8603-1645-9E01-9FE756A25A6A}" dt="2022-07-26T01:02:17.773" v="14"/>
          <ac:grpSpMkLst>
            <pc:docMk/>
            <pc:sldMk cId="33755019" sldId="263"/>
            <ac:grpSpMk id="245" creationId="{510902CB-3C25-ACEF-5718-4F69BEC09959}"/>
          </ac:grpSpMkLst>
        </pc:grpChg>
        <pc:grpChg chg="mod">
          <ac:chgData name="Patrick, Rose Catherine" userId="3c4d9d71-23e3-4e6b-b23c-7bdd600c0919" providerId="ADAL" clId="{A35F6986-8603-1645-9E01-9FE756A25A6A}" dt="2022-07-26T01:02:17.773" v="14"/>
          <ac:grpSpMkLst>
            <pc:docMk/>
            <pc:sldMk cId="33755019" sldId="263"/>
            <ac:grpSpMk id="246" creationId="{6CA12942-59D3-8642-B0C1-C56E8920620D}"/>
          </ac:grpSpMkLst>
        </pc:grpChg>
        <pc:grpChg chg="mod">
          <ac:chgData name="Patrick, Rose Catherine" userId="3c4d9d71-23e3-4e6b-b23c-7bdd600c0919" providerId="ADAL" clId="{A35F6986-8603-1645-9E01-9FE756A25A6A}" dt="2022-07-26T01:02:17.773" v="14"/>
          <ac:grpSpMkLst>
            <pc:docMk/>
            <pc:sldMk cId="33755019" sldId="263"/>
            <ac:grpSpMk id="247" creationId="{5FA7EFF8-1538-00E9-0D6F-5FD0335AAD6C}"/>
          </ac:grpSpMkLst>
        </pc:grpChg>
        <pc:grpChg chg="mod">
          <ac:chgData name="Patrick, Rose Catherine" userId="3c4d9d71-23e3-4e6b-b23c-7bdd600c0919" providerId="ADAL" clId="{A35F6986-8603-1645-9E01-9FE756A25A6A}" dt="2022-07-26T01:02:17.773" v="14"/>
          <ac:grpSpMkLst>
            <pc:docMk/>
            <pc:sldMk cId="33755019" sldId="263"/>
            <ac:grpSpMk id="248" creationId="{9E2F33F6-5D9D-D3BD-8629-33672C837ECA}"/>
          </ac:grpSpMkLst>
        </pc:grpChg>
        <pc:grpChg chg="mod">
          <ac:chgData name="Patrick, Rose Catherine" userId="3c4d9d71-23e3-4e6b-b23c-7bdd600c0919" providerId="ADAL" clId="{A35F6986-8603-1645-9E01-9FE756A25A6A}" dt="2022-07-26T01:02:17.773" v="14"/>
          <ac:grpSpMkLst>
            <pc:docMk/>
            <pc:sldMk cId="33755019" sldId="263"/>
            <ac:grpSpMk id="249" creationId="{05E062C1-861F-499D-B6BC-1567813DE392}"/>
          </ac:grpSpMkLst>
        </pc:grpChg>
        <pc:grpChg chg="mod">
          <ac:chgData name="Patrick, Rose Catherine" userId="3c4d9d71-23e3-4e6b-b23c-7bdd600c0919" providerId="ADAL" clId="{A35F6986-8603-1645-9E01-9FE756A25A6A}" dt="2022-07-26T01:02:17.773" v="14"/>
          <ac:grpSpMkLst>
            <pc:docMk/>
            <pc:sldMk cId="33755019" sldId="263"/>
            <ac:grpSpMk id="277" creationId="{A69AB6E0-80B4-265F-A6E1-1C14A8ECF91B}"/>
          </ac:grpSpMkLst>
        </pc:grpChg>
        <pc:grpChg chg="mod">
          <ac:chgData name="Patrick, Rose Catherine" userId="3c4d9d71-23e3-4e6b-b23c-7bdd600c0919" providerId="ADAL" clId="{A35F6986-8603-1645-9E01-9FE756A25A6A}" dt="2022-07-26T01:02:17.773" v="14"/>
          <ac:grpSpMkLst>
            <pc:docMk/>
            <pc:sldMk cId="33755019" sldId="263"/>
            <ac:grpSpMk id="278" creationId="{19B43718-F5C6-AA25-0E67-44E98832E57D}"/>
          </ac:grpSpMkLst>
        </pc:grpChg>
        <pc:grpChg chg="mod">
          <ac:chgData name="Patrick, Rose Catherine" userId="3c4d9d71-23e3-4e6b-b23c-7bdd600c0919" providerId="ADAL" clId="{A35F6986-8603-1645-9E01-9FE756A25A6A}" dt="2022-07-26T01:02:17.773" v="14"/>
          <ac:grpSpMkLst>
            <pc:docMk/>
            <pc:sldMk cId="33755019" sldId="263"/>
            <ac:grpSpMk id="279" creationId="{40B00144-CFAB-3F89-24E9-9E0998FAA695}"/>
          </ac:grpSpMkLst>
        </pc:grpChg>
        <pc:grpChg chg="mod">
          <ac:chgData name="Patrick, Rose Catherine" userId="3c4d9d71-23e3-4e6b-b23c-7bdd600c0919" providerId="ADAL" clId="{A35F6986-8603-1645-9E01-9FE756A25A6A}" dt="2022-07-26T01:02:17.773" v="14"/>
          <ac:grpSpMkLst>
            <pc:docMk/>
            <pc:sldMk cId="33755019" sldId="263"/>
            <ac:grpSpMk id="280" creationId="{7A91B103-3E88-B125-E869-AF470EDF9918}"/>
          </ac:grpSpMkLst>
        </pc:grpChg>
        <pc:grpChg chg="mod">
          <ac:chgData name="Patrick, Rose Catherine" userId="3c4d9d71-23e3-4e6b-b23c-7bdd600c0919" providerId="ADAL" clId="{A35F6986-8603-1645-9E01-9FE756A25A6A}" dt="2022-07-26T01:02:17.773" v="14"/>
          <ac:grpSpMkLst>
            <pc:docMk/>
            <pc:sldMk cId="33755019" sldId="263"/>
            <ac:grpSpMk id="281" creationId="{8D86030C-B142-C2A6-9F9F-15ADD2CC4C7D}"/>
          </ac:grpSpMkLst>
        </pc:grpChg>
        <pc:grpChg chg="mod">
          <ac:chgData name="Patrick, Rose Catherine" userId="3c4d9d71-23e3-4e6b-b23c-7bdd600c0919" providerId="ADAL" clId="{A35F6986-8603-1645-9E01-9FE756A25A6A}" dt="2022-07-26T01:02:17.773" v="14"/>
          <ac:grpSpMkLst>
            <pc:docMk/>
            <pc:sldMk cId="33755019" sldId="263"/>
            <ac:grpSpMk id="282" creationId="{29EDE274-5198-4E1E-D4DB-3E61C45FFDA4}"/>
          </ac:grpSpMkLst>
        </pc:grpChg>
        <pc:grpChg chg="mod">
          <ac:chgData name="Patrick, Rose Catherine" userId="3c4d9d71-23e3-4e6b-b23c-7bdd600c0919" providerId="ADAL" clId="{A35F6986-8603-1645-9E01-9FE756A25A6A}" dt="2022-07-26T01:02:17.773" v="14"/>
          <ac:grpSpMkLst>
            <pc:docMk/>
            <pc:sldMk cId="33755019" sldId="263"/>
            <ac:grpSpMk id="304" creationId="{A48CD185-972F-04B3-A77C-EB0FFB7F1DDE}"/>
          </ac:grpSpMkLst>
        </pc:grpChg>
        <pc:grpChg chg="mod">
          <ac:chgData name="Patrick, Rose Catherine" userId="3c4d9d71-23e3-4e6b-b23c-7bdd600c0919" providerId="ADAL" clId="{A35F6986-8603-1645-9E01-9FE756A25A6A}" dt="2022-07-26T01:02:17.773" v="14"/>
          <ac:grpSpMkLst>
            <pc:docMk/>
            <pc:sldMk cId="33755019" sldId="263"/>
            <ac:grpSpMk id="305" creationId="{B440FED9-1696-9990-D5D2-FAE66592952A}"/>
          </ac:grpSpMkLst>
        </pc:grpChg>
        <pc:grpChg chg="mod">
          <ac:chgData name="Patrick, Rose Catherine" userId="3c4d9d71-23e3-4e6b-b23c-7bdd600c0919" providerId="ADAL" clId="{A35F6986-8603-1645-9E01-9FE756A25A6A}" dt="2022-07-26T01:02:17.773" v="14"/>
          <ac:grpSpMkLst>
            <pc:docMk/>
            <pc:sldMk cId="33755019" sldId="263"/>
            <ac:grpSpMk id="306" creationId="{93D97A10-3DFF-C417-B5AF-F6D804B11791}"/>
          </ac:grpSpMkLst>
        </pc:grpChg>
        <pc:grpChg chg="mod">
          <ac:chgData name="Patrick, Rose Catherine" userId="3c4d9d71-23e3-4e6b-b23c-7bdd600c0919" providerId="ADAL" clId="{A35F6986-8603-1645-9E01-9FE756A25A6A}" dt="2022-07-26T01:02:17.773" v="14"/>
          <ac:grpSpMkLst>
            <pc:docMk/>
            <pc:sldMk cId="33755019" sldId="263"/>
            <ac:grpSpMk id="307" creationId="{CCDC169C-2E74-C41C-A706-1555EC5C7FB2}"/>
          </ac:grpSpMkLst>
        </pc:grpChg>
        <pc:grpChg chg="mod">
          <ac:chgData name="Patrick, Rose Catherine" userId="3c4d9d71-23e3-4e6b-b23c-7bdd600c0919" providerId="ADAL" clId="{A35F6986-8603-1645-9E01-9FE756A25A6A}" dt="2022-07-26T01:02:17.773" v="14"/>
          <ac:grpSpMkLst>
            <pc:docMk/>
            <pc:sldMk cId="33755019" sldId="263"/>
            <ac:grpSpMk id="308" creationId="{EC69936A-31DA-60B5-6CA7-39DA892D25CA}"/>
          </ac:grpSpMkLst>
        </pc:grpChg>
        <pc:grpChg chg="mod">
          <ac:chgData name="Patrick, Rose Catherine" userId="3c4d9d71-23e3-4e6b-b23c-7bdd600c0919" providerId="ADAL" clId="{A35F6986-8603-1645-9E01-9FE756A25A6A}" dt="2022-07-26T01:02:17.773" v="14"/>
          <ac:grpSpMkLst>
            <pc:docMk/>
            <pc:sldMk cId="33755019" sldId="263"/>
            <ac:grpSpMk id="309" creationId="{8E4163B4-BE88-3D93-8DD9-B9524AAF3C63}"/>
          </ac:grpSpMkLst>
        </pc:grpChg>
        <pc:grpChg chg="mod">
          <ac:chgData name="Patrick, Rose Catherine" userId="3c4d9d71-23e3-4e6b-b23c-7bdd600c0919" providerId="ADAL" clId="{A35F6986-8603-1645-9E01-9FE756A25A6A}" dt="2022-07-26T01:02:17.773" v="14"/>
          <ac:grpSpMkLst>
            <pc:docMk/>
            <pc:sldMk cId="33755019" sldId="263"/>
            <ac:grpSpMk id="310" creationId="{CCE76174-797F-A619-EAE2-A6A15992A33A}"/>
          </ac:grpSpMkLst>
        </pc:grpChg>
        <pc:grpChg chg="mod">
          <ac:chgData name="Patrick, Rose Catherine" userId="3c4d9d71-23e3-4e6b-b23c-7bdd600c0919" providerId="ADAL" clId="{A35F6986-8603-1645-9E01-9FE756A25A6A}" dt="2022-07-26T01:02:17.773" v="14"/>
          <ac:grpSpMkLst>
            <pc:docMk/>
            <pc:sldMk cId="33755019" sldId="263"/>
            <ac:grpSpMk id="311" creationId="{E6A62CBC-4F1F-848E-82B0-2F19ABA52F03}"/>
          </ac:grpSpMkLst>
        </pc:grpChg>
        <pc:grpChg chg="mod">
          <ac:chgData name="Patrick, Rose Catherine" userId="3c4d9d71-23e3-4e6b-b23c-7bdd600c0919" providerId="ADAL" clId="{A35F6986-8603-1645-9E01-9FE756A25A6A}" dt="2022-07-26T01:02:17.773" v="14"/>
          <ac:grpSpMkLst>
            <pc:docMk/>
            <pc:sldMk cId="33755019" sldId="263"/>
            <ac:grpSpMk id="312" creationId="{A8812F4B-08E5-69BA-69DC-2B00D16E82A1}"/>
          </ac:grpSpMkLst>
        </pc:grpChg>
        <pc:grpChg chg="mod">
          <ac:chgData name="Patrick, Rose Catherine" userId="3c4d9d71-23e3-4e6b-b23c-7bdd600c0919" providerId="ADAL" clId="{A35F6986-8603-1645-9E01-9FE756A25A6A}" dt="2022-07-26T01:02:17.773" v="14"/>
          <ac:grpSpMkLst>
            <pc:docMk/>
            <pc:sldMk cId="33755019" sldId="263"/>
            <ac:grpSpMk id="313" creationId="{602E0C33-05A3-BC82-18B9-38FEFC2734CA}"/>
          </ac:grpSpMkLst>
        </pc:grpChg>
        <pc:grpChg chg="mod">
          <ac:chgData name="Patrick, Rose Catherine" userId="3c4d9d71-23e3-4e6b-b23c-7bdd600c0919" providerId="ADAL" clId="{A35F6986-8603-1645-9E01-9FE756A25A6A}" dt="2022-07-26T01:02:17.773" v="14"/>
          <ac:grpSpMkLst>
            <pc:docMk/>
            <pc:sldMk cId="33755019" sldId="263"/>
            <ac:grpSpMk id="347" creationId="{3E6AA27E-87F6-D851-9ACE-0212CFFC7FC3}"/>
          </ac:grpSpMkLst>
        </pc:grpChg>
        <pc:grpChg chg="mod">
          <ac:chgData name="Patrick, Rose Catherine" userId="3c4d9d71-23e3-4e6b-b23c-7bdd600c0919" providerId="ADAL" clId="{A35F6986-8603-1645-9E01-9FE756A25A6A}" dt="2022-07-26T01:02:17.773" v="14"/>
          <ac:grpSpMkLst>
            <pc:docMk/>
            <pc:sldMk cId="33755019" sldId="263"/>
            <ac:grpSpMk id="348" creationId="{B4E93A43-8E6E-24A4-2E83-99ED51295DB5}"/>
          </ac:grpSpMkLst>
        </pc:grpChg>
        <pc:grpChg chg="mod">
          <ac:chgData name="Patrick, Rose Catherine" userId="3c4d9d71-23e3-4e6b-b23c-7bdd600c0919" providerId="ADAL" clId="{A35F6986-8603-1645-9E01-9FE756A25A6A}" dt="2022-07-26T01:02:17.773" v="14"/>
          <ac:grpSpMkLst>
            <pc:docMk/>
            <pc:sldMk cId="33755019" sldId="263"/>
            <ac:grpSpMk id="349" creationId="{5CF903C7-8A58-D399-C980-B2D39ECE299B}"/>
          </ac:grpSpMkLst>
        </pc:grpChg>
        <pc:grpChg chg="mod">
          <ac:chgData name="Patrick, Rose Catherine" userId="3c4d9d71-23e3-4e6b-b23c-7bdd600c0919" providerId="ADAL" clId="{A35F6986-8603-1645-9E01-9FE756A25A6A}" dt="2022-07-26T01:02:17.773" v="14"/>
          <ac:grpSpMkLst>
            <pc:docMk/>
            <pc:sldMk cId="33755019" sldId="263"/>
            <ac:grpSpMk id="350" creationId="{943EDF9B-7210-3BF9-F8DF-EC94385F085C}"/>
          </ac:grpSpMkLst>
        </pc:grpChg>
        <pc:grpChg chg="mod">
          <ac:chgData name="Patrick, Rose Catherine" userId="3c4d9d71-23e3-4e6b-b23c-7bdd600c0919" providerId="ADAL" clId="{A35F6986-8603-1645-9E01-9FE756A25A6A}" dt="2022-07-26T01:02:17.773" v="14"/>
          <ac:grpSpMkLst>
            <pc:docMk/>
            <pc:sldMk cId="33755019" sldId="263"/>
            <ac:grpSpMk id="351" creationId="{8D4FD660-E939-893C-9A57-A1B031A4764E}"/>
          </ac:grpSpMkLst>
        </pc:grpChg>
        <pc:grpChg chg="mod">
          <ac:chgData name="Patrick, Rose Catherine" userId="3c4d9d71-23e3-4e6b-b23c-7bdd600c0919" providerId="ADAL" clId="{A35F6986-8603-1645-9E01-9FE756A25A6A}" dt="2022-07-26T01:02:17.773" v="14"/>
          <ac:grpSpMkLst>
            <pc:docMk/>
            <pc:sldMk cId="33755019" sldId="263"/>
            <ac:grpSpMk id="352" creationId="{138B3894-4760-DC27-36FA-EB7BE9EC1A44}"/>
          </ac:grpSpMkLst>
        </pc:grpChg>
        <pc:grpChg chg="mod">
          <ac:chgData name="Patrick, Rose Catherine" userId="3c4d9d71-23e3-4e6b-b23c-7bdd600c0919" providerId="ADAL" clId="{A35F6986-8603-1645-9E01-9FE756A25A6A}" dt="2022-07-26T01:02:17.773" v="14"/>
          <ac:grpSpMkLst>
            <pc:docMk/>
            <pc:sldMk cId="33755019" sldId="263"/>
            <ac:grpSpMk id="353" creationId="{269E9970-D686-B5DE-067C-FEDE2F282EFE}"/>
          </ac:grpSpMkLst>
        </pc:grpChg>
        <pc:grpChg chg="mod">
          <ac:chgData name="Patrick, Rose Catherine" userId="3c4d9d71-23e3-4e6b-b23c-7bdd600c0919" providerId="ADAL" clId="{A35F6986-8603-1645-9E01-9FE756A25A6A}" dt="2022-07-26T01:02:17.773" v="14"/>
          <ac:grpSpMkLst>
            <pc:docMk/>
            <pc:sldMk cId="33755019" sldId="263"/>
            <ac:grpSpMk id="354" creationId="{53289438-38D9-0455-34E0-4EE10A54911D}"/>
          </ac:grpSpMkLst>
        </pc:grpChg>
        <pc:grpChg chg="mod">
          <ac:chgData name="Patrick, Rose Catherine" userId="3c4d9d71-23e3-4e6b-b23c-7bdd600c0919" providerId="ADAL" clId="{A35F6986-8603-1645-9E01-9FE756A25A6A}" dt="2022-07-26T01:02:17.773" v="14"/>
          <ac:grpSpMkLst>
            <pc:docMk/>
            <pc:sldMk cId="33755019" sldId="263"/>
            <ac:grpSpMk id="355" creationId="{404FBEB9-401E-8437-D1B8-F151E7634438}"/>
          </ac:grpSpMkLst>
        </pc:grpChg>
        <pc:grpChg chg="mod">
          <ac:chgData name="Patrick, Rose Catherine" userId="3c4d9d71-23e3-4e6b-b23c-7bdd600c0919" providerId="ADAL" clId="{A35F6986-8603-1645-9E01-9FE756A25A6A}" dt="2022-07-26T01:02:17.773" v="14"/>
          <ac:grpSpMkLst>
            <pc:docMk/>
            <pc:sldMk cId="33755019" sldId="263"/>
            <ac:grpSpMk id="356" creationId="{3015C17D-BD11-BCD1-76C3-5741798C4B97}"/>
          </ac:grpSpMkLst>
        </pc:grpChg>
        <pc:picChg chg="add mod">
          <ac:chgData name="Patrick, Rose Catherine" userId="3c4d9d71-23e3-4e6b-b23c-7bdd600c0919" providerId="ADAL" clId="{A35F6986-8603-1645-9E01-9FE756A25A6A}" dt="2022-07-26T01:03:49.414" v="34" actId="26606"/>
          <ac:picMkLst>
            <pc:docMk/>
            <pc:sldMk cId="33755019" sldId="263"/>
            <ac:picMk id="400" creationId="{EAC82D55-B7DC-1CFF-46E6-181812E54291}"/>
          </ac:picMkLst>
        </pc:picChg>
        <pc:cxnChg chg="mod">
          <ac:chgData name="Patrick, Rose Catherine" userId="3c4d9d71-23e3-4e6b-b23c-7bdd600c0919" providerId="ADAL" clId="{A35F6986-8603-1645-9E01-9FE756A25A6A}" dt="2022-07-26T01:01:58.440" v="12"/>
          <ac:cxnSpMkLst>
            <pc:docMk/>
            <pc:sldMk cId="33755019" sldId="263"/>
            <ac:cxnSpMk id="7" creationId="{F9DCA406-91FE-581A-304B-EECF6B59E505}"/>
          </ac:cxnSpMkLst>
        </pc:cxnChg>
        <pc:cxnChg chg="mod">
          <ac:chgData name="Patrick, Rose Catherine" userId="3c4d9d71-23e3-4e6b-b23c-7bdd600c0919" providerId="ADAL" clId="{A35F6986-8603-1645-9E01-9FE756A25A6A}" dt="2022-07-26T01:01:58.440" v="12"/>
          <ac:cxnSpMkLst>
            <pc:docMk/>
            <pc:sldMk cId="33755019" sldId="263"/>
            <ac:cxnSpMk id="8" creationId="{A28772D9-12D9-F46C-D691-CF9277DC8B55}"/>
          </ac:cxnSpMkLst>
        </pc:cxnChg>
        <pc:cxnChg chg="mod">
          <ac:chgData name="Patrick, Rose Catherine" userId="3c4d9d71-23e3-4e6b-b23c-7bdd600c0919" providerId="ADAL" clId="{A35F6986-8603-1645-9E01-9FE756A25A6A}" dt="2022-07-26T01:01:58.440" v="12"/>
          <ac:cxnSpMkLst>
            <pc:docMk/>
            <pc:sldMk cId="33755019" sldId="263"/>
            <ac:cxnSpMk id="9" creationId="{E2AD12F7-5B2A-F681-3C16-7A7F5E16E0DB}"/>
          </ac:cxnSpMkLst>
        </pc:cxnChg>
        <pc:cxnChg chg="mod">
          <ac:chgData name="Patrick, Rose Catherine" userId="3c4d9d71-23e3-4e6b-b23c-7bdd600c0919" providerId="ADAL" clId="{A35F6986-8603-1645-9E01-9FE756A25A6A}" dt="2022-07-26T01:01:58.440" v="12"/>
          <ac:cxnSpMkLst>
            <pc:docMk/>
            <pc:sldMk cId="33755019" sldId="263"/>
            <ac:cxnSpMk id="38" creationId="{C6643E81-05CF-188E-DD91-6394348417FE}"/>
          </ac:cxnSpMkLst>
        </pc:cxnChg>
        <pc:cxnChg chg="mod">
          <ac:chgData name="Patrick, Rose Catherine" userId="3c4d9d71-23e3-4e6b-b23c-7bdd600c0919" providerId="ADAL" clId="{A35F6986-8603-1645-9E01-9FE756A25A6A}" dt="2022-07-26T01:01:58.440" v="12"/>
          <ac:cxnSpMkLst>
            <pc:docMk/>
            <pc:sldMk cId="33755019" sldId="263"/>
            <ac:cxnSpMk id="39" creationId="{BF7E6A8D-3C6B-1DAB-4979-F52C2C3CA648}"/>
          </ac:cxnSpMkLst>
        </pc:cxnChg>
        <pc:cxnChg chg="mod">
          <ac:chgData name="Patrick, Rose Catherine" userId="3c4d9d71-23e3-4e6b-b23c-7bdd600c0919" providerId="ADAL" clId="{A35F6986-8603-1645-9E01-9FE756A25A6A}" dt="2022-07-26T01:01:58.440" v="12"/>
          <ac:cxnSpMkLst>
            <pc:docMk/>
            <pc:sldMk cId="33755019" sldId="263"/>
            <ac:cxnSpMk id="41" creationId="{A4CE863C-741E-A386-5606-9E8D5D84285C}"/>
          </ac:cxnSpMkLst>
        </pc:cxnChg>
        <pc:cxnChg chg="mod">
          <ac:chgData name="Patrick, Rose Catherine" userId="3c4d9d71-23e3-4e6b-b23c-7bdd600c0919" providerId="ADAL" clId="{A35F6986-8603-1645-9E01-9FE756A25A6A}" dt="2022-07-26T01:01:58.440" v="12"/>
          <ac:cxnSpMkLst>
            <pc:docMk/>
            <pc:sldMk cId="33755019" sldId="263"/>
            <ac:cxnSpMk id="42" creationId="{5D6B2F67-090E-E562-A4A9-3509EB7D47BB}"/>
          </ac:cxnSpMkLst>
        </pc:cxnChg>
        <pc:cxnChg chg="mod">
          <ac:chgData name="Patrick, Rose Catherine" userId="3c4d9d71-23e3-4e6b-b23c-7bdd600c0919" providerId="ADAL" clId="{A35F6986-8603-1645-9E01-9FE756A25A6A}" dt="2022-07-26T01:01:58.440" v="12"/>
          <ac:cxnSpMkLst>
            <pc:docMk/>
            <pc:sldMk cId="33755019" sldId="263"/>
            <ac:cxnSpMk id="44" creationId="{2DE4663D-F80D-1ECE-A881-E8D11446557A}"/>
          </ac:cxnSpMkLst>
        </pc:cxnChg>
        <pc:cxnChg chg="mod">
          <ac:chgData name="Patrick, Rose Catherine" userId="3c4d9d71-23e3-4e6b-b23c-7bdd600c0919" providerId="ADAL" clId="{A35F6986-8603-1645-9E01-9FE756A25A6A}" dt="2022-07-26T01:01:58.440" v="12"/>
          <ac:cxnSpMkLst>
            <pc:docMk/>
            <pc:sldMk cId="33755019" sldId="263"/>
            <ac:cxnSpMk id="45" creationId="{5C06397C-3823-592C-3D6E-94C4F6EBFA1C}"/>
          </ac:cxnSpMkLst>
        </pc:cxnChg>
        <pc:cxnChg chg="mod">
          <ac:chgData name="Patrick, Rose Catherine" userId="3c4d9d71-23e3-4e6b-b23c-7bdd600c0919" providerId="ADAL" clId="{A35F6986-8603-1645-9E01-9FE756A25A6A}" dt="2022-07-26T01:01:58.440" v="12"/>
          <ac:cxnSpMkLst>
            <pc:docMk/>
            <pc:sldMk cId="33755019" sldId="263"/>
            <ac:cxnSpMk id="47" creationId="{52F3FEBF-5186-A03C-D2B7-D69AD39D8573}"/>
          </ac:cxnSpMkLst>
        </pc:cxnChg>
        <pc:cxnChg chg="mod">
          <ac:chgData name="Patrick, Rose Catherine" userId="3c4d9d71-23e3-4e6b-b23c-7bdd600c0919" providerId="ADAL" clId="{A35F6986-8603-1645-9E01-9FE756A25A6A}" dt="2022-07-26T01:01:58.440" v="12"/>
          <ac:cxnSpMkLst>
            <pc:docMk/>
            <pc:sldMk cId="33755019" sldId="263"/>
            <ac:cxnSpMk id="48" creationId="{C9D7B426-0648-F258-D208-9FC155F098DA}"/>
          </ac:cxnSpMkLst>
        </pc:cxnChg>
        <pc:cxnChg chg="mod">
          <ac:chgData name="Patrick, Rose Catherine" userId="3c4d9d71-23e3-4e6b-b23c-7bdd600c0919" providerId="ADAL" clId="{A35F6986-8603-1645-9E01-9FE756A25A6A}" dt="2022-07-26T01:01:58.440" v="12"/>
          <ac:cxnSpMkLst>
            <pc:docMk/>
            <pc:sldMk cId="33755019" sldId="263"/>
            <ac:cxnSpMk id="50" creationId="{E7632932-4B66-96C1-4E80-986BE4488B81}"/>
          </ac:cxnSpMkLst>
        </pc:cxnChg>
        <pc:cxnChg chg="mod">
          <ac:chgData name="Patrick, Rose Catherine" userId="3c4d9d71-23e3-4e6b-b23c-7bdd600c0919" providerId="ADAL" clId="{A35F6986-8603-1645-9E01-9FE756A25A6A}" dt="2022-07-26T01:01:58.440" v="12"/>
          <ac:cxnSpMkLst>
            <pc:docMk/>
            <pc:sldMk cId="33755019" sldId="263"/>
            <ac:cxnSpMk id="51" creationId="{F9AD10BB-C57C-F511-E15C-13CFEFED3262}"/>
          </ac:cxnSpMkLst>
        </pc:cxnChg>
        <pc:cxnChg chg="mod">
          <ac:chgData name="Patrick, Rose Catherine" userId="3c4d9d71-23e3-4e6b-b23c-7bdd600c0919" providerId="ADAL" clId="{A35F6986-8603-1645-9E01-9FE756A25A6A}" dt="2022-07-26T01:01:58.440" v="12"/>
          <ac:cxnSpMkLst>
            <pc:docMk/>
            <pc:sldMk cId="33755019" sldId="263"/>
            <ac:cxnSpMk id="53" creationId="{FAE39BBB-EFCF-50D4-F059-F40C5F589019}"/>
          </ac:cxnSpMkLst>
        </pc:cxnChg>
        <pc:cxnChg chg="mod">
          <ac:chgData name="Patrick, Rose Catherine" userId="3c4d9d71-23e3-4e6b-b23c-7bdd600c0919" providerId="ADAL" clId="{A35F6986-8603-1645-9E01-9FE756A25A6A}" dt="2022-07-26T01:01:58.440" v="12"/>
          <ac:cxnSpMkLst>
            <pc:docMk/>
            <pc:sldMk cId="33755019" sldId="263"/>
            <ac:cxnSpMk id="54" creationId="{14716DE0-9AC7-1613-1B53-8C928EF0FDE0}"/>
          </ac:cxnSpMkLst>
        </pc:cxnChg>
        <pc:cxnChg chg="mod">
          <ac:chgData name="Patrick, Rose Catherine" userId="3c4d9d71-23e3-4e6b-b23c-7bdd600c0919" providerId="ADAL" clId="{A35F6986-8603-1645-9E01-9FE756A25A6A}" dt="2022-07-26T01:01:58.440" v="12"/>
          <ac:cxnSpMkLst>
            <pc:docMk/>
            <pc:sldMk cId="33755019" sldId="263"/>
            <ac:cxnSpMk id="62" creationId="{FA705691-88BE-3440-97A0-E527A30EA8CA}"/>
          </ac:cxnSpMkLst>
        </pc:cxnChg>
        <pc:cxnChg chg="mod">
          <ac:chgData name="Patrick, Rose Catherine" userId="3c4d9d71-23e3-4e6b-b23c-7bdd600c0919" providerId="ADAL" clId="{A35F6986-8603-1645-9E01-9FE756A25A6A}" dt="2022-07-26T01:01:58.440" v="12"/>
          <ac:cxnSpMkLst>
            <pc:docMk/>
            <pc:sldMk cId="33755019" sldId="263"/>
            <ac:cxnSpMk id="63" creationId="{F0EBAF37-FD8E-7A70-8836-8E7E6C094FC7}"/>
          </ac:cxnSpMkLst>
        </pc:cxnChg>
        <pc:cxnChg chg="mod">
          <ac:chgData name="Patrick, Rose Catherine" userId="3c4d9d71-23e3-4e6b-b23c-7bdd600c0919" providerId="ADAL" clId="{A35F6986-8603-1645-9E01-9FE756A25A6A}" dt="2022-07-26T01:01:58.440" v="12"/>
          <ac:cxnSpMkLst>
            <pc:docMk/>
            <pc:sldMk cId="33755019" sldId="263"/>
            <ac:cxnSpMk id="65" creationId="{86779ED6-00B3-D7F4-E928-05EA53CDDD4E}"/>
          </ac:cxnSpMkLst>
        </pc:cxnChg>
        <pc:cxnChg chg="mod">
          <ac:chgData name="Patrick, Rose Catherine" userId="3c4d9d71-23e3-4e6b-b23c-7bdd600c0919" providerId="ADAL" clId="{A35F6986-8603-1645-9E01-9FE756A25A6A}" dt="2022-07-26T01:01:58.440" v="12"/>
          <ac:cxnSpMkLst>
            <pc:docMk/>
            <pc:sldMk cId="33755019" sldId="263"/>
            <ac:cxnSpMk id="66" creationId="{8A8C21D6-4358-CA7B-1076-972E965C1F4B}"/>
          </ac:cxnSpMkLst>
        </pc:cxnChg>
        <pc:cxnChg chg="mod">
          <ac:chgData name="Patrick, Rose Catherine" userId="3c4d9d71-23e3-4e6b-b23c-7bdd600c0919" providerId="ADAL" clId="{A35F6986-8603-1645-9E01-9FE756A25A6A}" dt="2022-07-26T01:01:58.440" v="12"/>
          <ac:cxnSpMkLst>
            <pc:docMk/>
            <pc:sldMk cId="33755019" sldId="263"/>
            <ac:cxnSpMk id="68" creationId="{94D114D8-6084-590F-E753-6C895FC5520E}"/>
          </ac:cxnSpMkLst>
        </pc:cxnChg>
        <pc:cxnChg chg="mod">
          <ac:chgData name="Patrick, Rose Catherine" userId="3c4d9d71-23e3-4e6b-b23c-7bdd600c0919" providerId="ADAL" clId="{A35F6986-8603-1645-9E01-9FE756A25A6A}" dt="2022-07-26T01:01:58.440" v="12"/>
          <ac:cxnSpMkLst>
            <pc:docMk/>
            <pc:sldMk cId="33755019" sldId="263"/>
            <ac:cxnSpMk id="69" creationId="{6FC1AD86-2927-266F-1AED-85770548D999}"/>
          </ac:cxnSpMkLst>
        </pc:cxnChg>
        <pc:cxnChg chg="mod">
          <ac:chgData name="Patrick, Rose Catherine" userId="3c4d9d71-23e3-4e6b-b23c-7bdd600c0919" providerId="ADAL" clId="{A35F6986-8603-1645-9E01-9FE756A25A6A}" dt="2022-07-26T01:01:58.440" v="12"/>
          <ac:cxnSpMkLst>
            <pc:docMk/>
            <pc:sldMk cId="33755019" sldId="263"/>
            <ac:cxnSpMk id="71" creationId="{0EF27D89-FB12-D6D7-EC49-37A39C7FF3BC}"/>
          </ac:cxnSpMkLst>
        </pc:cxnChg>
        <pc:cxnChg chg="mod">
          <ac:chgData name="Patrick, Rose Catherine" userId="3c4d9d71-23e3-4e6b-b23c-7bdd600c0919" providerId="ADAL" clId="{A35F6986-8603-1645-9E01-9FE756A25A6A}" dt="2022-07-26T01:01:58.440" v="12"/>
          <ac:cxnSpMkLst>
            <pc:docMk/>
            <pc:sldMk cId="33755019" sldId="263"/>
            <ac:cxnSpMk id="72" creationId="{63B335FE-16CD-809A-1EB2-F325A46A0470}"/>
          </ac:cxnSpMkLst>
        </pc:cxnChg>
        <pc:cxnChg chg="mod">
          <ac:chgData name="Patrick, Rose Catherine" userId="3c4d9d71-23e3-4e6b-b23c-7bdd600c0919" providerId="ADAL" clId="{A35F6986-8603-1645-9E01-9FE756A25A6A}" dt="2022-07-26T01:01:58.440" v="12"/>
          <ac:cxnSpMkLst>
            <pc:docMk/>
            <pc:sldMk cId="33755019" sldId="263"/>
            <ac:cxnSpMk id="74" creationId="{2F86E300-4414-0086-0B90-1BF2A43E9F63}"/>
          </ac:cxnSpMkLst>
        </pc:cxnChg>
        <pc:cxnChg chg="mod">
          <ac:chgData name="Patrick, Rose Catherine" userId="3c4d9d71-23e3-4e6b-b23c-7bdd600c0919" providerId="ADAL" clId="{A35F6986-8603-1645-9E01-9FE756A25A6A}" dt="2022-07-26T01:01:58.440" v="12"/>
          <ac:cxnSpMkLst>
            <pc:docMk/>
            <pc:sldMk cId="33755019" sldId="263"/>
            <ac:cxnSpMk id="75" creationId="{DD3AB88E-80E1-1C23-29B4-D3FEBFF05CB3}"/>
          </ac:cxnSpMkLst>
        </pc:cxnChg>
        <pc:cxnChg chg="mod">
          <ac:chgData name="Patrick, Rose Catherine" userId="3c4d9d71-23e3-4e6b-b23c-7bdd600c0919" providerId="ADAL" clId="{A35F6986-8603-1645-9E01-9FE756A25A6A}" dt="2022-07-26T01:01:58.440" v="12"/>
          <ac:cxnSpMkLst>
            <pc:docMk/>
            <pc:sldMk cId="33755019" sldId="263"/>
            <ac:cxnSpMk id="77" creationId="{10C7011F-E947-307F-DC53-ED5C737B69CE}"/>
          </ac:cxnSpMkLst>
        </pc:cxnChg>
        <pc:cxnChg chg="mod">
          <ac:chgData name="Patrick, Rose Catherine" userId="3c4d9d71-23e3-4e6b-b23c-7bdd600c0919" providerId="ADAL" clId="{A35F6986-8603-1645-9E01-9FE756A25A6A}" dt="2022-07-26T01:01:58.440" v="12"/>
          <ac:cxnSpMkLst>
            <pc:docMk/>
            <pc:sldMk cId="33755019" sldId="263"/>
            <ac:cxnSpMk id="78" creationId="{1010B9F3-2B5F-EA3B-8102-3F012261F0F9}"/>
          </ac:cxnSpMkLst>
        </pc:cxnChg>
        <pc:cxnChg chg="mod">
          <ac:chgData name="Patrick, Rose Catherine" userId="3c4d9d71-23e3-4e6b-b23c-7bdd600c0919" providerId="ADAL" clId="{A35F6986-8603-1645-9E01-9FE756A25A6A}" dt="2022-07-26T01:01:58.440" v="12"/>
          <ac:cxnSpMkLst>
            <pc:docMk/>
            <pc:sldMk cId="33755019" sldId="263"/>
            <ac:cxnSpMk id="80" creationId="{97BB749D-E45B-F064-49A5-3EE1F541ED5F}"/>
          </ac:cxnSpMkLst>
        </pc:cxnChg>
        <pc:cxnChg chg="mod">
          <ac:chgData name="Patrick, Rose Catherine" userId="3c4d9d71-23e3-4e6b-b23c-7bdd600c0919" providerId="ADAL" clId="{A35F6986-8603-1645-9E01-9FE756A25A6A}" dt="2022-07-26T01:01:58.440" v="12"/>
          <ac:cxnSpMkLst>
            <pc:docMk/>
            <pc:sldMk cId="33755019" sldId="263"/>
            <ac:cxnSpMk id="81" creationId="{E3AE9EA9-9C49-D2CE-0384-2E10BBAC3D9E}"/>
          </ac:cxnSpMkLst>
        </pc:cxnChg>
        <pc:cxnChg chg="mod">
          <ac:chgData name="Patrick, Rose Catherine" userId="3c4d9d71-23e3-4e6b-b23c-7bdd600c0919" providerId="ADAL" clId="{A35F6986-8603-1645-9E01-9FE756A25A6A}" dt="2022-07-26T01:01:58.440" v="12"/>
          <ac:cxnSpMkLst>
            <pc:docMk/>
            <pc:sldMk cId="33755019" sldId="263"/>
            <ac:cxnSpMk id="83" creationId="{2F37CFD5-CF1A-A434-F262-AC7D4DEDADD2}"/>
          </ac:cxnSpMkLst>
        </pc:cxnChg>
        <pc:cxnChg chg="mod">
          <ac:chgData name="Patrick, Rose Catherine" userId="3c4d9d71-23e3-4e6b-b23c-7bdd600c0919" providerId="ADAL" clId="{A35F6986-8603-1645-9E01-9FE756A25A6A}" dt="2022-07-26T01:01:58.440" v="12"/>
          <ac:cxnSpMkLst>
            <pc:docMk/>
            <pc:sldMk cId="33755019" sldId="263"/>
            <ac:cxnSpMk id="84" creationId="{A62AB1AB-9853-563A-BFF9-42D76D1BE874}"/>
          </ac:cxnSpMkLst>
        </pc:cxnChg>
        <pc:cxnChg chg="mod">
          <ac:chgData name="Patrick, Rose Catherine" userId="3c4d9d71-23e3-4e6b-b23c-7bdd600c0919" providerId="ADAL" clId="{A35F6986-8603-1645-9E01-9FE756A25A6A}" dt="2022-07-26T01:01:58.440" v="12"/>
          <ac:cxnSpMkLst>
            <pc:docMk/>
            <pc:sldMk cId="33755019" sldId="263"/>
            <ac:cxnSpMk id="86" creationId="{1ACF1588-D038-8EB5-FE34-9A2D2739A02E}"/>
          </ac:cxnSpMkLst>
        </pc:cxnChg>
        <pc:cxnChg chg="mod">
          <ac:chgData name="Patrick, Rose Catherine" userId="3c4d9d71-23e3-4e6b-b23c-7bdd600c0919" providerId="ADAL" clId="{A35F6986-8603-1645-9E01-9FE756A25A6A}" dt="2022-07-26T01:01:58.440" v="12"/>
          <ac:cxnSpMkLst>
            <pc:docMk/>
            <pc:sldMk cId="33755019" sldId="263"/>
            <ac:cxnSpMk id="87" creationId="{0E3EFDF4-3A30-EC39-52D9-93D9F433DC32}"/>
          </ac:cxnSpMkLst>
        </pc:cxnChg>
        <pc:cxnChg chg="mod">
          <ac:chgData name="Patrick, Rose Catherine" userId="3c4d9d71-23e3-4e6b-b23c-7bdd600c0919" providerId="ADAL" clId="{A35F6986-8603-1645-9E01-9FE756A25A6A}" dt="2022-07-26T01:01:58.440" v="12"/>
          <ac:cxnSpMkLst>
            <pc:docMk/>
            <pc:sldMk cId="33755019" sldId="263"/>
            <ac:cxnSpMk id="95" creationId="{C1CDB939-28AE-9EF8-E0A2-9587096599B7}"/>
          </ac:cxnSpMkLst>
        </pc:cxnChg>
        <pc:cxnChg chg="mod">
          <ac:chgData name="Patrick, Rose Catherine" userId="3c4d9d71-23e3-4e6b-b23c-7bdd600c0919" providerId="ADAL" clId="{A35F6986-8603-1645-9E01-9FE756A25A6A}" dt="2022-07-26T01:01:58.440" v="12"/>
          <ac:cxnSpMkLst>
            <pc:docMk/>
            <pc:sldMk cId="33755019" sldId="263"/>
            <ac:cxnSpMk id="96" creationId="{4DB05310-1730-3270-4110-D2687A962D41}"/>
          </ac:cxnSpMkLst>
        </pc:cxnChg>
        <pc:cxnChg chg="mod">
          <ac:chgData name="Patrick, Rose Catherine" userId="3c4d9d71-23e3-4e6b-b23c-7bdd600c0919" providerId="ADAL" clId="{A35F6986-8603-1645-9E01-9FE756A25A6A}" dt="2022-07-26T01:01:58.440" v="12"/>
          <ac:cxnSpMkLst>
            <pc:docMk/>
            <pc:sldMk cId="33755019" sldId="263"/>
            <ac:cxnSpMk id="98" creationId="{AF9C4700-0F1F-AB3F-F53D-5F96A7920076}"/>
          </ac:cxnSpMkLst>
        </pc:cxnChg>
        <pc:cxnChg chg="mod">
          <ac:chgData name="Patrick, Rose Catherine" userId="3c4d9d71-23e3-4e6b-b23c-7bdd600c0919" providerId="ADAL" clId="{A35F6986-8603-1645-9E01-9FE756A25A6A}" dt="2022-07-26T01:01:58.440" v="12"/>
          <ac:cxnSpMkLst>
            <pc:docMk/>
            <pc:sldMk cId="33755019" sldId="263"/>
            <ac:cxnSpMk id="99" creationId="{56F4E864-944D-DB37-C2E3-E9B69BA2F3FB}"/>
          </ac:cxnSpMkLst>
        </pc:cxnChg>
        <pc:cxnChg chg="mod">
          <ac:chgData name="Patrick, Rose Catherine" userId="3c4d9d71-23e3-4e6b-b23c-7bdd600c0919" providerId="ADAL" clId="{A35F6986-8603-1645-9E01-9FE756A25A6A}" dt="2022-07-26T01:01:58.440" v="12"/>
          <ac:cxnSpMkLst>
            <pc:docMk/>
            <pc:sldMk cId="33755019" sldId="263"/>
            <ac:cxnSpMk id="101" creationId="{AB785720-7F6A-8D0B-6B55-349207E64978}"/>
          </ac:cxnSpMkLst>
        </pc:cxnChg>
        <pc:cxnChg chg="mod">
          <ac:chgData name="Patrick, Rose Catherine" userId="3c4d9d71-23e3-4e6b-b23c-7bdd600c0919" providerId="ADAL" clId="{A35F6986-8603-1645-9E01-9FE756A25A6A}" dt="2022-07-26T01:01:58.440" v="12"/>
          <ac:cxnSpMkLst>
            <pc:docMk/>
            <pc:sldMk cId="33755019" sldId="263"/>
            <ac:cxnSpMk id="102" creationId="{F99E961D-F46A-B8DF-30F0-05760E396414}"/>
          </ac:cxnSpMkLst>
        </pc:cxnChg>
        <pc:cxnChg chg="mod">
          <ac:chgData name="Patrick, Rose Catherine" userId="3c4d9d71-23e3-4e6b-b23c-7bdd600c0919" providerId="ADAL" clId="{A35F6986-8603-1645-9E01-9FE756A25A6A}" dt="2022-07-26T01:01:58.440" v="12"/>
          <ac:cxnSpMkLst>
            <pc:docMk/>
            <pc:sldMk cId="33755019" sldId="263"/>
            <ac:cxnSpMk id="104" creationId="{517DE272-830B-1B25-1EDE-5AD9EEA7B8EA}"/>
          </ac:cxnSpMkLst>
        </pc:cxnChg>
        <pc:cxnChg chg="mod">
          <ac:chgData name="Patrick, Rose Catherine" userId="3c4d9d71-23e3-4e6b-b23c-7bdd600c0919" providerId="ADAL" clId="{A35F6986-8603-1645-9E01-9FE756A25A6A}" dt="2022-07-26T01:01:58.440" v="12"/>
          <ac:cxnSpMkLst>
            <pc:docMk/>
            <pc:sldMk cId="33755019" sldId="263"/>
            <ac:cxnSpMk id="105" creationId="{39E7FC07-6030-F50D-41E7-ACFA5AE02C14}"/>
          </ac:cxnSpMkLst>
        </pc:cxnChg>
        <pc:cxnChg chg="mod">
          <ac:chgData name="Patrick, Rose Catherine" userId="3c4d9d71-23e3-4e6b-b23c-7bdd600c0919" providerId="ADAL" clId="{A35F6986-8603-1645-9E01-9FE756A25A6A}" dt="2022-07-26T01:01:58.440" v="12"/>
          <ac:cxnSpMkLst>
            <pc:docMk/>
            <pc:sldMk cId="33755019" sldId="263"/>
            <ac:cxnSpMk id="107" creationId="{EDF9DA38-0537-232F-C872-CB832A73079B}"/>
          </ac:cxnSpMkLst>
        </pc:cxnChg>
        <pc:cxnChg chg="mod">
          <ac:chgData name="Patrick, Rose Catherine" userId="3c4d9d71-23e3-4e6b-b23c-7bdd600c0919" providerId="ADAL" clId="{A35F6986-8603-1645-9E01-9FE756A25A6A}" dt="2022-07-26T01:01:58.440" v="12"/>
          <ac:cxnSpMkLst>
            <pc:docMk/>
            <pc:sldMk cId="33755019" sldId="263"/>
            <ac:cxnSpMk id="108" creationId="{ADDD5F12-DE1C-A1CD-542F-01D500A063FC}"/>
          </ac:cxnSpMkLst>
        </pc:cxnChg>
        <pc:cxnChg chg="mod">
          <ac:chgData name="Patrick, Rose Catherine" userId="3c4d9d71-23e3-4e6b-b23c-7bdd600c0919" providerId="ADAL" clId="{A35F6986-8603-1645-9E01-9FE756A25A6A}" dt="2022-07-26T01:01:58.440" v="12"/>
          <ac:cxnSpMkLst>
            <pc:docMk/>
            <pc:sldMk cId="33755019" sldId="263"/>
            <ac:cxnSpMk id="110" creationId="{DF4A3F7C-F82D-AD93-9E48-C596AB0A1D57}"/>
          </ac:cxnSpMkLst>
        </pc:cxnChg>
        <pc:cxnChg chg="mod">
          <ac:chgData name="Patrick, Rose Catherine" userId="3c4d9d71-23e3-4e6b-b23c-7bdd600c0919" providerId="ADAL" clId="{A35F6986-8603-1645-9E01-9FE756A25A6A}" dt="2022-07-26T01:01:58.440" v="12"/>
          <ac:cxnSpMkLst>
            <pc:docMk/>
            <pc:sldMk cId="33755019" sldId="263"/>
            <ac:cxnSpMk id="111" creationId="{C5D9368D-EB3B-65C1-CF33-186BC9BA5596}"/>
          </ac:cxnSpMkLst>
        </pc:cxnChg>
        <pc:cxnChg chg="mod">
          <ac:chgData name="Patrick, Rose Catherine" userId="3c4d9d71-23e3-4e6b-b23c-7bdd600c0919" providerId="ADAL" clId="{A35F6986-8603-1645-9E01-9FE756A25A6A}" dt="2022-07-26T01:01:58.440" v="12"/>
          <ac:cxnSpMkLst>
            <pc:docMk/>
            <pc:sldMk cId="33755019" sldId="263"/>
            <ac:cxnSpMk id="113" creationId="{32889B6E-3564-CE01-48EC-3F35DDC57ED7}"/>
          </ac:cxnSpMkLst>
        </pc:cxnChg>
        <pc:cxnChg chg="mod">
          <ac:chgData name="Patrick, Rose Catherine" userId="3c4d9d71-23e3-4e6b-b23c-7bdd600c0919" providerId="ADAL" clId="{A35F6986-8603-1645-9E01-9FE756A25A6A}" dt="2022-07-26T01:01:58.440" v="12"/>
          <ac:cxnSpMkLst>
            <pc:docMk/>
            <pc:sldMk cId="33755019" sldId="263"/>
            <ac:cxnSpMk id="114" creationId="{0E3CD4D3-CF92-E92B-BF0E-E172D4DA3F27}"/>
          </ac:cxnSpMkLst>
        </pc:cxnChg>
        <pc:cxnChg chg="mod">
          <ac:chgData name="Patrick, Rose Catherine" userId="3c4d9d71-23e3-4e6b-b23c-7bdd600c0919" providerId="ADAL" clId="{A35F6986-8603-1645-9E01-9FE756A25A6A}" dt="2022-07-26T01:01:58.440" v="12"/>
          <ac:cxnSpMkLst>
            <pc:docMk/>
            <pc:sldMk cId="33755019" sldId="263"/>
            <ac:cxnSpMk id="126" creationId="{631E3528-6547-5020-A692-8BDAF3976EB8}"/>
          </ac:cxnSpMkLst>
        </pc:cxnChg>
        <pc:cxnChg chg="mod">
          <ac:chgData name="Patrick, Rose Catherine" userId="3c4d9d71-23e3-4e6b-b23c-7bdd600c0919" providerId="ADAL" clId="{A35F6986-8603-1645-9E01-9FE756A25A6A}" dt="2022-07-26T01:01:58.440" v="12"/>
          <ac:cxnSpMkLst>
            <pc:docMk/>
            <pc:sldMk cId="33755019" sldId="263"/>
            <ac:cxnSpMk id="127" creationId="{90493FBE-742A-5AB4-F624-B8CEBF15B2BA}"/>
          </ac:cxnSpMkLst>
        </pc:cxnChg>
        <pc:cxnChg chg="mod">
          <ac:chgData name="Patrick, Rose Catherine" userId="3c4d9d71-23e3-4e6b-b23c-7bdd600c0919" providerId="ADAL" clId="{A35F6986-8603-1645-9E01-9FE756A25A6A}" dt="2022-07-26T01:01:58.440" v="12"/>
          <ac:cxnSpMkLst>
            <pc:docMk/>
            <pc:sldMk cId="33755019" sldId="263"/>
            <ac:cxnSpMk id="129" creationId="{FABA5806-F87B-9823-F3FA-667240C03846}"/>
          </ac:cxnSpMkLst>
        </pc:cxnChg>
        <pc:cxnChg chg="mod">
          <ac:chgData name="Patrick, Rose Catherine" userId="3c4d9d71-23e3-4e6b-b23c-7bdd600c0919" providerId="ADAL" clId="{A35F6986-8603-1645-9E01-9FE756A25A6A}" dt="2022-07-26T01:01:58.440" v="12"/>
          <ac:cxnSpMkLst>
            <pc:docMk/>
            <pc:sldMk cId="33755019" sldId="263"/>
            <ac:cxnSpMk id="130" creationId="{4440D622-9597-7CAF-2A67-F25002366B35}"/>
          </ac:cxnSpMkLst>
        </pc:cxnChg>
        <pc:cxnChg chg="mod">
          <ac:chgData name="Patrick, Rose Catherine" userId="3c4d9d71-23e3-4e6b-b23c-7bdd600c0919" providerId="ADAL" clId="{A35F6986-8603-1645-9E01-9FE756A25A6A}" dt="2022-07-26T01:01:58.440" v="12"/>
          <ac:cxnSpMkLst>
            <pc:docMk/>
            <pc:sldMk cId="33755019" sldId="263"/>
            <ac:cxnSpMk id="132" creationId="{FB45BF9A-83F2-4A30-1E61-57853F8F5B58}"/>
          </ac:cxnSpMkLst>
        </pc:cxnChg>
        <pc:cxnChg chg="mod">
          <ac:chgData name="Patrick, Rose Catherine" userId="3c4d9d71-23e3-4e6b-b23c-7bdd600c0919" providerId="ADAL" clId="{A35F6986-8603-1645-9E01-9FE756A25A6A}" dt="2022-07-26T01:01:58.440" v="12"/>
          <ac:cxnSpMkLst>
            <pc:docMk/>
            <pc:sldMk cId="33755019" sldId="263"/>
            <ac:cxnSpMk id="133" creationId="{34F270D5-EB0B-FB63-6D3C-0731D14AF990}"/>
          </ac:cxnSpMkLst>
        </pc:cxnChg>
        <pc:cxnChg chg="mod">
          <ac:chgData name="Patrick, Rose Catherine" userId="3c4d9d71-23e3-4e6b-b23c-7bdd600c0919" providerId="ADAL" clId="{A35F6986-8603-1645-9E01-9FE756A25A6A}" dt="2022-07-26T01:01:58.440" v="12"/>
          <ac:cxnSpMkLst>
            <pc:docMk/>
            <pc:sldMk cId="33755019" sldId="263"/>
            <ac:cxnSpMk id="135" creationId="{592D50AE-BB40-2329-99AD-8EF2F668B651}"/>
          </ac:cxnSpMkLst>
        </pc:cxnChg>
        <pc:cxnChg chg="mod">
          <ac:chgData name="Patrick, Rose Catherine" userId="3c4d9d71-23e3-4e6b-b23c-7bdd600c0919" providerId="ADAL" clId="{A35F6986-8603-1645-9E01-9FE756A25A6A}" dt="2022-07-26T01:01:58.440" v="12"/>
          <ac:cxnSpMkLst>
            <pc:docMk/>
            <pc:sldMk cId="33755019" sldId="263"/>
            <ac:cxnSpMk id="136" creationId="{E3BDC476-B548-CF2E-5C8A-143C878D2DB4}"/>
          </ac:cxnSpMkLst>
        </pc:cxnChg>
        <pc:cxnChg chg="mod">
          <ac:chgData name="Patrick, Rose Catherine" userId="3c4d9d71-23e3-4e6b-b23c-7bdd600c0919" providerId="ADAL" clId="{A35F6986-8603-1645-9E01-9FE756A25A6A}" dt="2022-07-26T01:01:58.440" v="12"/>
          <ac:cxnSpMkLst>
            <pc:docMk/>
            <pc:sldMk cId="33755019" sldId="263"/>
            <ac:cxnSpMk id="138" creationId="{64118A5E-B326-15A4-CDB4-A259FA8C36C6}"/>
          </ac:cxnSpMkLst>
        </pc:cxnChg>
        <pc:cxnChg chg="mod">
          <ac:chgData name="Patrick, Rose Catherine" userId="3c4d9d71-23e3-4e6b-b23c-7bdd600c0919" providerId="ADAL" clId="{A35F6986-8603-1645-9E01-9FE756A25A6A}" dt="2022-07-26T01:01:58.440" v="12"/>
          <ac:cxnSpMkLst>
            <pc:docMk/>
            <pc:sldMk cId="33755019" sldId="263"/>
            <ac:cxnSpMk id="139" creationId="{506B4734-406A-9215-7D92-7F368B828A14}"/>
          </ac:cxnSpMkLst>
        </pc:cxnChg>
        <pc:cxnChg chg="mod">
          <ac:chgData name="Patrick, Rose Catherine" userId="3c4d9d71-23e3-4e6b-b23c-7bdd600c0919" providerId="ADAL" clId="{A35F6986-8603-1645-9E01-9FE756A25A6A}" dt="2022-07-26T01:01:58.440" v="12"/>
          <ac:cxnSpMkLst>
            <pc:docMk/>
            <pc:sldMk cId="33755019" sldId="263"/>
            <ac:cxnSpMk id="141" creationId="{F7D29DF1-E02C-2DB8-6823-10CE35A5D6A0}"/>
          </ac:cxnSpMkLst>
        </pc:cxnChg>
        <pc:cxnChg chg="mod">
          <ac:chgData name="Patrick, Rose Catherine" userId="3c4d9d71-23e3-4e6b-b23c-7bdd600c0919" providerId="ADAL" clId="{A35F6986-8603-1645-9E01-9FE756A25A6A}" dt="2022-07-26T01:01:58.440" v="12"/>
          <ac:cxnSpMkLst>
            <pc:docMk/>
            <pc:sldMk cId="33755019" sldId="263"/>
            <ac:cxnSpMk id="142" creationId="{BA0BA6D8-7135-9F07-7B39-F4A656B16D20}"/>
          </ac:cxnSpMkLst>
        </pc:cxnChg>
        <pc:cxnChg chg="mod">
          <ac:chgData name="Patrick, Rose Catherine" userId="3c4d9d71-23e3-4e6b-b23c-7bdd600c0919" providerId="ADAL" clId="{A35F6986-8603-1645-9E01-9FE756A25A6A}" dt="2022-07-26T01:01:58.440" v="12"/>
          <ac:cxnSpMkLst>
            <pc:docMk/>
            <pc:sldMk cId="33755019" sldId="263"/>
            <ac:cxnSpMk id="144" creationId="{05DFEDA6-0B02-C0DF-F8DC-A1C3844CCEBD}"/>
          </ac:cxnSpMkLst>
        </pc:cxnChg>
        <pc:cxnChg chg="mod">
          <ac:chgData name="Patrick, Rose Catherine" userId="3c4d9d71-23e3-4e6b-b23c-7bdd600c0919" providerId="ADAL" clId="{A35F6986-8603-1645-9E01-9FE756A25A6A}" dt="2022-07-26T01:01:58.440" v="12"/>
          <ac:cxnSpMkLst>
            <pc:docMk/>
            <pc:sldMk cId="33755019" sldId="263"/>
            <ac:cxnSpMk id="145" creationId="{7C1F3B5E-2695-BE77-80B7-D16F889D3A7F}"/>
          </ac:cxnSpMkLst>
        </pc:cxnChg>
        <pc:cxnChg chg="mod">
          <ac:chgData name="Patrick, Rose Catherine" userId="3c4d9d71-23e3-4e6b-b23c-7bdd600c0919" providerId="ADAL" clId="{A35F6986-8603-1645-9E01-9FE756A25A6A}" dt="2022-07-26T01:01:58.440" v="12"/>
          <ac:cxnSpMkLst>
            <pc:docMk/>
            <pc:sldMk cId="33755019" sldId="263"/>
            <ac:cxnSpMk id="147" creationId="{448ECC28-E670-36C2-AD33-607D77D0F448}"/>
          </ac:cxnSpMkLst>
        </pc:cxnChg>
        <pc:cxnChg chg="mod">
          <ac:chgData name="Patrick, Rose Catherine" userId="3c4d9d71-23e3-4e6b-b23c-7bdd600c0919" providerId="ADAL" clId="{A35F6986-8603-1645-9E01-9FE756A25A6A}" dt="2022-07-26T01:01:58.440" v="12"/>
          <ac:cxnSpMkLst>
            <pc:docMk/>
            <pc:sldMk cId="33755019" sldId="263"/>
            <ac:cxnSpMk id="148" creationId="{A03239C8-1D56-C1D4-E2DC-C2271F1AED4D}"/>
          </ac:cxnSpMkLst>
        </pc:cxnChg>
        <pc:cxnChg chg="mod">
          <ac:chgData name="Patrick, Rose Catherine" userId="3c4d9d71-23e3-4e6b-b23c-7bdd600c0919" providerId="ADAL" clId="{A35F6986-8603-1645-9E01-9FE756A25A6A}" dt="2022-07-26T01:01:58.440" v="12"/>
          <ac:cxnSpMkLst>
            <pc:docMk/>
            <pc:sldMk cId="33755019" sldId="263"/>
            <ac:cxnSpMk id="150" creationId="{72D0CDDA-CD60-35BE-713E-203EFCA6504F}"/>
          </ac:cxnSpMkLst>
        </pc:cxnChg>
        <pc:cxnChg chg="mod">
          <ac:chgData name="Patrick, Rose Catherine" userId="3c4d9d71-23e3-4e6b-b23c-7bdd600c0919" providerId="ADAL" clId="{A35F6986-8603-1645-9E01-9FE756A25A6A}" dt="2022-07-26T01:01:58.440" v="12"/>
          <ac:cxnSpMkLst>
            <pc:docMk/>
            <pc:sldMk cId="33755019" sldId="263"/>
            <ac:cxnSpMk id="151" creationId="{E1F4D953-B030-447F-688D-0B127AB18A98}"/>
          </ac:cxnSpMkLst>
        </pc:cxnChg>
        <pc:cxnChg chg="mod">
          <ac:chgData name="Patrick, Rose Catherine" userId="3c4d9d71-23e3-4e6b-b23c-7bdd600c0919" providerId="ADAL" clId="{A35F6986-8603-1645-9E01-9FE756A25A6A}" dt="2022-07-26T01:01:58.440" v="12"/>
          <ac:cxnSpMkLst>
            <pc:docMk/>
            <pc:sldMk cId="33755019" sldId="263"/>
            <ac:cxnSpMk id="153" creationId="{DE680C6E-0065-AEA0-7ED0-F3FE06780B98}"/>
          </ac:cxnSpMkLst>
        </pc:cxnChg>
        <pc:cxnChg chg="mod">
          <ac:chgData name="Patrick, Rose Catherine" userId="3c4d9d71-23e3-4e6b-b23c-7bdd600c0919" providerId="ADAL" clId="{A35F6986-8603-1645-9E01-9FE756A25A6A}" dt="2022-07-26T01:01:58.440" v="12"/>
          <ac:cxnSpMkLst>
            <pc:docMk/>
            <pc:sldMk cId="33755019" sldId="263"/>
            <ac:cxnSpMk id="154" creationId="{E62E1E6D-69B9-6F8D-F527-2A1839A8F9F1}"/>
          </ac:cxnSpMkLst>
        </pc:cxnChg>
        <pc:cxnChg chg="mod">
          <ac:chgData name="Patrick, Rose Catherine" userId="3c4d9d71-23e3-4e6b-b23c-7bdd600c0919" providerId="ADAL" clId="{A35F6986-8603-1645-9E01-9FE756A25A6A}" dt="2022-07-26T01:01:58.440" v="12"/>
          <ac:cxnSpMkLst>
            <pc:docMk/>
            <pc:sldMk cId="33755019" sldId="263"/>
            <ac:cxnSpMk id="156" creationId="{A9BFB93A-AF42-BB0A-D510-C10E26F7B4E0}"/>
          </ac:cxnSpMkLst>
        </pc:cxnChg>
        <pc:cxnChg chg="mod">
          <ac:chgData name="Patrick, Rose Catherine" userId="3c4d9d71-23e3-4e6b-b23c-7bdd600c0919" providerId="ADAL" clId="{A35F6986-8603-1645-9E01-9FE756A25A6A}" dt="2022-07-26T01:01:58.440" v="12"/>
          <ac:cxnSpMkLst>
            <pc:docMk/>
            <pc:sldMk cId="33755019" sldId="263"/>
            <ac:cxnSpMk id="157" creationId="{ACC0159A-6889-6F09-ECE4-27D3AB866F32}"/>
          </ac:cxnSpMkLst>
        </pc:cxnChg>
        <pc:cxnChg chg="mod">
          <ac:chgData name="Patrick, Rose Catherine" userId="3c4d9d71-23e3-4e6b-b23c-7bdd600c0919" providerId="ADAL" clId="{A35F6986-8603-1645-9E01-9FE756A25A6A}" dt="2022-07-26T01:01:58.440" v="12"/>
          <ac:cxnSpMkLst>
            <pc:docMk/>
            <pc:sldMk cId="33755019" sldId="263"/>
            <ac:cxnSpMk id="169" creationId="{37C4A27C-7C79-432E-C2FE-AE9731FDE1ED}"/>
          </ac:cxnSpMkLst>
        </pc:cxnChg>
        <pc:cxnChg chg="mod">
          <ac:chgData name="Patrick, Rose Catherine" userId="3c4d9d71-23e3-4e6b-b23c-7bdd600c0919" providerId="ADAL" clId="{A35F6986-8603-1645-9E01-9FE756A25A6A}" dt="2022-07-26T01:01:58.440" v="12"/>
          <ac:cxnSpMkLst>
            <pc:docMk/>
            <pc:sldMk cId="33755019" sldId="263"/>
            <ac:cxnSpMk id="170" creationId="{AA3F1E6A-3D73-4869-4115-CA0687F0D191}"/>
          </ac:cxnSpMkLst>
        </pc:cxnChg>
        <pc:cxnChg chg="mod">
          <ac:chgData name="Patrick, Rose Catherine" userId="3c4d9d71-23e3-4e6b-b23c-7bdd600c0919" providerId="ADAL" clId="{A35F6986-8603-1645-9E01-9FE756A25A6A}" dt="2022-07-26T01:01:58.440" v="12"/>
          <ac:cxnSpMkLst>
            <pc:docMk/>
            <pc:sldMk cId="33755019" sldId="263"/>
            <ac:cxnSpMk id="172" creationId="{79CFC2F5-8B89-7273-4768-7BAAA07FBC34}"/>
          </ac:cxnSpMkLst>
        </pc:cxnChg>
        <pc:cxnChg chg="mod">
          <ac:chgData name="Patrick, Rose Catherine" userId="3c4d9d71-23e3-4e6b-b23c-7bdd600c0919" providerId="ADAL" clId="{A35F6986-8603-1645-9E01-9FE756A25A6A}" dt="2022-07-26T01:01:58.440" v="12"/>
          <ac:cxnSpMkLst>
            <pc:docMk/>
            <pc:sldMk cId="33755019" sldId="263"/>
            <ac:cxnSpMk id="173" creationId="{42942616-4A5F-DDE6-8DFD-4E038E9736DF}"/>
          </ac:cxnSpMkLst>
        </pc:cxnChg>
        <pc:cxnChg chg="mod">
          <ac:chgData name="Patrick, Rose Catherine" userId="3c4d9d71-23e3-4e6b-b23c-7bdd600c0919" providerId="ADAL" clId="{A35F6986-8603-1645-9E01-9FE756A25A6A}" dt="2022-07-26T01:01:58.440" v="12"/>
          <ac:cxnSpMkLst>
            <pc:docMk/>
            <pc:sldMk cId="33755019" sldId="263"/>
            <ac:cxnSpMk id="175" creationId="{6CE21DC9-13D0-A5E7-6A64-DBBDD5D35EC6}"/>
          </ac:cxnSpMkLst>
        </pc:cxnChg>
        <pc:cxnChg chg="mod">
          <ac:chgData name="Patrick, Rose Catherine" userId="3c4d9d71-23e3-4e6b-b23c-7bdd600c0919" providerId="ADAL" clId="{A35F6986-8603-1645-9E01-9FE756A25A6A}" dt="2022-07-26T01:01:58.440" v="12"/>
          <ac:cxnSpMkLst>
            <pc:docMk/>
            <pc:sldMk cId="33755019" sldId="263"/>
            <ac:cxnSpMk id="176" creationId="{C9B9E475-428F-73D3-3519-9811EAEACCBE}"/>
          </ac:cxnSpMkLst>
        </pc:cxnChg>
        <pc:cxnChg chg="mod">
          <ac:chgData name="Patrick, Rose Catherine" userId="3c4d9d71-23e3-4e6b-b23c-7bdd600c0919" providerId="ADAL" clId="{A35F6986-8603-1645-9E01-9FE756A25A6A}" dt="2022-07-26T01:01:58.440" v="12"/>
          <ac:cxnSpMkLst>
            <pc:docMk/>
            <pc:sldMk cId="33755019" sldId="263"/>
            <ac:cxnSpMk id="178" creationId="{F43B868E-83BA-889A-2AA0-84F4E7FBABE6}"/>
          </ac:cxnSpMkLst>
        </pc:cxnChg>
        <pc:cxnChg chg="mod">
          <ac:chgData name="Patrick, Rose Catherine" userId="3c4d9d71-23e3-4e6b-b23c-7bdd600c0919" providerId="ADAL" clId="{A35F6986-8603-1645-9E01-9FE756A25A6A}" dt="2022-07-26T01:01:58.440" v="12"/>
          <ac:cxnSpMkLst>
            <pc:docMk/>
            <pc:sldMk cId="33755019" sldId="263"/>
            <ac:cxnSpMk id="179" creationId="{CAA3D005-A62A-21F3-381D-1D7225A49A36}"/>
          </ac:cxnSpMkLst>
        </pc:cxnChg>
        <pc:cxnChg chg="mod">
          <ac:chgData name="Patrick, Rose Catherine" userId="3c4d9d71-23e3-4e6b-b23c-7bdd600c0919" providerId="ADAL" clId="{A35F6986-8603-1645-9E01-9FE756A25A6A}" dt="2022-07-26T01:01:58.440" v="12"/>
          <ac:cxnSpMkLst>
            <pc:docMk/>
            <pc:sldMk cId="33755019" sldId="263"/>
            <ac:cxnSpMk id="181" creationId="{A1DB7742-E24E-4E49-74C5-8D34FAFCABCE}"/>
          </ac:cxnSpMkLst>
        </pc:cxnChg>
        <pc:cxnChg chg="mod">
          <ac:chgData name="Patrick, Rose Catherine" userId="3c4d9d71-23e3-4e6b-b23c-7bdd600c0919" providerId="ADAL" clId="{A35F6986-8603-1645-9E01-9FE756A25A6A}" dt="2022-07-26T01:01:58.440" v="12"/>
          <ac:cxnSpMkLst>
            <pc:docMk/>
            <pc:sldMk cId="33755019" sldId="263"/>
            <ac:cxnSpMk id="182" creationId="{2B9F8370-8911-A1EC-4CDF-E2F3257929E0}"/>
          </ac:cxnSpMkLst>
        </pc:cxnChg>
        <pc:cxnChg chg="mod">
          <ac:chgData name="Patrick, Rose Catherine" userId="3c4d9d71-23e3-4e6b-b23c-7bdd600c0919" providerId="ADAL" clId="{A35F6986-8603-1645-9E01-9FE756A25A6A}" dt="2022-07-26T01:01:58.440" v="12"/>
          <ac:cxnSpMkLst>
            <pc:docMk/>
            <pc:sldMk cId="33755019" sldId="263"/>
            <ac:cxnSpMk id="184" creationId="{D03C5753-B334-DF5A-9AEA-56A4171746A6}"/>
          </ac:cxnSpMkLst>
        </pc:cxnChg>
        <pc:cxnChg chg="mod">
          <ac:chgData name="Patrick, Rose Catherine" userId="3c4d9d71-23e3-4e6b-b23c-7bdd600c0919" providerId="ADAL" clId="{A35F6986-8603-1645-9E01-9FE756A25A6A}" dt="2022-07-26T01:01:58.440" v="12"/>
          <ac:cxnSpMkLst>
            <pc:docMk/>
            <pc:sldMk cId="33755019" sldId="263"/>
            <ac:cxnSpMk id="185" creationId="{D585EF8A-8434-5550-39C1-9AB9A054710D}"/>
          </ac:cxnSpMkLst>
        </pc:cxnChg>
        <pc:cxnChg chg="mod">
          <ac:chgData name="Patrick, Rose Catherine" userId="3c4d9d71-23e3-4e6b-b23c-7bdd600c0919" providerId="ADAL" clId="{A35F6986-8603-1645-9E01-9FE756A25A6A}" dt="2022-07-26T01:01:58.440" v="12"/>
          <ac:cxnSpMkLst>
            <pc:docMk/>
            <pc:sldMk cId="33755019" sldId="263"/>
            <ac:cxnSpMk id="187" creationId="{544B3006-EF03-A772-141D-A54FDB5AD37C}"/>
          </ac:cxnSpMkLst>
        </pc:cxnChg>
        <pc:cxnChg chg="mod">
          <ac:chgData name="Patrick, Rose Catherine" userId="3c4d9d71-23e3-4e6b-b23c-7bdd600c0919" providerId="ADAL" clId="{A35F6986-8603-1645-9E01-9FE756A25A6A}" dt="2022-07-26T01:01:58.440" v="12"/>
          <ac:cxnSpMkLst>
            <pc:docMk/>
            <pc:sldMk cId="33755019" sldId="263"/>
            <ac:cxnSpMk id="188" creationId="{98F998CF-FEDC-8D16-40F8-AC6BF43CE12E}"/>
          </ac:cxnSpMkLst>
        </pc:cxnChg>
        <pc:cxnChg chg="mod">
          <ac:chgData name="Patrick, Rose Catherine" userId="3c4d9d71-23e3-4e6b-b23c-7bdd600c0919" providerId="ADAL" clId="{A35F6986-8603-1645-9E01-9FE756A25A6A}" dt="2022-07-26T01:01:58.440" v="12"/>
          <ac:cxnSpMkLst>
            <pc:docMk/>
            <pc:sldMk cId="33755019" sldId="263"/>
            <ac:cxnSpMk id="190" creationId="{51D304E3-210B-5377-1171-5C21BA232B2D}"/>
          </ac:cxnSpMkLst>
        </pc:cxnChg>
        <pc:cxnChg chg="mod">
          <ac:chgData name="Patrick, Rose Catherine" userId="3c4d9d71-23e3-4e6b-b23c-7bdd600c0919" providerId="ADAL" clId="{A35F6986-8603-1645-9E01-9FE756A25A6A}" dt="2022-07-26T01:01:58.440" v="12"/>
          <ac:cxnSpMkLst>
            <pc:docMk/>
            <pc:sldMk cId="33755019" sldId="263"/>
            <ac:cxnSpMk id="191" creationId="{4D64195F-474F-E4CC-9106-342862B2B627}"/>
          </ac:cxnSpMkLst>
        </pc:cxnChg>
        <pc:cxnChg chg="mod">
          <ac:chgData name="Patrick, Rose Catherine" userId="3c4d9d71-23e3-4e6b-b23c-7bdd600c0919" providerId="ADAL" clId="{A35F6986-8603-1645-9E01-9FE756A25A6A}" dt="2022-07-26T01:01:58.440" v="12"/>
          <ac:cxnSpMkLst>
            <pc:docMk/>
            <pc:sldMk cId="33755019" sldId="263"/>
            <ac:cxnSpMk id="193" creationId="{1B544557-C9ED-148F-1BFA-DE2C27764A5D}"/>
          </ac:cxnSpMkLst>
        </pc:cxnChg>
        <pc:cxnChg chg="mod">
          <ac:chgData name="Patrick, Rose Catherine" userId="3c4d9d71-23e3-4e6b-b23c-7bdd600c0919" providerId="ADAL" clId="{A35F6986-8603-1645-9E01-9FE756A25A6A}" dt="2022-07-26T01:01:58.440" v="12"/>
          <ac:cxnSpMkLst>
            <pc:docMk/>
            <pc:sldMk cId="33755019" sldId="263"/>
            <ac:cxnSpMk id="194" creationId="{82FE8B4D-C349-21C2-EA60-82B7A695BB93}"/>
          </ac:cxnSpMkLst>
        </pc:cxnChg>
        <pc:cxnChg chg="mod">
          <ac:chgData name="Patrick, Rose Catherine" userId="3c4d9d71-23e3-4e6b-b23c-7bdd600c0919" providerId="ADAL" clId="{A35F6986-8603-1645-9E01-9FE756A25A6A}" dt="2022-07-26T01:01:58.440" v="12"/>
          <ac:cxnSpMkLst>
            <pc:docMk/>
            <pc:sldMk cId="33755019" sldId="263"/>
            <ac:cxnSpMk id="196" creationId="{DA6CEF90-10F0-3113-60FE-A853647A08B8}"/>
          </ac:cxnSpMkLst>
        </pc:cxnChg>
        <pc:cxnChg chg="mod">
          <ac:chgData name="Patrick, Rose Catherine" userId="3c4d9d71-23e3-4e6b-b23c-7bdd600c0919" providerId="ADAL" clId="{A35F6986-8603-1645-9E01-9FE756A25A6A}" dt="2022-07-26T01:01:58.440" v="12"/>
          <ac:cxnSpMkLst>
            <pc:docMk/>
            <pc:sldMk cId="33755019" sldId="263"/>
            <ac:cxnSpMk id="197" creationId="{BB19DD31-1C99-FF84-665D-F102CCA22899}"/>
          </ac:cxnSpMkLst>
        </pc:cxnChg>
        <pc:cxnChg chg="mod">
          <ac:chgData name="Patrick, Rose Catherine" userId="3c4d9d71-23e3-4e6b-b23c-7bdd600c0919" providerId="ADAL" clId="{A35F6986-8603-1645-9E01-9FE756A25A6A}" dt="2022-07-26T01:02:17.773" v="14"/>
          <ac:cxnSpMkLst>
            <pc:docMk/>
            <pc:sldMk cId="33755019" sldId="263"/>
            <ac:cxnSpMk id="227" creationId="{6A436335-E34E-7AFC-AF87-9B5CE6A31E1B}"/>
          </ac:cxnSpMkLst>
        </pc:cxnChg>
        <pc:cxnChg chg="mod">
          <ac:chgData name="Patrick, Rose Catherine" userId="3c4d9d71-23e3-4e6b-b23c-7bdd600c0919" providerId="ADAL" clId="{A35F6986-8603-1645-9E01-9FE756A25A6A}" dt="2022-07-26T01:02:17.773" v="14"/>
          <ac:cxnSpMkLst>
            <pc:docMk/>
            <pc:sldMk cId="33755019" sldId="263"/>
            <ac:cxnSpMk id="228" creationId="{4FBF7CEA-21F5-0D0B-8551-A874E3876128}"/>
          </ac:cxnSpMkLst>
        </pc:cxnChg>
        <pc:cxnChg chg="mod">
          <ac:chgData name="Patrick, Rose Catherine" userId="3c4d9d71-23e3-4e6b-b23c-7bdd600c0919" providerId="ADAL" clId="{A35F6986-8603-1645-9E01-9FE756A25A6A}" dt="2022-07-26T01:02:17.773" v="14"/>
          <ac:cxnSpMkLst>
            <pc:docMk/>
            <pc:sldMk cId="33755019" sldId="263"/>
            <ac:cxnSpMk id="230" creationId="{9206606A-D4E5-4CDA-6CBC-A33B774E8190}"/>
          </ac:cxnSpMkLst>
        </pc:cxnChg>
        <pc:cxnChg chg="mod">
          <ac:chgData name="Patrick, Rose Catherine" userId="3c4d9d71-23e3-4e6b-b23c-7bdd600c0919" providerId="ADAL" clId="{A35F6986-8603-1645-9E01-9FE756A25A6A}" dt="2022-07-26T01:02:17.773" v="14"/>
          <ac:cxnSpMkLst>
            <pc:docMk/>
            <pc:sldMk cId="33755019" sldId="263"/>
            <ac:cxnSpMk id="231" creationId="{E1599029-2DE8-D110-A3F9-ECCF4A91955B}"/>
          </ac:cxnSpMkLst>
        </pc:cxnChg>
        <pc:cxnChg chg="mod">
          <ac:chgData name="Patrick, Rose Catherine" userId="3c4d9d71-23e3-4e6b-b23c-7bdd600c0919" providerId="ADAL" clId="{A35F6986-8603-1645-9E01-9FE756A25A6A}" dt="2022-07-26T01:02:17.773" v="14"/>
          <ac:cxnSpMkLst>
            <pc:docMk/>
            <pc:sldMk cId="33755019" sldId="263"/>
            <ac:cxnSpMk id="233" creationId="{3C7E9243-15F2-BA3E-1945-74E255530733}"/>
          </ac:cxnSpMkLst>
        </pc:cxnChg>
        <pc:cxnChg chg="mod">
          <ac:chgData name="Patrick, Rose Catherine" userId="3c4d9d71-23e3-4e6b-b23c-7bdd600c0919" providerId="ADAL" clId="{A35F6986-8603-1645-9E01-9FE756A25A6A}" dt="2022-07-26T01:02:17.773" v="14"/>
          <ac:cxnSpMkLst>
            <pc:docMk/>
            <pc:sldMk cId="33755019" sldId="263"/>
            <ac:cxnSpMk id="234" creationId="{E1DEDD88-CFA1-8291-A41E-229B2F67B012}"/>
          </ac:cxnSpMkLst>
        </pc:cxnChg>
        <pc:cxnChg chg="mod">
          <ac:chgData name="Patrick, Rose Catherine" userId="3c4d9d71-23e3-4e6b-b23c-7bdd600c0919" providerId="ADAL" clId="{A35F6986-8603-1645-9E01-9FE756A25A6A}" dt="2022-07-26T01:02:17.773" v="14"/>
          <ac:cxnSpMkLst>
            <pc:docMk/>
            <pc:sldMk cId="33755019" sldId="263"/>
            <ac:cxnSpMk id="236" creationId="{A9A2198C-AFDD-660E-ED10-C1D34F65B318}"/>
          </ac:cxnSpMkLst>
        </pc:cxnChg>
        <pc:cxnChg chg="mod">
          <ac:chgData name="Patrick, Rose Catherine" userId="3c4d9d71-23e3-4e6b-b23c-7bdd600c0919" providerId="ADAL" clId="{A35F6986-8603-1645-9E01-9FE756A25A6A}" dt="2022-07-26T01:02:17.773" v="14"/>
          <ac:cxnSpMkLst>
            <pc:docMk/>
            <pc:sldMk cId="33755019" sldId="263"/>
            <ac:cxnSpMk id="237" creationId="{64A3125B-C351-3D72-0963-B06A2BD56D91}"/>
          </ac:cxnSpMkLst>
        </pc:cxnChg>
        <pc:cxnChg chg="mod">
          <ac:chgData name="Patrick, Rose Catherine" userId="3c4d9d71-23e3-4e6b-b23c-7bdd600c0919" providerId="ADAL" clId="{A35F6986-8603-1645-9E01-9FE756A25A6A}" dt="2022-07-26T01:02:17.773" v="14"/>
          <ac:cxnSpMkLst>
            <pc:docMk/>
            <pc:sldMk cId="33755019" sldId="263"/>
            <ac:cxnSpMk id="239" creationId="{DBF1DAC0-4643-FCB2-626A-5BF54752869D}"/>
          </ac:cxnSpMkLst>
        </pc:cxnChg>
        <pc:cxnChg chg="mod">
          <ac:chgData name="Patrick, Rose Catherine" userId="3c4d9d71-23e3-4e6b-b23c-7bdd600c0919" providerId="ADAL" clId="{A35F6986-8603-1645-9E01-9FE756A25A6A}" dt="2022-07-26T01:02:17.773" v="14"/>
          <ac:cxnSpMkLst>
            <pc:docMk/>
            <pc:sldMk cId="33755019" sldId="263"/>
            <ac:cxnSpMk id="240" creationId="{70C85BD8-D8D3-1248-76D1-3C511C3661A2}"/>
          </ac:cxnSpMkLst>
        </pc:cxnChg>
        <pc:cxnChg chg="mod">
          <ac:chgData name="Patrick, Rose Catherine" userId="3c4d9d71-23e3-4e6b-b23c-7bdd600c0919" providerId="ADAL" clId="{A35F6986-8603-1645-9E01-9FE756A25A6A}" dt="2022-07-26T01:02:17.773" v="14"/>
          <ac:cxnSpMkLst>
            <pc:docMk/>
            <pc:sldMk cId="33755019" sldId="263"/>
            <ac:cxnSpMk id="242" creationId="{2ED579F6-30F9-C369-9120-5700B7DACFA3}"/>
          </ac:cxnSpMkLst>
        </pc:cxnChg>
        <pc:cxnChg chg="mod">
          <ac:chgData name="Patrick, Rose Catherine" userId="3c4d9d71-23e3-4e6b-b23c-7bdd600c0919" providerId="ADAL" clId="{A35F6986-8603-1645-9E01-9FE756A25A6A}" dt="2022-07-26T01:02:17.773" v="14"/>
          <ac:cxnSpMkLst>
            <pc:docMk/>
            <pc:sldMk cId="33755019" sldId="263"/>
            <ac:cxnSpMk id="243" creationId="{30B246A3-2F5C-A582-7E4F-409B7C6F9299}"/>
          </ac:cxnSpMkLst>
        </pc:cxnChg>
        <pc:cxnChg chg="mod">
          <ac:chgData name="Patrick, Rose Catherine" userId="3c4d9d71-23e3-4e6b-b23c-7bdd600c0919" providerId="ADAL" clId="{A35F6986-8603-1645-9E01-9FE756A25A6A}" dt="2022-07-26T01:02:17.773" v="14"/>
          <ac:cxnSpMkLst>
            <pc:docMk/>
            <pc:sldMk cId="33755019" sldId="263"/>
            <ac:cxnSpMk id="251" creationId="{E9E8D9A9-C628-0917-BB18-77D451BF00D3}"/>
          </ac:cxnSpMkLst>
        </pc:cxnChg>
        <pc:cxnChg chg="mod">
          <ac:chgData name="Patrick, Rose Catherine" userId="3c4d9d71-23e3-4e6b-b23c-7bdd600c0919" providerId="ADAL" clId="{A35F6986-8603-1645-9E01-9FE756A25A6A}" dt="2022-07-26T01:02:17.773" v="14"/>
          <ac:cxnSpMkLst>
            <pc:docMk/>
            <pc:sldMk cId="33755019" sldId="263"/>
            <ac:cxnSpMk id="252" creationId="{9B18B48E-E25F-EB52-B858-EB6E897C78C2}"/>
          </ac:cxnSpMkLst>
        </pc:cxnChg>
        <pc:cxnChg chg="mod">
          <ac:chgData name="Patrick, Rose Catherine" userId="3c4d9d71-23e3-4e6b-b23c-7bdd600c0919" providerId="ADAL" clId="{A35F6986-8603-1645-9E01-9FE756A25A6A}" dt="2022-07-26T01:02:17.773" v="14"/>
          <ac:cxnSpMkLst>
            <pc:docMk/>
            <pc:sldMk cId="33755019" sldId="263"/>
            <ac:cxnSpMk id="254" creationId="{16858F24-75BF-9FA6-5812-340FD3A8EDBC}"/>
          </ac:cxnSpMkLst>
        </pc:cxnChg>
        <pc:cxnChg chg="mod">
          <ac:chgData name="Patrick, Rose Catherine" userId="3c4d9d71-23e3-4e6b-b23c-7bdd600c0919" providerId="ADAL" clId="{A35F6986-8603-1645-9E01-9FE756A25A6A}" dt="2022-07-26T01:02:17.773" v="14"/>
          <ac:cxnSpMkLst>
            <pc:docMk/>
            <pc:sldMk cId="33755019" sldId="263"/>
            <ac:cxnSpMk id="255" creationId="{621E0D56-439C-AB9B-4A61-3D7F9AB47B7C}"/>
          </ac:cxnSpMkLst>
        </pc:cxnChg>
        <pc:cxnChg chg="mod">
          <ac:chgData name="Patrick, Rose Catherine" userId="3c4d9d71-23e3-4e6b-b23c-7bdd600c0919" providerId="ADAL" clId="{A35F6986-8603-1645-9E01-9FE756A25A6A}" dt="2022-07-26T01:02:17.773" v="14"/>
          <ac:cxnSpMkLst>
            <pc:docMk/>
            <pc:sldMk cId="33755019" sldId="263"/>
            <ac:cxnSpMk id="257" creationId="{DEC49ABB-DD92-EEEE-EF2C-51E32AECCBD3}"/>
          </ac:cxnSpMkLst>
        </pc:cxnChg>
        <pc:cxnChg chg="mod">
          <ac:chgData name="Patrick, Rose Catherine" userId="3c4d9d71-23e3-4e6b-b23c-7bdd600c0919" providerId="ADAL" clId="{A35F6986-8603-1645-9E01-9FE756A25A6A}" dt="2022-07-26T01:02:17.773" v="14"/>
          <ac:cxnSpMkLst>
            <pc:docMk/>
            <pc:sldMk cId="33755019" sldId="263"/>
            <ac:cxnSpMk id="258" creationId="{A98FD99F-A0A7-34D1-B3DD-CBF073EB0201}"/>
          </ac:cxnSpMkLst>
        </pc:cxnChg>
        <pc:cxnChg chg="mod">
          <ac:chgData name="Patrick, Rose Catherine" userId="3c4d9d71-23e3-4e6b-b23c-7bdd600c0919" providerId="ADAL" clId="{A35F6986-8603-1645-9E01-9FE756A25A6A}" dt="2022-07-26T01:02:17.773" v="14"/>
          <ac:cxnSpMkLst>
            <pc:docMk/>
            <pc:sldMk cId="33755019" sldId="263"/>
            <ac:cxnSpMk id="260" creationId="{85737F5A-8D9C-C3D4-403B-85C275B7F85F}"/>
          </ac:cxnSpMkLst>
        </pc:cxnChg>
        <pc:cxnChg chg="mod">
          <ac:chgData name="Patrick, Rose Catherine" userId="3c4d9d71-23e3-4e6b-b23c-7bdd600c0919" providerId="ADAL" clId="{A35F6986-8603-1645-9E01-9FE756A25A6A}" dt="2022-07-26T01:02:17.773" v="14"/>
          <ac:cxnSpMkLst>
            <pc:docMk/>
            <pc:sldMk cId="33755019" sldId="263"/>
            <ac:cxnSpMk id="261" creationId="{6F68C605-A0E2-9384-2C4D-A8C279C25687}"/>
          </ac:cxnSpMkLst>
        </pc:cxnChg>
        <pc:cxnChg chg="mod">
          <ac:chgData name="Patrick, Rose Catherine" userId="3c4d9d71-23e3-4e6b-b23c-7bdd600c0919" providerId="ADAL" clId="{A35F6986-8603-1645-9E01-9FE756A25A6A}" dt="2022-07-26T01:02:17.773" v="14"/>
          <ac:cxnSpMkLst>
            <pc:docMk/>
            <pc:sldMk cId="33755019" sldId="263"/>
            <ac:cxnSpMk id="263" creationId="{853DD4D9-7DF2-5F6B-A693-749FA27419F3}"/>
          </ac:cxnSpMkLst>
        </pc:cxnChg>
        <pc:cxnChg chg="mod">
          <ac:chgData name="Patrick, Rose Catherine" userId="3c4d9d71-23e3-4e6b-b23c-7bdd600c0919" providerId="ADAL" clId="{A35F6986-8603-1645-9E01-9FE756A25A6A}" dt="2022-07-26T01:02:17.773" v="14"/>
          <ac:cxnSpMkLst>
            <pc:docMk/>
            <pc:sldMk cId="33755019" sldId="263"/>
            <ac:cxnSpMk id="264" creationId="{1B211B66-E928-22CE-7728-0BA648C39BE3}"/>
          </ac:cxnSpMkLst>
        </pc:cxnChg>
        <pc:cxnChg chg="mod">
          <ac:chgData name="Patrick, Rose Catherine" userId="3c4d9d71-23e3-4e6b-b23c-7bdd600c0919" providerId="ADAL" clId="{A35F6986-8603-1645-9E01-9FE756A25A6A}" dt="2022-07-26T01:02:17.773" v="14"/>
          <ac:cxnSpMkLst>
            <pc:docMk/>
            <pc:sldMk cId="33755019" sldId="263"/>
            <ac:cxnSpMk id="266" creationId="{26494FAE-BD51-3A72-2A01-BEAEC703498E}"/>
          </ac:cxnSpMkLst>
        </pc:cxnChg>
        <pc:cxnChg chg="mod">
          <ac:chgData name="Patrick, Rose Catherine" userId="3c4d9d71-23e3-4e6b-b23c-7bdd600c0919" providerId="ADAL" clId="{A35F6986-8603-1645-9E01-9FE756A25A6A}" dt="2022-07-26T01:02:17.773" v="14"/>
          <ac:cxnSpMkLst>
            <pc:docMk/>
            <pc:sldMk cId="33755019" sldId="263"/>
            <ac:cxnSpMk id="267" creationId="{5519B81F-92AA-A35C-BEBC-A56D30B04C16}"/>
          </ac:cxnSpMkLst>
        </pc:cxnChg>
        <pc:cxnChg chg="mod">
          <ac:chgData name="Patrick, Rose Catherine" userId="3c4d9d71-23e3-4e6b-b23c-7bdd600c0919" providerId="ADAL" clId="{A35F6986-8603-1645-9E01-9FE756A25A6A}" dt="2022-07-26T01:02:17.773" v="14"/>
          <ac:cxnSpMkLst>
            <pc:docMk/>
            <pc:sldMk cId="33755019" sldId="263"/>
            <ac:cxnSpMk id="269" creationId="{C6A26EB7-4987-878F-E73B-C86126B73F0C}"/>
          </ac:cxnSpMkLst>
        </pc:cxnChg>
        <pc:cxnChg chg="mod">
          <ac:chgData name="Patrick, Rose Catherine" userId="3c4d9d71-23e3-4e6b-b23c-7bdd600c0919" providerId="ADAL" clId="{A35F6986-8603-1645-9E01-9FE756A25A6A}" dt="2022-07-26T01:02:17.773" v="14"/>
          <ac:cxnSpMkLst>
            <pc:docMk/>
            <pc:sldMk cId="33755019" sldId="263"/>
            <ac:cxnSpMk id="270" creationId="{4B5F6BF6-3B31-0AD7-BD68-62D292D242FF}"/>
          </ac:cxnSpMkLst>
        </pc:cxnChg>
        <pc:cxnChg chg="mod">
          <ac:chgData name="Patrick, Rose Catherine" userId="3c4d9d71-23e3-4e6b-b23c-7bdd600c0919" providerId="ADAL" clId="{A35F6986-8603-1645-9E01-9FE756A25A6A}" dt="2022-07-26T01:02:17.773" v="14"/>
          <ac:cxnSpMkLst>
            <pc:docMk/>
            <pc:sldMk cId="33755019" sldId="263"/>
            <ac:cxnSpMk id="272" creationId="{E40CA4C5-087E-E3C4-B008-CAA848BCFF10}"/>
          </ac:cxnSpMkLst>
        </pc:cxnChg>
        <pc:cxnChg chg="mod">
          <ac:chgData name="Patrick, Rose Catherine" userId="3c4d9d71-23e3-4e6b-b23c-7bdd600c0919" providerId="ADAL" clId="{A35F6986-8603-1645-9E01-9FE756A25A6A}" dt="2022-07-26T01:02:17.773" v="14"/>
          <ac:cxnSpMkLst>
            <pc:docMk/>
            <pc:sldMk cId="33755019" sldId="263"/>
            <ac:cxnSpMk id="273" creationId="{E31879C6-358B-3DD5-7846-5393E7EDEAA4}"/>
          </ac:cxnSpMkLst>
        </pc:cxnChg>
        <pc:cxnChg chg="mod">
          <ac:chgData name="Patrick, Rose Catherine" userId="3c4d9d71-23e3-4e6b-b23c-7bdd600c0919" providerId="ADAL" clId="{A35F6986-8603-1645-9E01-9FE756A25A6A}" dt="2022-07-26T01:02:17.773" v="14"/>
          <ac:cxnSpMkLst>
            <pc:docMk/>
            <pc:sldMk cId="33755019" sldId="263"/>
            <ac:cxnSpMk id="275" creationId="{BD877A07-EE3C-1E6E-C696-BF0D38C396BA}"/>
          </ac:cxnSpMkLst>
        </pc:cxnChg>
        <pc:cxnChg chg="mod">
          <ac:chgData name="Patrick, Rose Catherine" userId="3c4d9d71-23e3-4e6b-b23c-7bdd600c0919" providerId="ADAL" clId="{A35F6986-8603-1645-9E01-9FE756A25A6A}" dt="2022-07-26T01:02:17.773" v="14"/>
          <ac:cxnSpMkLst>
            <pc:docMk/>
            <pc:sldMk cId="33755019" sldId="263"/>
            <ac:cxnSpMk id="276" creationId="{1AC0B41C-A1DD-77A9-C227-1BCDCA1511FA}"/>
          </ac:cxnSpMkLst>
        </pc:cxnChg>
        <pc:cxnChg chg="mod">
          <ac:chgData name="Patrick, Rose Catherine" userId="3c4d9d71-23e3-4e6b-b23c-7bdd600c0919" providerId="ADAL" clId="{A35F6986-8603-1645-9E01-9FE756A25A6A}" dt="2022-07-26T01:02:17.773" v="14"/>
          <ac:cxnSpMkLst>
            <pc:docMk/>
            <pc:sldMk cId="33755019" sldId="263"/>
            <ac:cxnSpMk id="284" creationId="{E350D4E7-819C-7F46-C011-91EA2A459850}"/>
          </ac:cxnSpMkLst>
        </pc:cxnChg>
        <pc:cxnChg chg="mod">
          <ac:chgData name="Patrick, Rose Catherine" userId="3c4d9d71-23e3-4e6b-b23c-7bdd600c0919" providerId="ADAL" clId="{A35F6986-8603-1645-9E01-9FE756A25A6A}" dt="2022-07-26T01:02:17.773" v="14"/>
          <ac:cxnSpMkLst>
            <pc:docMk/>
            <pc:sldMk cId="33755019" sldId="263"/>
            <ac:cxnSpMk id="285" creationId="{57F87203-6DE4-5D25-608D-8B75B6427AC7}"/>
          </ac:cxnSpMkLst>
        </pc:cxnChg>
        <pc:cxnChg chg="mod">
          <ac:chgData name="Patrick, Rose Catherine" userId="3c4d9d71-23e3-4e6b-b23c-7bdd600c0919" providerId="ADAL" clId="{A35F6986-8603-1645-9E01-9FE756A25A6A}" dt="2022-07-26T01:02:17.773" v="14"/>
          <ac:cxnSpMkLst>
            <pc:docMk/>
            <pc:sldMk cId="33755019" sldId="263"/>
            <ac:cxnSpMk id="287" creationId="{98585286-6CEE-7F30-D66C-7121F1CD41B4}"/>
          </ac:cxnSpMkLst>
        </pc:cxnChg>
        <pc:cxnChg chg="mod">
          <ac:chgData name="Patrick, Rose Catherine" userId="3c4d9d71-23e3-4e6b-b23c-7bdd600c0919" providerId="ADAL" clId="{A35F6986-8603-1645-9E01-9FE756A25A6A}" dt="2022-07-26T01:02:17.773" v="14"/>
          <ac:cxnSpMkLst>
            <pc:docMk/>
            <pc:sldMk cId="33755019" sldId="263"/>
            <ac:cxnSpMk id="288" creationId="{6D1648FF-551C-8F5F-5A49-62B784FA917D}"/>
          </ac:cxnSpMkLst>
        </pc:cxnChg>
        <pc:cxnChg chg="mod">
          <ac:chgData name="Patrick, Rose Catherine" userId="3c4d9d71-23e3-4e6b-b23c-7bdd600c0919" providerId="ADAL" clId="{A35F6986-8603-1645-9E01-9FE756A25A6A}" dt="2022-07-26T01:02:17.773" v="14"/>
          <ac:cxnSpMkLst>
            <pc:docMk/>
            <pc:sldMk cId="33755019" sldId="263"/>
            <ac:cxnSpMk id="290" creationId="{93D5B30E-B743-542A-F37B-B44D6D6AD775}"/>
          </ac:cxnSpMkLst>
        </pc:cxnChg>
        <pc:cxnChg chg="mod">
          <ac:chgData name="Patrick, Rose Catherine" userId="3c4d9d71-23e3-4e6b-b23c-7bdd600c0919" providerId="ADAL" clId="{A35F6986-8603-1645-9E01-9FE756A25A6A}" dt="2022-07-26T01:02:17.773" v="14"/>
          <ac:cxnSpMkLst>
            <pc:docMk/>
            <pc:sldMk cId="33755019" sldId="263"/>
            <ac:cxnSpMk id="291" creationId="{E8439AFC-DD8D-F849-AE48-502F656F698D}"/>
          </ac:cxnSpMkLst>
        </pc:cxnChg>
        <pc:cxnChg chg="mod">
          <ac:chgData name="Patrick, Rose Catherine" userId="3c4d9d71-23e3-4e6b-b23c-7bdd600c0919" providerId="ADAL" clId="{A35F6986-8603-1645-9E01-9FE756A25A6A}" dt="2022-07-26T01:02:17.773" v="14"/>
          <ac:cxnSpMkLst>
            <pc:docMk/>
            <pc:sldMk cId="33755019" sldId="263"/>
            <ac:cxnSpMk id="293" creationId="{83119684-34A0-4FEC-4A98-C11977CE9AAE}"/>
          </ac:cxnSpMkLst>
        </pc:cxnChg>
        <pc:cxnChg chg="mod">
          <ac:chgData name="Patrick, Rose Catherine" userId="3c4d9d71-23e3-4e6b-b23c-7bdd600c0919" providerId="ADAL" clId="{A35F6986-8603-1645-9E01-9FE756A25A6A}" dt="2022-07-26T01:02:17.773" v="14"/>
          <ac:cxnSpMkLst>
            <pc:docMk/>
            <pc:sldMk cId="33755019" sldId="263"/>
            <ac:cxnSpMk id="294" creationId="{D2247075-414C-CE29-01AB-094548B01A09}"/>
          </ac:cxnSpMkLst>
        </pc:cxnChg>
        <pc:cxnChg chg="mod">
          <ac:chgData name="Patrick, Rose Catherine" userId="3c4d9d71-23e3-4e6b-b23c-7bdd600c0919" providerId="ADAL" clId="{A35F6986-8603-1645-9E01-9FE756A25A6A}" dt="2022-07-26T01:02:17.773" v="14"/>
          <ac:cxnSpMkLst>
            <pc:docMk/>
            <pc:sldMk cId="33755019" sldId="263"/>
            <ac:cxnSpMk id="296" creationId="{DB81EED6-B699-8D31-3B63-1CAE1DC8C8E4}"/>
          </ac:cxnSpMkLst>
        </pc:cxnChg>
        <pc:cxnChg chg="mod">
          <ac:chgData name="Patrick, Rose Catherine" userId="3c4d9d71-23e3-4e6b-b23c-7bdd600c0919" providerId="ADAL" clId="{A35F6986-8603-1645-9E01-9FE756A25A6A}" dt="2022-07-26T01:02:17.773" v="14"/>
          <ac:cxnSpMkLst>
            <pc:docMk/>
            <pc:sldMk cId="33755019" sldId="263"/>
            <ac:cxnSpMk id="297" creationId="{5CCAF48F-E53C-D2EA-40D6-C482E0D72672}"/>
          </ac:cxnSpMkLst>
        </pc:cxnChg>
        <pc:cxnChg chg="mod">
          <ac:chgData name="Patrick, Rose Catherine" userId="3c4d9d71-23e3-4e6b-b23c-7bdd600c0919" providerId="ADAL" clId="{A35F6986-8603-1645-9E01-9FE756A25A6A}" dt="2022-07-26T01:02:17.773" v="14"/>
          <ac:cxnSpMkLst>
            <pc:docMk/>
            <pc:sldMk cId="33755019" sldId="263"/>
            <ac:cxnSpMk id="299" creationId="{A9567D08-D0C9-F999-50FE-5076446BD9CD}"/>
          </ac:cxnSpMkLst>
        </pc:cxnChg>
        <pc:cxnChg chg="mod">
          <ac:chgData name="Patrick, Rose Catherine" userId="3c4d9d71-23e3-4e6b-b23c-7bdd600c0919" providerId="ADAL" clId="{A35F6986-8603-1645-9E01-9FE756A25A6A}" dt="2022-07-26T01:02:17.773" v="14"/>
          <ac:cxnSpMkLst>
            <pc:docMk/>
            <pc:sldMk cId="33755019" sldId="263"/>
            <ac:cxnSpMk id="300" creationId="{13C4245F-E393-3A23-B2F8-6A7C263CB398}"/>
          </ac:cxnSpMkLst>
        </pc:cxnChg>
        <pc:cxnChg chg="mod">
          <ac:chgData name="Patrick, Rose Catherine" userId="3c4d9d71-23e3-4e6b-b23c-7bdd600c0919" providerId="ADAL" clId="{A35F6986-8603-1645-9E01-9FE756A25A6A}" dt="2022-07-26T01:02:17.773" v="14"/>
          <ac:cxnSpMkLst>
            <pc:docMk/>
            <pc:sldMk cId="33755019" sldId="263"/>
            <ac:cxnSpMk id="302" creationId="{D2D0C006-6CD5-3933-E1D1-303BD3D705BB}"/>
          </ac:cxnSpMkLst>
        </pc:cxnChg>
        <pc:cxnChg chg="mod">
          <ac:chgData name="Patrick, Rose Catherine" userId="3c4d9d71-23e3-4e6b-b23c-7bdd600c0919" providerId="ADAL" clId="{A35F6986-8603-1645-9E01-9FE756A25A6A}" dt="2022-07-26T01:02:17.773" v="14"/>
          <ac:cxnSpMkLst>
            <pc:docMk/>
            <pc:sldMk cId="33755019" sldId="263"/>
            <ac:cxnSpMk id="303" creationId="{E40FE369-4500-2CF9-5008-9AE779A6201F}"/>
          </ac:cxnSpMkLst>
        </pc:cxnChg>
        <pc:cxnChg chg="mod">
          <ac:chgData name="Patrick, Rose Catherine" userId="3c4d9d71-23e3-4e6b-b23c-7bdd600c0919" providerId="ADAL" clId="{A35F6986-8603-1645-9E01-9FE756A25A6A}" dt="2022-07-26T01:02:17.773" v="14"/>
          <ac:cxnSpMkLst>
            <pc:docMk/>
            <pc:sldMk cId="33755019" sldId="263"/>
            <ac:cxnSpMk id="315" creationId="{8BF5281E-C614-050A-06B5-1315EC81180A}"/>
          </ac:cxnSpMkLst>
        </pc:cxnChg>
        <pc:cxnChg chg="mod">
          <ac:chgData name="Patrick, Rose Catherine" userId="3c4d9d71-23e3-4e6b-b23c-7bdd600c0919" providerId="ADAL" clId="{A35F6986-8603-1645-9E01-9FE756A25A6A}" dt="2022-07-26T01:02:17.773" v="14"/>
          <ac:cxnSpMkLst>
            <pc:docMk/>
            <pc:sldMk cId="33755019" sldId="263"/>
            <ac:cxnSpMk id="316" creationId="{4B83DF0B-1D01-1134-9522-0BFBA2F42A54}"/>
          </ac:cxnSpMkLst>
        </pc:cxnChg>
        <pc:cxnChg chg="mod">
          <ac:chgData name="Patrick, Rose Catherine" userId="3c4d9d71-23e3-4e6b-b23c-7bdd600c0919" providerId="ADAL" clId="{A35F6986-8603-1645-9E01-9FE756A25A6A}" dt="2022-07-26T01:02:17.773" v="14"/>
          <ac:cxnSpMkLst>
            <pc:docMk/>
            <pc:sldMk cId="33755019" sldId="263"/>
            <ac:cxnSpMk id="318" creationId="{09E3DD20-1024-826A-B4C1-17701B06DA49}"/>
          </ac:cxnSpMkLst>
        </pc:cxnChg>
        <pc:cxnChg chg="mod">
          <ac:chgData name="Patrick, Rose Catherine" userId="3c4d9d71-23e3-4e6b-b23c-7bdd600c0919" providerId="ADAL" clId="{A35F6986-8603-1645-9E01-9FE756A25A6A}" dt="2022-07-26T01:02:17.773" v="14"/>
          <ac:cxnSpMkLst>
            <pc:docMk/>
            <pc:sldMk cId="33755019" sldId="263"/>
            <ac:cxnSpMk id="319" creationId="{ED272CF9-5DDD-411F-4612-8D091CCFB9CD}"/>
          </ac:cxnSpMkLst>
        </pc:cxnChg>
        <pc:cxnChg chg="mod">
          <ac:chgData name="Patrick, Rose Catherine" userId="3c4d9d71-23e3-4e6b-b23c-7bdd600c0919" providerId="ADAL" clId="{A35F6986-8603-1645-9E01-9FE756A25A6A}" dt="2022-07-26T01:02:17.773" v="14"/>
          <ac:cxnSpMkLst>
            <pc:docMk/>
            <pc:sldMk cId="33755019" sldId="263"/>
            <ac:cxnSpMk id="321" creationId="{E615A294-FBC8-41FB-27F6-3079CA309A9D}"/>
          </ac:cxnSpMkLst>
        </pc:cxnChg>
        <pc:cxnChg chg="mod">
          <ac:chgData name="Patrick, Rose Catherine" userId="3c4d9d71-23e3-4e6b-b23c-7bdd600c0919" providerId="ADAL" clId="{A35F6986-8603-1645-9E01-9FE756A25A6A}" dt="2022-07-26T01:02:17.773" v="14"/>
          <ac:cxnSpMkLst>
            <pc:docMk/>
            <pc:sldMk cId="33755019" sldId="263"/>
            <ac:cxnSpMk id="322" creationId="{1DA98205-9E3F-C0E2-61B3-1E6ACCEF3FBD}"/>
          </ac:cxnSpMkLst>
        </pc:cxnChg>
        <pc:cxnChg chg="mod">
          <ac:chgData name="Patrick, Rose Catherine" userId="3c4d9d71-23e3-4e6b-b23c-7bdd600c0919" providerId="ADAL" clId="{A35F6986-8603-1645-9E01-9FE756A25A6A}" dt="2022-07-26T01:02:17.773" v="14"/>
          <ac:cxnSpMkLst>
            <pc:docMk/>
            <pc:sldMk cId="33755019" sldId="263"/>
            <ac:cxnSpMk id="324" creationId="{B35C44B1-5546-96B2-40F3-73872CA17189}"/>
          </ac:cxnSpMkLst>
        </pc:cxnChg>
        <pc:cxnChg chg="mod">
          <ac:chgData name="Patrick, Rose Catherine" userId="3c4d9d71-23e3-4e6b-b23c-7bdd600c0919" providerId="ADAL" clId="{A35F6986-8603-1645-9E01-9FE756A25A6A}" dt="2022-07-26T01:02:17.773" v="14"/>
          <ac:cxnSpMkLst>
            <pc:docMk/>
            <pc:sldMk cId="33755019" sldId="263"/>
            <ac:cxnSpMk id="325" creationId="{72D8D20B-36B5-A1DF-2ABB-30FB57DCC708}"/>
          </ac:cxnSpMkLst>
        </pc:cxnChg>
        <pc:cxnChg chg="mod">
          <ac:chgData name="Patrick, Rose Catherine" userId="3c4d9d71-23e3-4e6b-b23c-7bdd600c0919" providerId="ADAL" clId="{A35F6986-8603-1645-9E01-9FE756A25A6A}" dt="2022-07-26T01:02:17.773" v="14"/>
          <ac:cxnSpMkLst>
            <pc:docMk/>
            <pc:sldMk cId="33755019" sldId="263"/>
            <ac:cxnSpMk id="327" creationId="{CBC60584-0DFC-035F-DA36-1543859469C1}"/>
          </ac:cxnSpMkLst>
        </pc:cxnChg>
        <pc:cxnChg chg="mod">
          <ac:chgData name="Patrick, Rose Catherine" userId="3c4d9d71-23e3-4e6b-b23c-7bdd600c0919" providerId="ADAL" clId="{A35F6986-8603-1645-9E01-9FE756A25A6A}" dt="2022-07-26T01:02:17.773" v="14"/>
          <ac:cxnSpMkLst>
            <pc:docMk/>
            <pc:sldMk cId="33755019" sldId="263"/>
            <ac:cxnSpMk id="328" creationId="{0BF668E5-B54C-1FA8-B941-171BD84BA571}"/>
          </ac:cxnSpMkLst>
        </pc:cxnChg>
        <pc:cxnChg chg="mod">
          <ac:chgData name="Patrick, Rose Catherine" userId="3c4d9d71-23e3-4e6b-b23c-7bdd600c0919" providerId="ADAL" clId="{A35F6986-8603-1645-9E01-9FE756A25A6A}" dt="2022-07-26T01:02:17.773" v="14"/>
          <ac:cxnSpMkLst>
            <pc:docMk/>
            <pc:sldMk cId="33755019" sldId="263"/>
            <ac:cxnSpMk id="330" creationId="{FB70BB51-CDB8-95E3-6DED-B6B1F51AED65}"/>
          </ac:cxnSpMkLst>
        </pc:cxnChg>
        <pc:cxnChg chg="mod">
          <ac:chgData name="Patrick, Rose Catherine" userId="3c4d9d71-23e3-4e6b-b23c-7bdd600c0919" providerId="ADAL" clId="{A35F6986-8603-1645-9E01-9FE756A25A6A}" dt="2022-07-26T01:02:17.773" v="14"/>
          <ac:cxnSpMkLst>
            <pc:docMk/>
            <pc:sldMk cId="33755019" sldId="263"/>
            <ac:cxnSpMk id="331" creationId="{CEFEDCD7-91AB-26D3-C028-194A49263D08}"/>
          </ac:cxnSpMkLst>
        </pc:cxnChg>
        <pc:cxnChg chg="mod">
          <ac:chgData name="Patrick, Rose Catherine" userId="3c4d9d71-23e3-4e6b-b23c-7bdd600c0919" providerId="ADAL" clId="{A35F6986-8603-1645-9E01-9FE756A25A6A}" dt="2022-07-26T01:02:17.773" v="14"/>
          <ac:cxnSpMkLst>
            <pc:docMk/>
            <pc:sldMk cId="33755019" sldId="263"/>
            <ac:cxnSpMk id="333" creationId="{F51B6562-2B56-6B22-1B41-D42C7F6C710B}"/>
          </ac:cxnSpMkLst>
        </pc:cxnChg>
        <pc:cxnChg chg="mod">
          <ac:chgData name="Patrick, Rose Catherine" userId="3c4d9d71-23e3-4e6b-b23c-7bdd600c0919" providerId="ADAL" clId="{A35F6986-8603-1645-9E01-9FE756A25A6A}" dt="2022-07-26T01:02:17.773" v="14"/>
          <ac:cxnSpMkLst>
            <pc:docMk/>
            <pc:sldMk cId="33755019" sldId="263"/>
            <ac:cxnSpMk id="334" creationId="{1B53A8B9-1B40-ACD5-092B-6672D0B71BF2}"/>
          </ac:cxnSpMkLst>
        </pc:cxnChg>
        <pc:cxnChg chg="mod">
          <ac:chgData name="Patrick, Rose Catherine" userId="3c4d9d71-23e3-4e6b-b23c-7bdd600c0919" providerId="ADAL" clId="{A35F6986-8603-1645-9E01-9FE756A25A6A}" dt="2022-07-26T01:02:17.773" v="14"/>
          <ac:cxnSpMkLst>
            <pc:docMk/>
            <pc:sldMk cId="33755019" sldId="263"/>
            <ac:cxnSpMk id="336" creationId="{4FF4CAD6-85D4-F674-9533-887CDD6F9588}"/>
          </ac:cxnSpMkLst>
        </pc:cxnChg>
        <pc:cxnChg chg="mod">
          <ac:chgData name="Patrick, Rose Catherine" userId="3c4d9d71-23e3-4e6b-b23c-7bdd600c0919" providerId="ADAL" clId="{A35F6986-8603-1645-9E01-9FE756A25A6A}" dt="2022-07-26T01:02:17.773" v="14"/>
          <ac:cxnSpMkLst>
            <pc:docMk/>
            <pc:sldMk cId="33755019" sldId="263"/>
            <ac:cxnSpMk id="337" creationId="{2D8182A6-372D-7732-4103-98860D37FD59}"/>
          </ac:cxnSpMkLst>
        </pc:cxnChg>
        <pc:cxnChg chg="mod">
          <ac:chgData name="Patrick, Rose Catherine" userId="3c4d9d71-23e3-4e6b-b23c-7bdd600c0919" providerId="ADAL" clId="{A35F6986-8603-1645-9E01-9FE756A25A6A}" dt="2022-07-26T01:02:17.773" v="14"/>
          <ac:cxnSpMkLst>
            <pc:docMk/>
            <pc:sldMk cId="33755019" sldId="263"/>
            <ac:cxnSpMk id="339" creationId="{6520FD9D-8279-1F0C-3232-18903BB2E088}"/>
          </ac:cxnSpMkLst>
        </pc:cxnChg>
        <pc:cxnChg chg="mod">
          <ac:chgData name="Patrick, Rose Catherine" userId="3c4d9d71-23e3-4e6b-b23c-7bdd600c0919" providerId="ADAL" clId="{A35F6986-8603-1645-9E01-9FE756A25A6A}" dt="2022-07-26T01:02:17.773" v="14"/>
          <ac:cxnSpMkLst>
            <pc:docMk/>
            <pc:sldMk cId="33755019" sldId="263"/>
            <ac:cxnSpMk id="340" creationId="{F445C6F4-2CDE-97CD-C38C-A244AF77019B}"/>
          </ac:cxnSpMkLst>
        </pc:cxnChg>
        <pc:cxnChg chg="mod">
          <ac:chgData name="Patrick, Rose Catherine" userId="3c4d9d71-23e3-4e6b-b23c-7bdd600c0919" providerId="ADAL" clId="{A35F6986-8603-1645-9E01-9FE756A25A6A}" dt="2022-07-26T01:02:17.773" v="14"/>
          <ac:cxnSpMkLst>
            <pc:docMk/>
            <pc:sldMk cId="33755019" sldId="263"/>
            <ac:cxnSpMk id="342" creationId="{F1096DC2-051A-9DAE-1CB7-134AD91D4CB1}"/>
          </ac:cxnSpMkLst>
        </pc:cxnChg>
        <pc:cxnChg chg="mod">
          <ac:chgData name="Patrick, Rose Catherine" userId="3c4d9d71-23e3-4e6b-b23c-7bdd600c0919" providerId="ADAL" clId="{A35F6986-8603-1645-9E01-9FE756A25A6A}" dt="2022-07-26T01:02:17.773" v="14"/>
          <ac:cxnSpMkLst>
            <pc:docMk/>
            <pc:sldMk cId="33755019" sldId="263"/>
            <ac:cxnSpMk id="343" creationId="{652354B0-10CF-4093-1AA9-9E207CC2959C}"/>
          </ac:cxnSpMkLst>
        </pc:cxnChg>
        <pc:cxnChg chg="mod">
          <ac:chgData name="Patrick, Rose Catherine" userId="3c4d9d71-23e3-4e6b-b23c-7bdd600c0919" providerId="ADAL" clId="{A35F6986-8603-1645-9E01-9FE756A25A6A}" dt="2022-07-26T01:02:17.773" v="14"/>
          <ac:cxnSpMkLst>
            <pc:docMk/>
            <pc:sldMk cId="33755019" sldId="263"/>
            <ac:cxnSpMk id="345" creationId="{3E3AF60A-D7F1-D743-29C8-590B8CC1FE04}"/>
          </ac:cxnSpMkLst>
        </pc:cxnChg>
        <pc:cxnChg chg="mod">
          <ac:chgData name="Patrick, Rose Catherine" userId="3c4d9d71-23e3-4e6b-b23c-7bdd600c0919" providerId="ADAL" clId="{A35F6986-8603-1645-9E01-9FE756A25A6A}" dt="2022-07-26T01:02:17.773" v="14"/>
          <ac:cxnSpMkLst>
            <pc:docMk/>
            <pc:sldMk cId="33755019" sldId="263"/>
            <ac:cxnSpMk id="346" creationId="{E85FA3E9-9977-37F8-1859-1DE793CA491A}"/>
          </ac:cxnSpMkLst>
        </pc:cxnChg>
        <pc:cxnChg chg="mod">
          <ac:chgData name="Patrick, Rose Catherine" userId="3c4d9d71-23e3-4e6b-b23c-7bdd600c0919" providerId="ADAL" clId="{A35F6986-8603-1645-9E01-9FE756A25A6A}" dt="2022-07-26T01:02:17.773" v="14"/>
          <ac:cxnSpMkLst>
            <pc:docMk/>
            <pc:sldMk cId="33755019" sldId="263"/>
            <ac:cxnSpMk id="358" creationId="{9E94CB74-C71C-7040-1833-6F30FFAF0B74}"/>
          </ac:cxnSpMkLst>
        </pc:cxnChg>
        <pc:cxnChg chg="mod">
          <ac:chgData name="Patrick, Rose Catherine" userId="3c4d9d71-23e3-4e6b-b23c-7bdd600c0919" providerId="ADAL" clId="{A35F6986-8603-1645-9E01-9FE756A25A6A}" dt="2022-07-26T01:02:17.773" v="14"/>
          <ac:cxnSpMkLst>
            <pc:docMk/>
            <pc:sldMk cId="33755019" sldId="263"/>
            <ac:cxnSpMk id="359" creationId="{415EC5F8-47A9-7836-4ADE-256FEB0714CA}"/>
          </ac:cxnSpMkLst>
        </pc:cxnChg>
        <pc:cxnChg chg="mod">
          <ac:chgData name="Patrick, Rose Catherine" userId="3c4d9d71-23e3-4e6b-b23c-7bdd600c0919" providerId="ADAL" clId="{A35F6986-8603-1645-9E01-9FE756A25A6A}" dt="2022-07-26T01:02:17.773" v="14"/>
          <ac:cxnSpMkLst>
            <pc:docMk/>
            <pc:sldMk cId="33755019" sldId="263"/>
            <ac:cxnSpMk id="361" creationId="{486CD214-9A86-47A1-954E-029ED8A6B452}"/>
          </ac:cxnSpMkLst>
        </pc:cxnChg>
        <pc:cxnChg chg="mod">
          <ac:chgData name="Patrick, Rose Catherine" userId="3c4d9d71-23e3-4e6b-b23c-7bdd600c0919" providerId="ADAL" clId="{A35F6986-8603-1645-9E01-9FE756A25A6A}" dt="2022-07-26T01:02:17.773" v="14"/>
          <ac:cxnSpMkLst>
            <pc:docMk/>
            <pc:sldMk cId="33755019" sldId="263"/>
            <ac:cxnSpMk id="362" creationId="{3AA4B0AC-A164-7EF2-CA31-A0FE4455A6C9}"/>
          </ac:cxnSpMkLst>
        </pc:cxnChg>
        <pc:cxnChg chg="mod">
          <ac:chgData name="Patrick, Rose Catherine" userId="3c4d9d71-23e3-4e6b-b23c-7bdd600c0919" providerId="ADAL" clId="{A35F6986-8603-1645-9E01-9FE756A25A6A}" dt="2022-07-26T01:02:17.773" v="14"/>
          <ac:cxnSpMkLst>
            <pc:docMk/>
            <pc:sldMk cId="33755019" sldId="263"/>
            <ac:cxnSpMk id="364" creationId="{533C79C4-7B90-5BB3-493C-122B07CBA8B5}"/>
          </ac:cxnSpMkLst>
        </pc:cxnChg>
        <pc:cxnChg chg="mod">
          <ac:chgData name="Patrick, Rose Catherine" userId="3c4d9d71-23e3-4e6b-b23c-7bdd600c0919" providerId="ADAL" clId="{A35F6986-8603-1645-9E01-9FE756A25A6A}" dt="2022-07-26T01:02:17.773" v="14"/>
          <ac:cxnSpMkLst>
            <pc:docMk/>
            <pc:sldMk cId="33755019" sldId="263"/>
            <ac:cxnSpMk id="365" creationId="{73CB72C2-755F-5296-71C6-9FF2E739CA9F}"/>
          </ac:cxnSpMkLst>
        </pc:cxnChg>
        <pc:cxnChg chg="mod">
          <ac:chgData name="Patrick, Rose Catherine" userId="3c4d9d71-23e3-4e6b-b23c-7bdd600c0919" providerId="ADAL" clId="{A35F6986-8603-1645-9E01-9FE756A25A6A}" dt="2022-07-26T01:02:17.773" v="14"/>
          <ac:cxnSpMkLst>
            <pc:docMk/>
            <pc:sldMk cId="33755019" sldId="263"/>
            <ac:cxnSpMk id="367" creationId="{0D857CFA-EAE0-74F8-57BF-A1BF1DEFCC23}"/>
          </ac:cxnSpMkLst>
        </pc:cxnChg>
        <pc:cxnChg chg="mod">
          <ac:chgData name="Patrick, Rose Catherine" userId="3c4d9d71-23e3-4e6b-b23c-7bdd600c0919" providerId="ADAL" clId="{A35F6986-8603-1645-9E01-9FE756A25A6A}" dt="2022-07-26T01:02:17.773" v="14"/>
          <ac:cxnSpMkLst>
            <pc:docMk/>
            <pc:sldMk cId="33755019" sldId="263"/>
            <ac:cxnSpMk id="368" creationId="{EFD028AF-78AB-631C-451E-39C01414A6D6}"/>
          </ac:cxnSpMkLst>
        </pc:cxnChg>
        <pc:cxnChg chg="mod">
          <ac:chgData name="Patrick, Rose Catherine" userId="3c4d9d71-23e3-4e6b-b23c-7bdd600c0919" providerId="ADAL" clId="{A35F6986-8603-1645-9E01-9FE756A25A6A}" dt="2022-07-26T01:02:17.773" v="14"/>
          <ac:cxnSpMkLst>
            <pc:docMk/>
            <pc:sldMk cId="33755019" sldId="263"/>
            <ac:cxnSpMk id="370" creationId="{0C104EAE-8B73-5C85-EC57-2FA5DFE3FDFA}"/>
          </ac:cxnSpMkLst>
        </pc:cxnChg>
        <pc:cxnChg chg="mod">
          <ac:chgData name="Patrick, Rose Catherine" userId="3c4d9d71-23e3-4e6b-b23c-7bdd600c0919" providerId="ADAL" clId="{A35F6986-8603-1645-9E01-9FE756A25A6A}" dt="2022-07-26T01:02:17.773" v="14"/>
          <ac:cxnSpMkLst>
            <pc:docMk/>
            <pc:sldMk cId="33755019" sldId="263"/>
            <ac:cxnSpMk id="371" creationId="{B8AAF334-175C-F43B-5DBB-0D3A6FA7266E}"/>
          </ac:cxnSpMkLst>
        </pc:cxnChg>
        <pc:cxnChg chg="mod">
          <ac:chgData name="Patrick, Rose Catherine" userId="3c4d9d71-23e3-4e6b-b23c-7bdd600c0919" providerId="ADAL" clId="{A35F6986-8603-1645-9E01-9FE756A25A6A}" dt="2022-07-26T01:02:17.773" v="14"/>
          <ac:cxnSpMkLst>
            <pc:docMk/>
            <pc:sldMk cId="33755019" sldId="263"/>
            <ac:cxnSpMk id="373" creationId="{41B884E4-21B8-531C-E767-1D83F351FA5D}"/>
          </ac:cxnSpMkLst>
        </pc:cxnChg>
        <pc:cxnChg chg="mod">
          <ac:chgData name="Patrick, Rose Catherine" userId="3c4d9d71-23e3-4e6b-b23c-7bdd600c0919" providerId="ADAL" clId="{A35F6986-8603-1645-9E01-9FE756A25A6A}" dt="2022-07-26T01:02:17.773" v="14"/>
          <ac:cxnSpMkLst>
            <pc:docMk/>
            <pc:sldMk cId="33755019" sldId="263"/>
            <ac:cxnSpMk id="374" creationId="{FEF69FB8-816B-7CBB-19C0-38A3D8A04AEB}"/>
          </ac:cxnSpMkLst>
        </pc:cxnChg>
        <pc:cxnChg chg="mod">
          <ac:chgData name="Patrick, Rose Catherine" userId="3c4d9d71-23e3-4e6b-b23c-7bdd600c0919" providerId="ADAL" clId="{A35F6986-8603-1645-9E01-9FE756A25A6A}" dt="2022-07-26T01:02:17.773" v="14"/>
          <ac:cxnSpMkLst>
            <pc:docMk/>
            <pc:sldMk cId="33755019" sldId="263"/>
            <ac:cxnSpMk id="376" creationId="{6A1AC4EF-54C1-4E10-7B5C-12412885D99C}"/>
          </ac:cxnSpMkLst>
        </pc:cxnChg>
        <pc:cxnChg chg="mod">
          <ac:chgData name="Patrick, Rose Catherine" userId="3c4d9d71-23e3-4e6b-b23c-7bdd600c0919" providerId="ADAL" clId="{A35F6986-8603-1645-9E01-9FE756A25A6A}" dt="2022-07-26T01:02:17.773" v="14"/>
          <ac:cxnSpMkLst>
            <pc:docMk/>
            <pc:sldMk cId="33755019" sldId="263"/>
            <ac:cxnSpMk id="377" creationId="{0C97E284-2FBA-76AC-2726-7332E3009DD2}"/>
          </ac:cxnSpMkLst>
        </pc:cxnChg>
        <pc:cxnChg chg="mod">
          <ac:chgData name="Patrick, Rose Catherine" userId="3c4d9d71-23e3-4e6b-b23c-7bdd600c0919" providerId="ADAL" clId="{A35F6986-8603-1645-9E01-9FE756A25A6A}" dt="2022-07-26T01:02:17.773" v="14"/>
          <ac:cxnSpMkLst>
            <pc:docMk/>
            <pc:sldMk cId="33755019" sldId="263"/>
            <ac:cxnSpMk id="379" creationId="{CD281770-6EF5-B655-2EBE-2666A223BAE2}"/>
          </ac:cxnSpMkLst>
        </pc:cxnChg>
        <pc:cxnChg chg="mod">
          <ac:chgData name="Patrick, Rose Catherine" userId="3c4d9d71-23e3-4e6b-b23c-7bdd600c0919" providerId="ADAL" clId="{A35F6986-8603-1645-9E01-9FE756A25A6A}" dt="2022-07-26T01:02:17.773" v="14"/>
          <ac:cxnSpMkLst>
            <pc:docMk/>
            <pc:sldMk cId="33755019" sldId="263"/>
            <ac:cxnSpMk id="380" creationId="{F277F4CA-FF7D-AD1D-4BC1-DAE1395B42B5}"/>
          </ac:cxnSpMkLst>
        </pc:cxnChg>
        <pc:cxnChg chg="mod">
          <ac:chgData name="Patrick, Rose Catherine" userId="3c4d9d71-23e3-4e6b-b23c-7bdd600c0919" providerId="ADAL" clId="{A35F6986-8603-1645-9E01-9FE756A25A6A}" dt="2022-07-26T01:02:17.773" v="14"/>
          <ac:cxnSpMkLst>
            <pc:docMk/>
            <pc:sldMk cId="33755019" sldId="263"/>
            <ac:cxnSpMk id="382" creationId="{192655CC-3A0C-14D6-064B-E103D8212B4E}"/>
          </ac:cxnSpMkLst>
        </pc:cxnChg>
        <pc:cxnChg chg="mod">
          <ac:chgData name="Patrick, Rose Catherine" userId="3c4d9d71-23e3-4e6b-b23c-7bdd600c0919" providerId="ADAL" clId="{A35F6986-8603-1645-9E01-9FE756A25A6A}" dt="2022-07-26T01:02:17.773" v="14"/>
          <ac:cxnSpMkLst>
            <pc:docMk/>
            <pc:sldMk cId="33755019" sldId="263"/>
            <ac:cxnSpMk id="383" creationId="{5E627E0C-922C-F966-7568-0455E58C5A10}"/>
          </ac:cxnSpMkLst>
        </pc:cxnChg>
        <pc:cxnChg chg="mod">
          <ac:chgData name="Patrick, Rose Catherine" userId="3c4d9d71-23e3-4e6b-b23c-7bdd600c0919" providerId="ADAL" clId="{A35F6986-8603-1645-9E01-9FE756A25A6A}" dt="2022-07-26T01:02:17.773" v="14"/>
          <ac:cxnSpMkLst>
            <pc:docMk/>
            <pc:sldMk cId="33755019" sldId="263"/>
            <ac:cxnSpMk id="385" creationId="{BF3BD8BA-6EE7-FE42-7D12-D147CE056D86}"/>
          </ac:cxnSpMkLst>
        </pc:cxnChg>
        <pc:cxnChg chg="mod">
          <ac:chgData name="Patrick, Rose Catherine" userId="3c4d9d71-23e3-4e6b-b23c-7bdd600c0919" providerId="ADAL" clId="{A35F6986-8603-1645-9E01-9FE756A25A6A}" dt="2022-07-26T01:02:17.773" v="14"/>
          <ac:cxnSpMkLst>
            <pc:docMk/>
            <pc:sldMk cId="33755019" sldId="263"/>
            <ac:cxnSpMk id="386" creationId="{4D6E6385-5114-F6C1-0AC2-8ED61029A290}"/>
          </ac:cxnSpMkLst>
        </pc:cxnChg>
        <pc:cxnChg chg="add del mod">
          <ac:chgData name="Patrick, Rose Catherine" userId="3c4d9d71-23e3-4e6b-b23c-7bdd600c0919" providerId="ADAL" clId="{A35F6986-8603-1645-9E01-9FE756A25A6A}" dt="2022-07-26T01:02:50.242" v="27" actId="478"/>
          <ac:cxnSpMkLst>
            <pc:docMk/>
            <pc:sldMk cId="33755019" sldId="263"/>
            <ac:cxnSpMk id="388" creationId="{DD14D8BB-2075-42F6-7E57-0B33E7178502}"/>
          </ac:cxnSpMkLst>
        </pc:cxnChg>
        <pc:cxnChg chg="add del mod">
          <ac:chgData name="Patrick, Rose Catherine" userId="3c4d9d71-23e3-4e6b-b23c-7bdd600c0919" providerId="ADAL" clId="{A35F6986-8603-1645-9E01-9FE756A25A6A}" dt="2022-07-26T01:02:48.471" v="26" actId="478"/>
          <ac:cxnSpMkLst>
            <pc:docMk/>
            <pc:sldMk cId="33755019" sldId="263"/>
            <ac:cxnSpMk id="389" creationId="{2FC52CA4-F4D0-72C5-2F45-29AC126E2A28}"/>
          </ac:cxnSpMkLst>
        </pc:cxnChg>
        <pc:cxnChg chg="add del mod">
          <ac:chgData name="Patrick, Rose Catherine" userId="3c4d9d71-23e3-4e6b-b23c-7bdd600c0919" providerId="ADAL" clId="{A35F6986-8603-1645-9E01-9FE756A25A6A}" dt="2022-07-26T01:02:52.913" v="29" actId="478"/>
          <ac:cxnSpMkLst>
            <pc:docMk/>
            <pc:sldMk cId="33755019" sldId="263"/>
            <ac:cxnSpMk id="390" creationId="{F971F392-45A0-489D-B34F-B3C2AA927B69}"/>
          </ac:cxnSpMkLst>
        </pc:cxnChg>
      </pc:sldChg>
      <pc:sldChg chg="modSp mod">
        <pc:chgData name="Patrick, Rose Catherine" userId="3c4d9d71-23e3-4e6b-b23c-7bdd600c0919" providerId="ADAL" clId="{A35F6986-8603-1645-9E01-9FE756A25A6A}" dt="2022-07-26T18:23:45.593" v="1119" actId="2711"/>
        <pc:sldMkLst>
          <pc:docMk/>
          <pc:sldMk cId="1181337457" sldId="264"/>
        </pc:sldMkLst>
        <pc:spChg chg="mod">
          <ac:chgData name="Patrick, Rose Catherine" userId="3c4d9d71-23e3-4e6b-b23c-7bdd600c0919" providerId="ADAL" clId="{A35F6986-8603-1645-9E01-9FE756A25A6A}" dt="2022-07-26T18:23:45.593" v="1119" actId="2711"/>
          <ac:spMkLst>
            <pc:docMk/>
            <pc:sldMk cId="1181337457" sldId="264"/>
            <ac:spMk id="2" creationId="{3BEB549B-3818-A8F1-A027-442E1FF7766E}"/>
          </ac:spMkLst>
        </pc:spChg>
      </pc:sldChg>
      <pc:sldChg chg="addSp delSp modSp mod modNotesTx">
        <pc:chgData name="Patrick, Rose Catherine" userId="3c4d9d71-23e3-4e6b-b23c-7bdd600c0919" providerId="ADAL" clId="{A35F6986-8603-1645-9E01-9FE756A25A6A}" dt="2022-07-27T17:44:46.773" v="1146" actId="1076"/>
        <pc:sldMkLst>
          <pc:docMk/>
          <pc:sldMk cId="4118468911" sldId="265"/>
        </pc:sldMkLst>
        <pc:spChg chg="mod">
          <ac:chgData name="Patrick, Rose Catherine" userId="3c4d9d71-23e3-4e6b-b23c-7bdd600c0919" providerId="ADAL" clId="{A35F6986-8603-1645-9E01-9FE756A25A6A}" dt="2022-07-26T18:24:00.690" v="1124" actId="20577"/>
          <ac:spMkLst>
            <pc:docMk/>
            <pc:sldMk cId="4118468911" sldId="265"/>
            <ac:spMk id="2" creationId="{698521F7-7F01-DBBE-405D-C28D57830847}"/>
          </ac:spMkLst>
        </pc:spChg>
        <pc:spChg chg="add mod topLvl">
          <ac:chgData name="Patrick, Rose Catherine" userId="3c4d9d71-23e3-4e6b-b23c-7bdd600c0919" providerId="ADAL" clId="{A35F6986-8603-1645-9E01-9FE756A25A6A}" dt="2022-07-27T17:44:06.168" v="1135" actId="165"/>
          <ac:spMkLst>
            <pc:docMk/>
            <pc:sldMk cId="4118468911" sldId="265"/>
            <ac:spMk id="3" creationId="{9FCD8473-98A3-2C50-3A97-77C8BA0633A4}"/>
          </ac:spMkLst>
        </pc:spChg>
        <pc:spChg chg="mod">
          <ac:chgData name="Patrick, Rose Catherine" userId="3c4d9d71-23e3-4e6b-b23c-7bdd600c0919" providerId="ADAL" clId="{A35F6986-8603-1645-9E01-9FE756A25A6A}" dt="2022-07-27T17:44:35.787" v="1143" actId="1076"/>
          <ac:spMkLst>
            <pc:docMk/>
            <pc:sldMk cId="4118468911" sldId="265"/>
            <ac:spMk id="8" creationId="{16AE90E1-2694-5338-AA25-73DCE37D0BDA}"/>
          </ac:spMkLst>
        </pc:spChg>
        <pc:spChg chg="mod topLvl">
          <ac:chgData name="Patrick, Rose Catherine" userId="3c4d9d71-23e3-4e6b-b23c-7bdd600c0919" providerId="ADAL" clId="{A35F6986-8603-1645-9E01-9FE756A25A6A}" dt="2022-07-27T17:44:06.168" v="1135" actId="165"/>
          <ac:spMkLst>
            <pc:docMk/>
            <pc:sldMk cId="4118468911" sldId="265"/>
            <ac:spMk id="13" creationId="{D0863E4B-6614-51C9-ED7D-8000B16239F7}"/>
          </ac:spMkLst>
        </pc:spChg>
        <pc:spChg chg="mod topLvl">
          <ac:chgData name="Patrick, Rose Catherine" userId="3c4d9d71-23e3-4e6b-b23c-7bdd600c0919" providerId="ADAL" clId="{A35F6986-8603-1645-9E01-9FE756A25A6A}" dt="2022-07-27T17:44:06.168" v="1135" actId="165"/>
          <ac:spMkLst>
            <pc:docMk/>
            <pc:sldMk cId="4118468911" sldId="265"/>
            <ac:spMk id="14" creationId="{6A802722-1A1E-2674-7D40-534EEDCAF059}"/>
          </ac:spMkLst>
        </pc:spChg>
        <pc:spChg chg="mod topLvl">
          <ac:chgData name="Patrick, Rose Catherine" userId="3c4d9d71-23e3-4e6b-b23c-7bdd600c0919" providerId="ADAL" clId="{A35F6986-8603-1645-9E01-9FE756A25A6A}" dt="2022-07-27T17:44:46.773" v="1146" actId="1076"/>
          <ac:spMkLst>
            <pc:docMk/>
            <pc:sldMk cId="4118468911" sldId="265"/>
            <ac:spMk id="15" creationId="{6216E2F7-CA7F-7C18-5C0A-3317AFA6D492}"/>
          </ac:spMkLst>
        </pc:spChg>
        <pc:spChg chg="mod topLvl">
          <ac:chgData name="Patrick, Rose Catherine" userId="3c4d9d71-23e3-4e6b-b23c-7bdd600c0919" providerId="ADAL" clId="{A35F6986-8603-1645-9E01-9FE756A25A6A}" dt="2022-07-27T17:44:06.168" v="1135" actId="165"/>
          <ac:spMkLst>
            <pc:docMk/>
            <pc:sldMk cId="4118468911" sldId="265"/>
            <ac:spMk id="17" creationId="{DDF71646-7EFF-1EDA-1F86-F8BF004D58B0}"/>
          </ac:spMkLst>
        </pc:spChg>
        <pc:spChg chg="del mod">
          <ac:chgData name="Patrick, Rose Catherine" userId="3c4d9d71-23e3-4e6b-b23c-7bdd600c0919" providerId="ADAL" clId="{A35F6986-8603-1645-9E01-9FE756A25A6A}" dt="2022-07-26T13:54:43.344" v="456" actId="478"/>
          <ac:spMkLst>
            <pc:docMk/>
            <pc:sldMk cId="4118468911" sldId="265"/>
            <ac:spMk id="18" creationId="{17B777CA-8438-1672-CF0E-41F2C081FBF2}"/>
          </ac:spMkLst>
        </pc:spChg>
        <pc:spChg chg="mod topLvl">
          <ac:chgData name="Patrick, Rose Catherine" userId="3c4d9d71-23e3-4e6b-b23c-7bdd600c0919" providerId="ADAL" clId="{A35F6986-8603-1645-9E01-9FE756A25A6A}" dt="2022-07-27T17:44:06.168" v="1135" actId="165"/>
          <ac:spMkLst>
            <pc:docMk/>
            <pc:sldMk cId="4118468911" sldId="265"/>
            <ac:spMk id="19" creationId="{298038BE-D193-C25E-F15C-795DBDE8C262}"/>
          </ac:spMkLst>
        </pc:spChg>
        <pc:grpChg chg="del mod">
          <ac:chgData name="Patrick, Rose Catherine" userId="3c4d9d71-23e3-4e6b-b23c-7bdd600c0919" providerId="ADAL" clId="{A35F6986-8603-1645-9E01-9FE756A25A6A}" dt="2022-07-27T17:44:06.168" v="1135" actId="165"/>
          <ac:grpSpMkLst>
            <pc:docMk/>
            <pc:sldMk cId="4118468911" sldId="265"/>
            <ac:grpSpMk id="20" creationId="{BA6AEF73-2C51-20B4-2F2A-1BD3AD965181}"/>
          </ac:grpSpMkLst>
        </pc:grpChg>
        <pc:picChg chg="mod topLvl">
          <ac:chgData name="Patrick, Rose Catherine" userId="3c4d9d71-23e3-4e6b-b23c-7bdd600c0919" providerId="ADAL" clId="{A35F6986-8603-1645-9E01-9FE756A25A6A}" dt="2022-07-27T17:44:06.168" v="1135" actId="165"/>
          <ac:picMkLst>
            <pc:docMk/>
            <pc:sldMk cId="4118468911" sldId="265"/>
            <ac:picMk id="4" creationId="{BEE691B7-CDCA-7BE9-B853-1F7055382FC3}"/>
          </ac:picMkLst>
        </pc:picChg>
        <pc:picChg chg="mod topLvl">
          <ac:chgData name="Patrick, Rose Catherine" userId="3c4d9d71-23e3-4e6b-b23c-7bdd600c0919" providerId="ADAL" clId="{A35F6986-8603-1645-9E01-9FE756A25A6A}" dt="2022-07-27T17:44:06.168" v="1135" actId="165"/>
          <ac:picMkLst>
            <pc:docMk/>
            <pc:sldMk cId="4118468911" sldId="265"/>
            <ac:picMk id="5" creationId="{A44B4740-38DC-2CAE-173A-0CEB327E146C}"/>
          </ac:picMkLst>
        </pc:picChg>
        <pc:picChg chg="del mod topLvl">
          <ac:chgData name="Patrick, Rose Catherine" userId="3c4d9d71-23e3-4e6b-b23c-7bdd600c0919" providerId="ADAL" clId="{A35F6986-8603-1645-9E01-9FE756A25A6A}" dt="2022-07-27T17:44:22.337" v="1140" actId="478"/>
          <ac:picMkLst>
            <pc:docMk/>
            <pc:sldMk cId="4118468911" sldId="265"/>
            <ac:picMk id="6" creationId="{E1FB489C-2F1B-C528-935F-018F8FA65B90}"/>
          </ac:picMkLst>
        </pc:picChg>
        <pc:picChg chg="add mod">
          <ac:chgData name="Patrick, Rose Catherine" userId="3c4d9d71-23e3-4e6b-b23c-7bdd600c0919" providerId="ADAL" clId="{A35F6986-8603-1645-9E01-9FE756A25A6A}" dt="2022-07-27T17:44:31.089" v="1142" actId="14100"/>
          <ac:picMkLst>
            <pc:docMk/>
            <pc:sldMk cId="4118468911" sldId="265"/>
            <ac:picMk id="11" creationId="{04ED86E7-A230-5174-D31D-A9AECAD6B34B}"/>
          </ac:picMkLst>
        </pc:picChg>
      </pc:sldChg>
      <pc:sldChg chg="addSp delSp modSp mod">
        <pc:chgData name="Patrick, Rose Catherine" userId="3c4d9d71-23e3-4e6b-b23c-7bdd600c0919" providerId="ADAL" clId="{A35F6986-8603-1645-9E01-9FE756A25A6A}" dt="2022-07-26T18:24:15.417" v="1127" actId="2711"/>
        <pc:sldMkLst>
          <pc:docMk/>
          <pc:sldMk cId="2427131917" sldId="266"/>
        </pc:sldMkLst>
        <pc:spChg chg="mod">
          <ac:chgData name="Patrick, Rose Catherine" userId="3c4d9d71-23e3-4e6b-b23c-7bdd600c0919" providerId="ADAL" clId="{A35F6986-8603-1645-9E01-9FE756A25A6A}" dt="2022-07-26T18:24:15.417" v="1127" actId="2711"/>
          <ac:spMkLst>
            <pc:docMk/>
            <pc:sldMk cId="2427131917" sldId="266"/>
            <ac:spMk id="2" creationId="{26A88944-C7D7-49E5-6BAD-957AA70CF1CA}"/>
          </ac:spMkLst>
        </pc:spChg>
        <pc:graphicFrameChg chg="mod modGraphic">
          <ac:chgData name="Patrick, Rose Catherine" userId="3c4d9d71-23e3-4e6b-b23c-7bdd600c0919" providerId="ADAL" clId="{A35F6986-8603-1645-9E01-9FE756A25A6A}" dt="2022-07-26T13:35:50.991" v="318" actId="20577"/>
          <ac:graphicFrameMkLst>
            <pc:docMk/>
            <pc:sldMk cId="2427131917" sldId="266"/>
            <ac:graphicFrameMk id="4" creationId="{DF440DA8-FBD6-3A24-3502-81F3679F12FC}"/>
          </ac:graphicFrameMkLst>
        </pc:graphicFrameChg>
        <pc:picChg chg="add mod">
          <ac:chgData name="Patrick, Rose Catherine" userId="3c4d9d71-23e3-4e6b-b23c-7bdd600c0919" providerId="ADAL" clId="{A35F6986-8603-1645-9E01-9FE756A25A6A}" dt="2022-07-26T13:35:59.804" v="320" actId="1076"/>
          <ac:picMkLst>
            <pc:docMk/>
            <pc:sldMk cId="2427131917" sldId="266"/>
            <ac:picMk id="3" creationId="{D2092564-6D84-D813-22C5-CC706E20593C}"/>
          </ac:picMkLst>
        </pc:picChg>
        <pc:picChg chg="del">
          <ac:chgData name="Patrick, Rose Catherine" userId="3c4d9d71-23e3-4e6b-b23c-7bdd600c0919" providerId="ADAL" clId="{A35F6986-8603-1645-9E01-9FE756A25A6A}" dt="2022-07-26T13:35:12.156" v="310" actId="478"/>
          <ac:picMkLst>
            <pc:docMk/>
            <pc:sldMk cId="2427131917" sldId="266"/>
            <ac:picMk id="5" creationId="{698AA5C7-AF01-C967-EF56-EB40EA27BCD5}"/>
          </ac:picMkLst>
        </pc:picChg>
      </pc:sldChg>
      <pc:sldChg chg="modSp mod modNotesTx">
        <pc:chgData name="Patrick, Rose Catherine" userId="3c4d9d71-23e3-4e6b-b23c-7bdd600c0919" providerId="ADAL" clId="{A35F6986-8603-1645-9E01-9FE756A25A6A}" dt="2022-07-26T18:24:05.710" v="1125" actId="2711"/>
        <pc:sldMkLst>
          <pc:docMk/>
          <pc:sldMk cId="2392782227" sldId="267"/>
        </pc:sldMkLst>
        <pc:spChg chg="mod">
          <ac:chgData name="Patrick, Rose Catherine" userId="3c4d9d71-23e3-4e6b-b23c-7bdd600c0919" providerId="ADAL" clId="{A35F6986-8603-1645-9E01-9FE756A25A6A}" dt="2022-07-26T18:24:05.710" v="1125" actId="2711"/>
          <ac:spMkLst>
            <pc:docMk/>
            <pc:sldMk cId="2392782227" sldId="267"/>
            <ac:spMk id="2" creationId="{58CC344A-93A1-4F15-723D-4DAAF4D34B83}"/>
          </ac:spMkLst>
        </pc:spChg>
      </pc:sldChg>
      <pc:sldChg chg="addSp modSp mod setBg setClrOvrMap">
        <pc:chgData name="Patrick, Rose Catherine" userId="3c4d9d71-23e3-4e6b-b23c-7bdd600c0919" providerId="ADAL" clId="{A35F6986-8603-1645-9E01-9FE756A25A6A}" dt="2022-07-26T18:24:37.450" v="1132" actId="27636"/>
        <pc:sldMkLst>
          <pc:docMk/>
          <pc:sldMk cId="18145283" sldId="269"/>
        </pc:sldMkLst>
        <pc:spChg chg="mod">
          <ac:chgData name="Patrick, Rose Catherine" userId="3c4d9d71-23e3-4e6b-b23c-7bdd600c0919" providerId="ADAL" clId="{A35F6986-8603-1645-9E01-9FE756A25A6A}" dt="2022-07-26T18:24:31.843" v="1130" actId="2711"/>
          <ac:spMkLst>
            <pc:docMk/>
            <pc:sldMk cId="18145283" sldId="269"/>
            <ac:spMk id="2" creationId="{67D0F79D-537D-71EC-F1DA-DF0B7BD0BF87}"/>
          </ac:spMkLst>
        </pc:spChg>
        <pc:spChg chg="mod">
          <ac:chgData name="Patrick, Rose Catherine" userId="3c4d9d71-23e3-4e6b-b23c-7bdd600c0919" providerId="ADAL" clId="{A35F6986-8603-1645-9E01-9FE756A25A6A}" dt="2022-07-26T18:24:37.450" v="1132" actId="27636"/>
          <ac:spMkLst>
            <pc:docMk/>
            <pc:sldMk cId="18145283" sldId="269"/>
            <ac:spMk id="3" creationId="{3D555D71-55F9-FE5D-BA3C-1D1F581E3751}"/>
          </ac:spMkLst>
        </pc:spChg>
        <pc:spChg chg="add">
          <ac:chgData name="Patrick, Rose Catherine" userId="3c4d9d71-23e3-4e6b-b23c-7bdd600c0919" providerId="ADAL" clId="{A35F6986-8603-1645-9E01-9FE756A25A6A}" dt="2022-07-26T13:29:55.387" v="223" actId="26606"/>
          <ac:spMkLst>
            <pc:docMk/>
            <pc:sldMk cId="18145283" sldId="269"/>
            <ac:spMk id="1031" creationId="{EBB6D9F6-3E47-45AD-8461-718A3C87E3E8}"/>
          </ac:spMkLst>
        </pc:spChg>
        <pc:spChg chg="add">
          <ac:chgData name="Patrick, Rose Catherine" userId="3c4d9d71-23e3-4e6b-b23c-7bdd600c0919" providerId="ADAL" clId="{A35F6986-8603-1645-9E01-9FE756A25A6A}" dt="2022-07-26T13:29:55.387" v="223" actId="26606"/>
          <ac:spMkLst>
            <pc:docMk/>
            <pc:sldMk cId="18145283" sldId="269"/>
            <ac:spMk id="1033" creationId="{A3B16A00-A549-4B07-B8C2-4B3A966D9E26}"/>
          </ac:spMkLst>
        </pc:spChg>
        <pc:spChg chg="add">
          <ac:chgData name="Patrick, Rose Catherine" userId="3c4d9d71-23e3-4e6b-b23c-7bdd600c0919" providerId="ADAL" clId="{A35F6986-8603-1645-9E01-9FE756A25A6A}" dt="2022-07-26T13:29:55.387" v="223" actId="26606"/>
          <ac:spMkLst>
            <pc:docMk/>
            <pc:sldMk cId="18145283" sldId="269"/>
            <ac:spMk id="1035" creationId="{33B86BAE-87B4-4192-ABB2-627FFC965AC7}"/>
          </ac:spMkLst>
        </pc:spChg>
        <pc:spChg chg="add">
          <ac:chgData name="Patrick, Rose Catherine" userId="3c4d9d71-23e3-4e6b-b23c-7bdd600c0919" providerId="ADAL" clId="{A35F6986-8603-1645-9E01-9FE756A25A6A}" dt="2022-07-26T13:29:55.387" v="223" actId="26606"/>
          <ac:spMkLst>
            <pc:docMk/>
            <pc:sldMk cId="18145283" sldId="269"/>
            <ac:spMk id="1037" creationId="{22BB4F03-4463-45CC-89A7-8E03412EDDBF}"/>
          </ac:spMkLst>
        </pc:spChg>
        <pc:spChg chg="add">
          <ac:chgData name="Patrick, Rose Catherine" userId="3c4d9d71-23e3-4e6b-b23c-7bdd600c0919" providerId="ADAL" clId="{A35F6986-8603-1645-9E01-9FE756A25A6A}" dt="2022-07-26T13:29:55.387" v="223" actId="26606"/>
          <ac:spMkLst>
            <pc:docMk/>
            <pc:sldMk cId="18145283" sldId="269"/>
            <ac:spMk id="1039" creationId="{80E1AEAE-1F52-4C29-925C-27738417E9F5}"/>
          </ac:spMkLst>
        </pc:spChg>
        <pc:picChg chg="mod ord">
          <ac:chgData name="Patrick, Rose Catherine" userId="3c4d9d71-23e3-4e6b-b23c-7bdd600c0919" providerId="ADAL" clId="{A35F6986-8603-1645-9E01-9FE756A25A6A}" dt="2022-07-26T13:29:55.387" v="223" actId="26606"/>
          <ac:picMkLst>
            <pc:docMk/>
            <pc:sldMk cId="18145283" sldId="269"/>
            <ac:picMk id="4" creationId="{4EEC6F1F-F84E-FA9E-A099-55D90A529766}"/>
          </ac:picMkLst>
        </pc:picChg>
        <pc:picChg chg="mod ord">
          <ac:chgData name="Patrick, Rose Catherine" userId="3c4d9d71-23e3-4e6b-b23c-7bdd600c0919" providerId="ADAL" clId="{A35F6986-8603-1645-9E01-9FE756A25A6A}" dt="2022-07-26T13:29:59.497" v="224" actId="27614"/>
          <ac:picMkLst>
            <pc:docMk/>
            <pc:sldMk cId="18145283" sldId="269"/>
            <ac:picMk id="5" creationId="{54DC9775-105F-DBE0-68B4-433E7B1DECA3}"/>
          </ac:picMkLst>
        </pc:picChg>
        <pc:picChg chg="mod ord">
          <ac:chgData name="Patrick, Rose Catherine" userId="3c4d9d71-23e3-4e6b-b23c-7bdd600c0919" providerId="ADAL" clId="{A35F6986-8603-1645-9E01-9FE756A25A6A}" dt="2022-07-26T13:29:59.722" v="225" actId="27614"/>
          <ac:picMkLst>
            <pc:docMk/>
            <pc:sldMk cId="18145283" sldId="269"/>
            <ac:picMk id="6" creationId="{B1AEBC1E-EE01-7252-67C1-DAF20F525EB1}"/>
          </ac:picMkLst>
        </pc:picChg>
        <pc:picChg chg="add mod">
          <ac:chgData name="Patrick, Rose Catherine" userId="3c4d9d71-23e3-4e6b-b23c-7bdd600c0919" providerId="ADAL" clId="{A35F6986-8603-1645-9E01-9FE756A25A6A}" dt="2022-07-26T13:29:55.387" v="223" actId="26606"/>
          <ac:picMkLst>
            <pc:docMk/>
            <pc:sldMk cId="18145283" sldId="269"/>
            <ac:picMk id="1026" creationId="{405B889A-FC88-810B-17FC-47BFEB0AA7EF}"/>
          </ac:picMkLst>
        </pc:picChg>
      </pc:sldChg>
      <pc:sldChg chg="del">
        <pc:chgData name="Patrick, Rose Catherine" userId="3c4d9d71-23e3-4e6b-b23c-7bdd600c0919" providerId="ADAL" clId="{A35F6986-8603-1645-9E01-9FE756A25A6A}" dt="2022-07-26T01:01:48.019" v="8" actId="2696"/>
        <pc:sldMkLst>
          <pc:docMk/>
          <pc:sldMk cId="3186336171" sldId="270"/>
        </pc:sldMkLst>
      </pc:sldChg>
      <pc:sldChg chg="modSp mod modNotesTx">
        <pc:chgData name="Patrick, Rose Catherine" userId="3c4d9d71-23e3-4e6b-b23c-7bdd600c0919" providerId="ADAL" clId="{A35F6986-8603-1645-9E01-9FE756A25A6A}" dt="2022-07-26T18:23:56.739" v="1123" actId="27636"/>
        <pc:sldMkLst>
          <pc:docMk/>
          <pc:sldMk cId="366734931" sldId="271"/>
        </pc:sldMkLst>
        <pc:spChg chg="mod">
          <ac:chgData name="Patrick, Rose Catherine" userId="3c4d9d71-23e3-4e6b-b23c-7bdd600c0919" providerId="ADAL" clId="{A35F6986-8603-1645-9E01-9FE756A25A6A}" dt="2022-07-26T18:23:56.739" v="1123" actId="27636"/>
          <ac:spMkLst>
            <pc:docMk/>
            <pc:sldMk cId="366734931" sldId="271"/>
            <ac:spMk id="2" creationId="{70882DE0-350E-60DE-1594-89CD95061AA2}"/>
          </ac:spMkLst>
        </pc:spChg>
        <pc:spChg chg="mod">
          <ac:chgData name="Patrick, Rose Catherine" userId="3c4d9d71-23e3-4e6b-b23c-7bdd600c0919" providerId="ADAL" clId="{A35F6986-8603-1645-9E01-9FE756A25A6A}" dt="2022-07-26T18:23:37.178" v="1117" actId="2711"/>
          <ac:spMkLst>
            <pc:docMk/>
            <pc:sldMk cId="366734931" sldId="271"/>
            <ac:spMk id="6" creationId="{78495F6A-D6AB-D057-67F4-CE3A21B8FFB3}"/>
          </ac:spMkLst>
        </pc:spChg>
        <pc:spChg chg="mod">
          <ac:chgData name="Patrick, Rose Catherine" userId="3c4d9d71-23e3-4e6b-b23c-7bdd600c0919" providerId="ADAL" clId="{A35F6986-8603-1645-9E01-9FE756A25A6A}" dt="2022-07-26T18:23:40.813" v="1118" actId="2711"/>
          <ac:spMkLst>
            <pc:docMk/>
            <pc:sldMk cId="366734931" sldId="271"/>
            <ac:spMk id="7" creationId="{F1FE4F65-77A5-8B3D-F886-91BE8B24AF73}"/>
          </ac:spMkLst>
        </pc:spChg>
        <pc:spChg chg="mod">
          <ac:chgData name="Patrick, Rose Catherine" userId="3c4d9d71-23e3-4e6b-b23c-7bdd600c0919" providerId="ADAL" clId="{A35F6986-8603-1645-9E01-9FE756A25A6A}" dt="2022-07-26T18:23:32.974" v="1116" actId="2711"/>
          <ac:spMkLst>
            <pc:docMk/>
            <pc:sldMk cId="366734931" sldId="271"/>
            <ac:spMk id="8" creationId="{154C3EDB-251D-A7E0-CF46-BDE07C0B8DFC}"/>
          </ac:spMkLst>
        </pc:spChg>
      </pc:sldChg>
      <pc:sldChg chg="addSp delSp modSp mod setBg delAnim">
        <pc:chgData name="Patrick, Rose Catherine" userId="3c4d9d71-23e3-4e6b-b23c-7bdd600c0919" providerId="ADAL" clId="{A35F6986-8603-1645-9E01-9FE756A25A6A}" dt="2022-07-26T18:24:24.733" v="1129" actId="2711"/>
        <pc:sldMkLst>
          <pc:docMk/>
          <pc:sldMk cId="1511345887" sldId="272"/>
        </pc:sldMkLst>
        <pc:spChg chg="mod">
          <ac:chgData name="Patrick, Rose Catherine" userId="3c4d9d71-23e3-4e6b-b23c-7bdd600c0919" providerId="ADAL" clId="{A35F6986-8603-1645-9E01-9FE756A25A6A}" dt="2022-07-26T18:24:19.794" v="1128" actId="2711"/>
          <ac:spMkLst>
            <pc:docMk/>
            <pc:sldMk cId="1511345887" sldId="272"/>
            <ac:spMk id="2" creationId="{164906BB-E85C-4148-64A2-08C427D3BA50}"/>
          </ac:spMkLst>
        </pc:spChg>
        <pc:spChg chg="mod">
          <ac:chgData name="Patrick, Rose Catherine" userId="3c4d9d71-23e3-4e6b-b23c-7bdd600c0919" providerId="ADAL" clId="{A35F6986-8603-1645-9E01-9FE756A25A6A}" dt="2022-07-26T18:24:24.733" v="1129" actId="2711"/>
          <ac:spMkLst>
            <pc:docMk/>
            <pc:sldMk cId="1511345887" sldId="272"/>
            <ac:spMk id="3" creationId="{A8CDEDAE-F28E-8F98-FE56-0493D95CD56C}"/>
          </ac:spMkLst>
        </pc:spChg>
        <pc:spChg chg="add del mod">
          <ac:chgData name="Patrick, Rose Catherine" userId="3c4d9d71-23e3-4e6b-b23c-7bdd600c0919" providerId="ADAL" clId="{A35F6986-8603-1645-9E01-9FE756A25A6A}" dt="2022-07-26T13:38:51.484" v="384"/>
          <ac:spMkLst>
            <pc:docMk/>
            <pc:sldMk cId="1511345887" sldId="272"/>
            <ac:spMk id="4" creationId="{48DEBF33-EE58-7104-32B7-2A3BA6ECB5CD}"/>
          </ac:spMkLst>
        </pc:spChg>
        <pc:spChg chg="del">
          <ac:chgData name="Patrick, Rose Catherine" userId="3c4d9d71-23e3-4e6b-b23c-7bdd600c0919" providerId="ADAL" clId="{A35F6986-8603-1645-9E01-9FE756A25A6A}" dt="2022-07-26T18:17:28.867" v="1021" actId="478"/>
          <ac:spMkLst>
            <pc:docMk/>
            <pc:sldMk cId="1511345887" sldId="272"/>
            <ac:spMk id="11" creationId="{CCB270C3-771C-B885-9666-50777FE47BD4}"/>
          </ac:spMkLst>
        </pc:spChg>
        <pc:spChg chg="add del">
          <ac:chgData name="Patrick, Rose Catherine" userId="3c4d9d71-23e3-4e6b-b23c-7bdd600c0919" providerId="ADAL" clId="{A35F6986-8603-1645-9E01-9FE756A25A6A}" dt="2022-07-26T18:17:43.297" v="1023" actId="26606"/>
          <ac:spMkLst>
            <pc:docMk/>
            <pc:sldMk cId="1511345887" sldId="272"/>
            <ac:spMk id="13" creationId="{5E39A796-BE83-48B1-B33F-35C4A32AAB57}"/>
          </ac:spMkLst>
        </pc:spChg>
        <pc:spChg chg="add del">
          <ac:chgData name="Patrick, Rose Catherine" userId="3c4d9d71-23e3-4e6b-b23c-7bdd600c0919" providerId="ADAL" clId="{A35F6986-8603-1645-9E01-9FE756A25A6A}" dt="2022-07-26T18:17:43.297" v="1023" actId="26606"/>
          <ac:spMkLst>
            <pc:docMk/>
            <pc:sldMk cId="1511345887" sldId="272"/>
            <ac:spMk id="15" creationId="{72F84B47-E267-4194-8194-831DB7B5547F}"/>
          </ac:spMkLst>
        </pc:spChg>
        <pc:spChg chg="add del">
          <ac:chgData name="Patrick, Rose Catherine" userId="3c4d9d71-23e3-4e6b-b23c-7bdd600c0919" providerId="ADAL" clId="{A35F6986-8603-1645-9E01-9FE756A25A6A}" dt="2022-07-26T18:18:14.095" v="1025" actId="26606"/>
          <ac:spMkLst>
            <pc:docMk/>
            <pc:sldMk cId="1511345887" sldId="272"/>
            <ac:spMk id="17" creationId="{131BAD53-4E89-4F62-BBB7-26359763ED39}"/>
          </ac:spMkLst>
        </pc:spChg>
        <pc:spChg chg="add del">
          <ac:chgData name="Patrick, Rose Catherine" userId="3c4d9d71-23e3-4e6b-b23c-7bdd600c0919" providerId="ADAL" clId="{A35F6986-8603-1645-9E01-9FE756A25A6A}" dt="2022-07-26T18:18:14.095" v="1025" actId="26606"/>
          <ac:spMkLst>
            <pc:docMk/>
            <pc:sldMk cId="1511345887" sldId="272"/>
            <ac:spMk id="18" creationId="{62756DA2-40EB-4C6F-B962-5822FFB54FB6}"/>
          </ac:spMkLst>
        </pc:spChg>
        <pc:spChg chg="add">
          <ac:chgData name="Patrick, Rose Catherine" userId="3c4d9d71-23e3-4e6b-b23c-7bdd600c0919" providerId="ADAL" clId="{A35F6986-8603-1645-9E01-9FE756A25A6A}" dt="2022-07-26T18:18:14.099" v="1026" actId="26606"/>
          <ac:spMkLst>
            <pc:docMk/>
            <pc:sldMk cId="1511345887" sldId="272"/>
            <ac:spMk id="20" creationId="{5E39A796-BE83-48B1-B33F-35C4A32AAB57}"/>
          </ac:spMkLst>
        </pc:spChg>
        <pc:spChg chg="add">
          <ac:chgData name="Patrick, Rose Catherine" userId="3c4d9d71-23e3-4e6b-b23c-7bdd600c0919" providerId="ADAL" clId="{A35F6986-8603-1645-9E01-9FE756A25A6A}" dt="2022-07-26T18:18:14.099" v="1026" actId="26606"/>
          <ac:spMkLst>
            <pc:docMk/>
            <pc:sldMk cId="1511345887" sldId="272"/>
            <ac:spMk id="21" creationId="{72F84B47-E267-4194-8194-831DB7B5547F}"/>
          </ac:spMkLst>
        </pc:spChg>
        <pc:grpChg chg="del mod">
          <ac:chgData name="Patrick, Rose Catherine" userId="3c4d9d71-23e3-4e6b-b23c-7bdd600c0919" providerId="ADAL" clId="{A35F6986-8603-1645-9E01-9FE756A25A6A}" dt="2022-07-26T18:16:06.101" v="1019" actId="478"/>
          <ac:grpSpMkLst>
            <pc:docMk/>
            <pc:sldMk cId="1511345887" sldId="272"/>
            <ac:grpSpMk id="7" creationId="{3087DB3A-301A-69F8-D737-01BC16151346}"/>
          </ac:grpSpMkLst>
        </pc:grpChg>
        <pc:picChg chg="add mod">
          <ac:chgData name="Patrick, Rose Catherine" userId="3c4d9d71-23e3-4e6b-b23c-7bdd600c0919" providerId="ADAL" clId="{A35F6986-8603-1645-9E01-9FE756A25A6A}" dt="2022-07-26T18:18:14.099" v="1026" actId="26606"/>
          <ac:picMkLst>
            <pc:docMk/>
            <pc:sldMk cId="1511345887" sldId="272"/>
            <ac:picMk id="8" creationId="{E43D5C59-EC3D-CE00-BF05-E8DCEC3DAF5E}"/>
          </ac:picMkLst>
        </pc:picChg>
        <pc:picChg chg="del mod">
          <ac:chgData name="Patrick, Rose Catherine" userId="3c4d9d71-23e3-4e6b-b23c-7bdd600c0919" providerId="ADAL" clId="{A35F6986-8603-1645-9E01-9FE756A25A6A}" dt="2022-07-26T18:15:58.161" v="1015" actId="478"/>
          <ac:picMkLst>
            <pc:docMk/>
            <pc:sldMk cId="1511345887" sldId="272"/>
            <ac:picMk id="9" creationId="{51823E0B-F281-23FD-0251-FBB12D123AF2}"/>
          </ac:picMkLst>
        </pc:picChg>
      </pc:sldChg>
      <pc:sldChg chg="del">
        <pc:chgData name="Patrick, Rose Catherine" userId="3c4d9d71-23e3-4e6b-b23c-7bdd600c0919" providerId="ADAL" clId="{A35F6986-8603-1645-9E01-9FE756A25A6A}" dt="2022-07-26T01:01:46.658" v="7" actId="2696"/>
        <pc:sldMkLst>
          <pc:docMk/>
          <pc:sldMk cId="218519630" sldId="273"/>
        </pc:sldMkLst>
      </pc:sldChg>
      <pc:sldChg chg="addSp delSp modSp new mod setBg">
        <pc:chgData name="Patrick, Rose Catherine" userId="3c4d9d71-23e3-4e6b-b23c-7bdd600c0919" providerId="ADAL" clId="{A35F6986-8603-1645-9E01-9FE756A25A6A}" dt="2022-07-26T18:23:19.126" v="1112" actId="27636"/>
        <pc:sldMkLst>
          <pc:docMk/>
          <pc:sldMk cId="1463643455" sldId="273"/>
        </pc:sldMkLst>
        <pc:spChg chg="mod">
          <ac:chgData name="Patrick, Rose Catherine" userId="3c4d9d71-23e3-4e6b-b23c-7bdd600c0919" providerId="ADAL" clId="{A35F6986-8603-1645-9E01-9FE756A25A6A}" dt="2022-07-26T18:23:19.126" v="1112" actId="27636"/>
          <ac:spMkLst>
            <pc:docMk/>
            <pc:sldMk cId="1463643455" sldId="273"/>
            <ac:spMk id="2" creationId="{E3A66D61-0624-DA46-674E-F0A6A341E22A}"/>
          </ac:spMkLst>
        </pc:spChg>
        <pc:spChg chg="del">
          <ac:chgData name="Patrick, Rose Catherine" userId="3c4d9d71-23e3-4e6b-b23c-7bdd600c0919" providerId="ADAL" clId="{A35F6986-8603-1645-9E01-9FE756A25A6A}" dt="2022-07-26T01:04:09.957" v="36"/>
          <ac:spMkLst>
            <pc:docMk/>
            <pc:sldMk cId="1463643455" sldId="273"/>
            <ac:spMk id="3" creationId="{F4FAB7B9-2764-4A48-C58B-76AA5CA0AF96}"/>
          </ac:spMkLst>
        </pc:spChg>
        <pc:spChg chg="add del">
          <ac:chgData name="Patrick, Rose Catherine" userId="3c4d9d71-23e3-4e6b-b23c-7bdd600c0919" providerId="ADAL" clId="{A35F6986-8603-1645-9E01-9FE756A25A6A}" dt="2022-07-26T01:04:45.749" v="142" actId="478"/>
          <ac:spMkLst>
            <pc:docMk/>
            <pc:sldMk cId="1463643455" sldId="273"/>
            <ac:spMk id="8" creationId="{D693544F-643C-DF7D-D384-B7EA02603775}"/>
          </ac:spMkLst>
        </pc:spChg>
        <pc:spChg chg="add del">
          <ac:chgData name="Patrick, Rose Catherine" userId="3c4d9d71-23e3-4e6b-b23c-7bdd600c0919" providerId="ADAL" clId="{A35F6986-8603-1645-9E01-9FE756A25A6A}" dt="2022-07-26T18:13:54.096" v="1008" actId="26606"/>
          <ac:spMkLst>
            <pc:docMk/>
            <pc:sldMk cId="1463643455" sldId="273"/>
            <ac:spMk id="11" creationId="{7FF47CB7-972F-479F-A36D-9E72D26EC8DA}"/>
          </ac:spMkLst>
        </pc:spChg>
        <pc:spChg chg="add del">
          <ac:chgData name="Patrick, Rose Catherine" userId="3c4d9d71-23e3-4e6b-b23c-7bdd600c0919" providerId="ADAL" clId="{A35F6986-8603-1645-9E01-9FE756A25A6A}" dt="2022-07-26T18:13:54.096" v="1008" actId="26606"/>
          <ac:spMkLst>
            <pc:docMk/>
            <pc:sldMk cId="1463643455" sldId="273"/>
            <ac:spMk id="13" creationId="{0D153B68-5844-490D-8E67-F616D6D721CA}"/>
          </ac:spMkLst>
        </pc:spChg>
        <pc:spChg chg="add del">
          <ac:chgData name="Patrick, Rose Catherine" userId="3c4d9d71-23e3-4e6b-b23c-7bdd600c0919" providerId="ADAL" clId="{A35F6986-8603-1645-9E01-9FE756A25A6A}" dt="2022-07-26T18:13:54.096" v="1008" actId="26606"/>
          <ac:spMkLst>
            <pc:docMk/>
            <pc:sldMk cId="1463643455" sldId="273"/>
            <ac:spMk id="15" creationId="{9A0D773F-7A7D-4DBB-9DEA-86BB8B8F4BC8}"/>
          </ac:spMkLst>
        </pc:spChg>
        <pc:spChg chg="add">
          <ac:chgData name="Patrick, Rose Catherine" userId="3c4d9d71-23e3-4e6b-b23c-7bdd600c0919" providerId="ADAL" clId="{A35F6986-8603-1645-9E01-9FE756A25A6A}" dt="2022-07-26T18:13:54.096" v="1008" actId="26606"/>
          <ac:spMkLst>
            <pc:docMk/>
            <pc:sldMk cId="1463643455" sldId="273"/>
            <ac:spMk id="20" creationId="{D4771268-CB57-404A-9271-370EB28F6090}"/>
          </ac:spMkLst>
        </pc:spChg>
        <pc:picChg chg="add del mod">
          <ac:chgData name="Patrick, Rose Catherine" userId="3c4d9d71-23e3-4e6b-b23c-7bdd600c0919" providerId="ADAL" clId="{A35F6986-8603-1645-9E01-9FE756A25A6A}" dt="2022-07-26T18:13:33.664" v="1005" actId="478"/>
          <ac:picMkLst>
            <pc:docMk/>
            <pc:sldMk cId="1463643455" sldId="273"/>
            <ac:picMk id="4" creationId="{92FBA163-EAEC-D772-258B-1C26E8BB2A46}"/>
          </ac:picMkLst>
        </pc:picChg>
        <pc:picChg chg="add mod">
          <ac:chgData name="Patrick, Rose Catherine" userId="3c4d9d71-23e3-4e6b-b23c-7bdd600c0919" providerId="ADAL" clId="{A35F6986-8603-1645-9E01-9FE756A25A6A}" dt="2022-07-26T18:13:54.096" v="1008" actId="26606"/>
          <ac:picMkLst>
            <pc:docMk/>
            <pc:sldMk cId="1463643455" sldId="273"/>
            <ac:picMk id="5" creationId="{2D58DAFB-F96C-F026-16B4-E4BF2D87510C}"/>
          </ac:picMkLst>
        </pc:picChg>
      </pc:sldChg>
      <pc:sldChg chg="del">
        <pc:chgData name="Patrick, Rose Catherine" userId="3c4d9d71-23e3-4e6b-b23c-7bdd600c0919" providerId="ADAL" clId="{A35F6986-8603-1645-9E01-9FE756A25A6A}" dt="2022-07-26T01:01:48.513" v="9" actId="2696"/>
        <pc:sldMkLst>
          <pc:docMk/>
          <pc:sldMk cId="2653172326" sldId="274"/>
        </pc:sldMkLst>
      </pc:sldChg>
      <pc:sldChg chg="delSp modSp add mod ord modNotesTx">
        <pc:chgData name="Patrick, Rose Catherine" userId="3c4d9d71-23e3-4e6b-b23c-7bdd600c0919" providerId="ADAL" clId="{A35F6986-8603-1645-9E01-9FE756A25A6A}" dt="2022-07-26T18:24:10.674" v="1126" actId="2711"/>
        <pc:sldMkLst>
          <pc:docMk/>
          <pc:sldMk cId="3616481945" sldId="274"/>
        </pc:sldMkLst>
        <pc:spChg chg="mod">
          <ac:chgData name="Patrick, Rose Catherine" userId="3c4d9d71-23e3-4e6b-b23c-7bdd600c0919" providerId="ADAL" clId="{A35F6986-8603-1645-9E01-9FE756A25A6A}" dt="2022-07-26T18:24:10.674" v="1126" actId="2711"/>
          <ac:spMkLst>
            <pc:docMk/>
            <pc:sldMk cId="3616481945" sldId="274"/>
            <ac:spMk id="2" creationId="{26A88944-C7D7-49E5-6BAD-957AA70CF1CA}"/>
          </ac:spMkLst>
        </pc:spChg>
        <pc:graphicFrameChg chg="modGraphic">
          <ac:chgData name="Patrick, Rose Catherine" userId="3c4d9d71-23e3-4e6b-b23c-7bdd600c0919" providerId="ADAL" clId="{A35F6986-8603-1645-9E01-9FE756A25A6A}" dt="2022-07-26T13:36:21.075" v="330" actId="20577"/>
          <ac:graphicFrameMkLst>
            <pc:docMk/>
            <pc:sldMk cId="3616481945" sldId="274"/>
            <ac:graphicFrameMk id="4" creationId="{DF440DA8-FBD6-3A24-3502-81F3679F12FC}"/>
          </ac:graphicFrameMkLst>
        </pc:graphicFrameChg>
        <pc:picChg chg="del">
          <ac:chgData name="Patrick, Rose Catherine" userId="3c4d9d71-23e3-4e6b-b23c-7bdd600c0919" providerId="ADAL" clId="{A35F6986-8603-1645-9E01-9FE756A25A6A}" dt="2022-07-26T13:36:15.472" v="323" actId="478"/>
          <ac:picMkLst>
            <pc:docMk/>
            <pc:sldMk cId="3616481945" sldId="274"/>
            <ac:picMk id="3" creationId="{D2092564-6D84-D813-22C5-CC706E20593C}"/>
          </ac:picMkLst>
        </pc:picChg>
      </pc:sldChg>
      <pc:sldChg chg="del">
        <pc:chgData name="Patrick, Rose Catherine" userId="3c4d9d71-23e3-4e6b-b23c-7bdd600c0919" providerId="ADAL" clId="{A35F6986-8603-1645-9E01-9FE756A25A6A}" dt="2022-07-26T01:01:49.080" v="10" actId="2696"/>
        <pc:sldMkLst>
          <pc:docMk/>
          <pc:sldMk cId="1331134785" sldId="275"/>
        </pc:sldMkLst>
      </pc:sldChg>
      <pc:sldChg chg="addSp delSp modSp add mod">
        <pc:chgData name="Patrick, Rose Catherine" userId="3c4d9d71-23e3-4e6b-b23c-7bdd600c0919" providerId="ADAL" clId="{A35F6986-8603-1645-9E01-9FE756A25A6A}" dt="2022-07-26T18:23:24.668" v="1114" actId="27636"/>
        <pc:sldMkLst>
          <pc:docMk/>
          <pc:sldMk cId="2568881578" sldId="275"/>
        </pc:sldMkLst>
        <pc:spChg chg="mod">
          <ac:chgData name="Patrick, Rose Catherine" userId="3c4d9d71-23e3-4e6b-b23c-7bdd600c0919" providerId="ADAL" clId="{A35F6986-8603-1645-9E01-9FE756A25A6A}" dt="2022-07-26T18:23:24.668" v="1114" actId="27636"/>
          <ac:spMkLst>
            <pc:docMk/>
            <pc:sldMk cId="2568881578" sldId="275"/>
            <ac:spMk id="2" creationId="{E3A66D61-0624-DA46-674E-F0A6A341E22A}"/>
          </ac:spMkLst>
        </pc:spChg>
        <pc:picChg chg="add mod">
          <ac:chgData name="Patrick, Rose Catherine" userId="3c4d9d71-23e3-4e6b-b23c-7bdd600c0919" providerId="ADAL" clId="{A35F6986-8603-1645-9E01-9FE756A25A6A}" dt="2022-07-26T18:15:05.562" v="1014" actId="14100"/>
          <ac:picMkLst>
            <pc:docMk/>
            <pc:sldMk cId="2568881578" sldId="275"/>
            <ac:picMk id="3" creationId="{E9A7EE5E-19E9-9308-CFBD-2E09E41E0F83}"/>
          </ac:picMkLst>
        </pc:picChg>
        <pc:picChg chg="del">
          <ac:chgData name="Patrick, Rose Catherine" userId="3c4d9d71-23e3-4e6b-b23c-7bdd600c0919" providerId="ADAL" clId="{A35F6986-8603-1645-9E01-9FE756A25A6A}" dt="2022-07-26T18:14:35.232" v="1011" actId="478"/>
          <ac:picMkLst>
            <pc:docMk/>
            <pc:sldMk cId="2568881578" sldId="275"/>
            <ac:picMk id="5" creationId="{2D58DAFB-F96C-F026-16B4-E4BF2D87510C}"/>
          </ac:picMkLst>
        </pc:picChg>
      </pc:sldChg>
    </pc:docChg>
  </pc:docChgLst>
  <pc:docChgLst>
    <pc:chgData name="Patrick, Rose Catherine" userId="S::rcp41@pitt.edu::3c4d9d71-23e3-4e6b-b23c-7bdd600c0919" providerId="AD" clId="Web-{A92B2065-AB12-A058-61ED-E119B6AC86F7}"/>
    <pc:docChg chg="addSld delSld modSld">
      <pc:chgData name="Patrick, Rose Catherine" userId="S::rcp41@pitt.edu::3c4d9d71-23e3-4e6b-b23c-7bdd600c0919" providerId="AD" clId="Web-{A92B2065-AB12-A058-61ED-E119B6AC86F7}" dt="2022-07-25T20:14:28.446" v="1873" actId="1076"/>
      <pc:docMkLst>
        <pc:docMk/>
      </pc:docMkLst>
      <pc:sldChg chg="modSp">
        <pc:chgData name="Patrick, Rose Catherine" userId="S::rcp41@pitt.edu::3c4d9d71-23e3-4e6b-b23c-7bdd600c0919" providerId="AD" clId="Web-{A92B2065-AB12-A058-61ED-E119B6AC86F7}" dt="2022-07-25T18:10:38.615" v="68" actId="20577"/>
        <pc:sldMkLst>
          <pc:docMk/>
          <pc:sldMk cId="109857222" sldId="256"/>
        </pc:sldMkLst>
        <pc:spChg chg="mod">
          <ac:chgData name="Patrick, Rose Catherine" userId="S::rcp41@pitt.edu::3c4d9d71-23e3-4e6b-b23c-7bdd600c0919" providerId="AD" clId="Web-{A92B2065-AB12-A058-61ED-E119B6AC86F7}" dt="2022-07-25T18:10:38.615" v="68" actId="20577"/>
          <ac:spMkLst>
            <pc:docMk/>
            <pc:sldMk cId="109857222" sldId="256"/>
            <ac:spMk id="3" creationId="{00000000-0000-0000-0000-000000000000}"/>
          </ac:spMkLst>
        </pc:spChg>
      </pc:sldChg>
      <pc:sldChg chg="addSp modSp modNotes">
        <pc:chgData name="Patrick, Rose Catherine" userId="S::rcp41@pitt.edu::3c4d9d71-23e3-4e6b-b23c-7bdd600c0919" providerId="AD" clId="Web-{A92B2065-AB12-A058-61ED-E119B6AC86F7}" dt="2022-07-25T19:57:32.131" v="1682"/>
        <pc:sldMkLst>
          <pc:docMk/>
          <pc:sldMk cId="3253985633" sldId="260"/>
        </pc:sldMkLst>
        <pc:spChg chg="mod">
          <ac:chgData name="Patrick, Rose Catherine" userId="S::rcp41@pitt.edu::3c4d9d71-23e3-4e6b-b23c-7bdd600c0919" providerId="AD" clId="Web-{A92B2065-AB12-A058-61ED-E119B6AC86F7}" dt="2022-07-25T19:56:42.988" v="1623" actId="20577"/>
          <ac:spMkLst>
            <pc:docMk/>
            <pc:sldMk cId="3253985633" sldId="260"/>
            <ac:spMk id="2" creationId="{00CA4F77-8195-FA28-A0AF-9542039FBF8E}"/>
          </ac:spMkLst>
        </pc:spChg>
        <pc:spChg chg="mod">
          <ac:chgData name="Patrick, Rose Catherine" userId="S::rcp41@pitt.edu::3c4d9d71-23e3-4e6b-b23c-7bdd600c0919" providerId="AD" clId="Web-{A92B2065-AB12-A058-61ED-E119B6AC86F7}" dt="2022-07-25T19:57:07.161" v="1628" actId="20577"/>
          <ac:spMkLst>
            <pc:docMk/>
            <pc:sldMk cId="3253985633" sldId="260"/>
            <ac:spMk id="3" creationId="{A1A5DF39-344D-D8E8-F105-CFECF56814E1}"/>
          </ac:spMkLst>
        </pc:spChg>
        <pc:spChg chg="add mod">
          <ac:chgData name="Patrick, Rose Catherine" userId="S::rcp41@pitt.edu::3c4d9d71-23e3-4e6b-b23c-7bdd600c0919" providerId="AD" clId="Web-{A92B2065-AB12-A058-61ED-E119B6AC86F7}" dt="2022-07-25T18:20:41.807" v="151" actId="1076"/>
          <ac:spMkLst>
            <pc:docMk/>
            <pc:sldMk cId="3253985633" sldId="260"/>
            <ac:spMk id="5" creationId="{9BEE81A1-A9EE-5C85-3E0D-ED2311B67637}"/>
          </ac:spMkLst>
        </pc:spChg>
        <pc:picChg chg="add mod modCrop">
          <ac:chgData name="Patrick, Rose Catherine" userId="S::rcp41@pitt.edu::3c4d9d71-23e3-4e6b-b23c-7bdd600c0919" providerId="AD" clId="Web-{A92B2065-AB12-A058-61ED-E119B6AC86F7}" dt="2022-07-25T18:19:18.586" v="143" actId="1076"/>
          <ac:picMkLst>
            <pc:docMk/>
            <pc:sldMk cId="3253985633" sldId="260"/>
            <ac:picMk id="4" creationId="{0516E8C2-0781-9472-4614-EA20A9B40690}"/>
          </ac:picMkLst>
        </pc:picChg>
        <pc:picChg chg="add mod">
          <ac:chgData name="Patrick, Rose Catherine" userId="S::rcp41@pitt.edu::3c4d9d71-23e3-4e6b-b23c-7bdd600c0919" providerId="AD" clId="Web-{A92B2065-AB12-A058-61ED-E119B6AC86F7}" dt="2022-07-25T19:56:59.223" v="1624" actId="1076"/>
          <ac:picMkLst>
            <pc:docMk/>
            <pc:sldMk cId="3253985633" sldId="260"/>
            <ac:picMk id="6" creationId="{2C0FE92D-A604-A044-22BD-31022A5498E9}"/>
          </ac:picMkLst>
        </pc:picChg>
      </pc:sldChg>
      <pc:sldChg chg="addSp delSp modSp modNotes">
        <pc:chgData name="Patrick, Rose Catherine" userId="S::rcp41@pitt.edu::3c4d9d71-23e3-4e6b-b23c-7bdd600c0919" providerId="AD" clId="Web-{A92B2065-AB12-A058-61ED-E119B6AC86F7}" dt="2022-07-25T20:09:02.013" v="1818"/>
        <pc:sldMkLst>
          <pc:docMk/>
          <pc:sldMk cId="3457313359" sldId="261"/>
        </pc:sldMkLst>
        <pc:spChg chg="mod">
          <ac:chgData name="Patrick, Rose Catherine" userId="S::rcp41@pitt.edu::3c4d9d71-23e3-4e6b-b23c-7bdd600c0919" providerId="AD" clId="Web-{A92B2065-AB12-A058-61ED-E119B6AC86F7}" dt="2022-07-25T20:08:46.575" v="1815" actId="20577"/>
          <ac:spMkLst>
            <pc:docMk/>
            <pc:sldMk cId="3457313359" sldId="261"/>
            <ac:spMk id="2" creationId="{8A49763F-7695-64A9-47CE-B1C42D401056}"/>
          </ac:spMkLst>
        </pc:spChg>
        <pc:spChg chg="del mod">
          <ac:chgData name="Patrick, Rose Catherine" userId="S::rcp41@pitt.edu::3c4d9d71-23e3-4e6b-b23c-7bdd600c0919" providerId="AD" clId="Web-{A92B2065-AB12-A058-61ED-E119B6AC86F7}" dt="2022-07-25T20:08:50.216" v="1816"/>
          <ac:spMkLst>
            <pc:docMk/>
            <pc:sldMk cId="3457313359" sldId="261"/>
            <ac:spMk id="3" creationId="{949E2170-BE92-2CBA-BC11-CE71DFCFBD7B}"/>
          </ac:spMkLst>
        </pc:spChg>
        <pc:spChg chg="add mod">
          <ac:chgData name="Patrick, Rose Catherine" userId="S::rcp41@pitt.edu::3c4d9d71-23e3-4e6b-b23c-7bdd600c0919" providerId="AD" clId="Web-{A92B2065-AB12-A058-61ED-E119B6AC86F7}" dt="2022-07-25T20:00:13.433" v="1691" actId="14100"/>
          <ac:spMkLst>
            <pc:docMk/>
            <pc:sldMk cId="3457313359" sldId="261"/>
            <ac:spMk id="4" creationId="{DEDCA998-F26E-F2DE-8B9D-60755727D6DD}"/>
          </ac:spMkLst>
        </pc:spChg>
        <pc:spChg chg="add mod">
          <ac:chgData name="Patrick, Rose Catherine" userId="S::rcp41@pitt.edu::3c4d9d71-23e3-4e6b-b23c-7bdd600c0919" providerId="AD" clId="Web-{A92B2065-AB12-A058-61ED-E119B6AC86F7}" dt="2022-07-25T20:06:42.618" v="1794" actId="1076"/>
          <ac:spMkLst>
            <pc:docMk/>
            <pc:sldMk cId="3457313359" sldId="261"/>
            <ac:spMk id="8" creationId="{C0BBB3AC-80DE-9484-05CB-2829EE20B863}"/>
          </ac:spMkLst>
        </pc:spChg>
        <pc:spChg chg="add mod">
          <ac:chgData name="Patrick, Rose Catherine" userId="S::rcp41@pitt.edu::3c4d9d71-23e3-4e6b-b23c-7bdd600c0919" providerId="AD" clId="Web-{A92B2065-AB12-A058-61ED-E119B6AC86F7}" dt="2022-07-25T20:06:18.102" v="1789" actId="1076"/>
          <ac:spMkLst>
            <pc:docMk/>
            <pc:sldMk cId="3457313359" sldId="261"/>
            <ac:spMk id="9" creationId="{647C1336-67F0-AA84-3CDA-77769C6A487F}"/>
          </ac:spMkLst>
        </pc:spChg>
        <pc:spChg chg="add mod">
          <ac:chgData name="Patrick, Rose Catherine" userId="S::rcp41@pitt.edu::3c4d9d71-23e3-4e6b-b23c-7bdd600c0919" providerId="AD" clId="Web-{A92B2065-AB12-A058-61ED-E119B6AC86F7}" dt="2022-07-25T20:06:14.601" v="1788" actId="1076"/>
          <ac:spMkLst>
            <pc:docMk/>
            <pc:sldMk cId="3457313359" sldId="261"/>
            <ac:spMk id="10" creationId="{29DBC5BC-4324-700F-22F5-C2DE138C0D98}"/>
          </ac:spMkLst>
        </pc:spChg>
        <pc:spChg chg="add mod">
          <ac:chgData name="Patrick, Rose Catherine" userId="S::rcp41@pitt.edu::3c4d9d71-23e3-4e6b-b23c-7bdd600c0919" providerId="AD" clId="Web-{A92B2065-AB12-A058-61ED-E119B6AC86F7}" dt="2022-07-25T20:06:30.977" v="1792" actId="1076"/>
          <ac:spMkLst>
            <pc:docMk/>
            <pc:sldMk cId="3457313359" sldId="261"/>
            <ac:spMk id="11" creationId="{B54A476E-80AE-0B05-0F72-C1EEC521FC39}"/>
          </ac:spMkLst>
        </pc:spChg>
        <pc:spChg chg="add del mod">
          <ac:chgData name="Patrick, Rose Catherine" userId="S::rcp41@pitt.edu::3c4d9d71-23e3-4e6b-b23c-7bdd600c0919" providerId="AD" clId="Web-{A92B2065-AB12-A058-61ED-E119B6AC86F7}" dt="2022-07-25T20:09:02.013" v="1818"/>
          <ac:spMkLst>
            <pc:docMk/>
            <pc:sldMk cId="3457313359" sldId="261"/>
            <ac:spMk id="14" creationId="{33D4A5E5-3D08-9832-9B96-5DC8C5B26675}"/>
          </ac:spMkLst>
        </pc:spChg>
        <pc:grpChg chg="add mod">
          <ac:chgData name="Patrick, Rose Catherine" userId="S::rcp41@pitt.edu::3c4d9d71-23e3-4e6b-b23c-7bdd600c0919" providerId="AD" clId="Web-{A92B2065-AB12-A058-61ED-E119B6AC86F7}" dt="2022-07-25T20:06:50.056" v="1796" actId="1076"/>
          <ac:grpSpMkLst>
            <pc:docMk/>
            <pc:sldMk cId="3457313359" sldId="261"/>
            <ac:grpSpMk id="12" creationId="{7B28E769-5A83-DD30-3EDA-18FDBC0A6959}"/>
          </ac:grpSpMkLst>
        </pc:grpChg>
        <pc:picChg chg="add mod modCrop">
          <ac:chgData name="Patrick, Rose Catherine" userId="S::rcp41@pitt.edu::3c4d9d71-23e3-4e6b-b23c-7bdd600c0919" providerId="AD" clId="Web-{A92B2065-AB12-A058-61ED-E119B6AC86F7}" dt="2022-07-25T20:05:35.319" v="1778" actId="1076"/>
          <ac:picMkLst>
            <pc:docMk/>
            <pc:sldMk cId="3457313359" sldId="261"/>
            <ac:picMk id="5" creationId="{3307BF3C-8403-0639-4834-4EF9710DDC00}"/>
          </ac:picMkLst>
        </pc:picChg>
        <pc:picChg chg="add mod">
          <ac:chgData name="Patrick, Rose Catherine" userId="S::rcp41@pitt.edu::3c4d9d71-23e3-4e6b-b23c-7bdd600c0919" providerId="AD" clId="Web-{A92B2065-AB12-A058-61ED-E119B6AC86F7}" dt="2022-07-25T20:06:36.633" v="1793" actId="1076"/>
          <ac:picMkLst>
            <pc:docMk/>
            <pc:sldMk cId="3457313359" sldId="261"/>
            <ac:picMk id="6" creationId="{5C2B2FF8-354F-70AC-0594-130B2D6A2715}"/>
          </ac:picMkLst>
        </pc:picChg>
        <pc:picChg chg="add mod">
          <ac:chgData name="Patrick, Rose Catherine" userId="S::rcp41@pitt.edu::3c4d9d71-23e3-4e6b-b23c-7bdd600c0919" providerId="AD" clId="Web-{A92B2065-AB12-A058-61ED-E119B6AC86F7}" dt="2022-07-25T20:03:12.423" v="1745" actId="1076"/>
          <ac:picMkLst>
            <pc:docMk/>
            <pc:sldMk cId="3457313359" sldId="261"/>
            <ac:picMk id="7" creationId="{A8544F25-5A5E-7022-192C-3EE36A266AA1}"/>
          </ac:picMkLst>
        </pc:picChg>
      </pc:sldChg>
      <pc:sldChg chg="addSp delSp modSp modNotes">
        <pc:chgData name="Patrick, Rose Catherine" userId="S::rcp41@pitt.edu::3c4d9d71-23e3-4e6b-b23c-7bdd600c0919" providerId="AD" clId="Web-{A92B2065-AB12-A058-61ED-E119B6AC86F7}" dt="2022-07-25T20:09:41.155" v="1819" actId="14100"/>
        <pc:sldMkLst>
          <pc:docMk/>
          <pc:sldMk cId="3491410115" sldId="262"/>
        </pc:sldMkLst>
        <pc:spChg chg="mod">
          <ac:chgData name="Patrick, Rose Catherine" userId="S::rcp41@pitt.edu::3c4d9d71-23e3-4e6b-b23c-7bdd600c0919" providerId="AD" clId="Web-{A92B2065-AB12-A058-61ED-E119B6AC86F7}" dt="2022-07-25T18:29:02.980" v="306" actId="20577"/>
          <ac:spMkLst>
            <pc:docMk/>
            <pc:sldMk cId="3491410115" sldId="262"/>
            <ac:spMk id="2" creationId="{EE9D00DF-C40D-52A9-3B64-2ED24EC47725}"/>
          </ac:spMkLst>
        </pc:spChg>
        <pc:spChg chg="del">
          <ac:chgData name="Patrick, Rose Catherine" userId="S::rcp41@pitt.edu::3c4d9d71-23e3-4e6b-b23c-7bdd600c0919" providerId="AD" clId="Web-{A92B2065-AB12-A058-61ED-E119B6AC86F7}" dt="2022-07-25T19:37:30.308" v="1502"/>
          <ac:spMkLst>
            <pc:docMk/>
            <pc:sldMk cId="3491410115" sldId="262"/>
            <ac:spMk id="3" creationId="{77604FE4-4BA8-B10C-BF5B-793E4C66DFF9}"/>
          </ac:spMkLst>
        </pc:spChg>
        <pc:picChg chg="add mod ord">
          <ac:chgData name="Patrick, Rose Catherine" userId="S::rcp41@pitt.edu::3c4d9d71-23e3-4e6b-b23c-7bdd600c0919" providerId="AD" clId="Web-{A92B2065-AB12-A058-61ED-E119B6AC86F7}" dt="2022-07-25T20:09:41.155" v="1819" actId="14100"/>
          <ac:picMkLst>
            <pc:docMk/>
            <pc:sldMk cId="3491410115" sldId="262"/>
            <ac:picMk id="4" creationId="{D6845671-D0B4-2D1F-7C87-470F5618A58A}"/>
          </ac:picMkLst>
        </pc:picChg>
      </pc:sldChg>
      <pc:sldChg chg="modSp new modNotes">
        <pc:chgData name="Patrick, Rose Catherine" userId="S::rcp41@pitt.edu::3c4d9d71-23e3-4e6b-b23c-7bdd600c0919" providerId="AD" clId="Web-{A92B2065-AB12-A058-61ED-E119B6AC86F7}" dt="2022-07-25T18:28:53.761" v="298" actId="20577"/>
        <pc:sldMkLst>
          <pc:docMk/>
          <pc:sldMk cId="33755019" sldId="263"/>
        </pc:sldMkLst>
        <pc:spChg chg="mod">
          <ac:chgData name="Patrick, Rose Catherine" userId="S::rcp41@pitt.edu::3c4d9d71-23e3-4e6b-b23c-7bdd600c0919" providerId="AD" clId="Web-{A92B2065-AB12-A058-61ED-E119B6AC86F7}" dt="2022-07-25T18:28:53.761" v="298" actId="20577"/>
          <ac:spMkLst>
            <pc:docMk/>
            <pc:sldMk cId="33755019" sldId="263"/>
            <ac:spMk id="2" creationId="{56C8914D-AF91-B819-DF1C-C6FDC5CF357F}"/>
          </ac:spMkLst>
        </pc:spChg>
      </pc:sldChg>
      <pc:sldChg chg="addSp delSp modSp new modNotes">
        <pc:chgData name="Patrick, Rose Catherine" userId="S::rcp41@pitt.edu::3c4d9d71-23e3-4e6b-b23c-7bdd600c0919" providerId="AD" clId="Web-{A92B2065-AB12-A058-61ED-E119B6AC86F7}" dt="2022-07-25T20:14:28.446" v="1873" actId="1076"/>
        <pc:sldMkLst>
          <pc:docMk/>
          <pc:sldMk cId="1181337457" sldId="264"/>
        </pc:sldMkLst>
        <pc:spChg chg="mod">
          <ac:chgData name="Patrick, Rose Catherine" userId="S::rcp41@pitt.edu::3c4d9d71-23e3-4e6b-b23c-7bdd600c0919" providerId="AD" clId="Web-{A92B2065-AB12-A058-61ED-E119B6AC86F7}" dt="2022-07-25T20:14:15.321" v="1866" actId="20577"/>
          <ac:spMkLst>
            <pc:docMk/>
            <pc:sldMk cId="1181337457" sldId="264"/>
            <ac:spMk id="2" creationId="{3BEB549B-3818-A8F1-A027-442E1FF7766E}"/>
          </ac:spMkLst>
        </pc:spChg>
        <pc:spChg chg="del">
          <ac:chgData name="Patrick, Rose Catherine" userId="S::rcp41@pitt.edu::3c4d9d71-23e3-4e6b-b23c-7bdd600c0919" providerId="AD" clId="Web-{A92B2065-AB12-A058-61ED-E119B6AC86F7}" dt="2022-07-25T20:12:47.287" v="1822"/>
          <ac:spMkLst>
            <pc:docMk/>
            <pc:sldMk cId="1181337457" sldId="264"/>
            <ac:spMk id="3" creationId="{E96B7979-D1F4-AAE9-A60D-0C49D6626344}"/>
          </ac:spMkLst>
        </pc:spChg>
        <pc:spChg chg="add mod">
          <ac:chgData name="Patrick, Rose Catherine" userId="S::rcp41@pitt.edu::3c4d9d71-23e3-4e6b-b23c-7bdd600c0919" providerId="AD" clId="Web-{A92B2065-AB12-A058-61ED-E119B6AC86F7}" dt="2022-07-25T20:13:05.912" v="1825" actId="14100"/>
          <ac:spMkLst>
            <pc:docMk/>
            <pc:sldMk cId="1181337457" sldId="264"/>
            <ac:spMk id="7" creationId="{43044A5A-E677-9D1E-95E6-A9E816F07EBC}"/>
          </ac:spMkLst>
        </pc:spChg>
        <pc:spChg chg="add">
          <ac:chgData name="Patrick, Rose Catherine" userId="S::rcp41@pitt.edu::3c4d9d71-23e3-4e6b-b23c-7bdd600c0919" providerId="AD" clId="Web-{A92B2065-AB12-A058-61ED-E119B6AC86F7}" dt="2022-07-25T20:12:55.678" v="1823"/>
          <ac:spMkLst>
            <pc:docMk/>
            <pc:sldMk cId="1181337457" sldId="264"/>
            <ac:spMk id="9" creationId="{864A72E1-6AB7-94A2-141B-20FF1D0EB231}"/>
          </ac:spMkLst>
        </pc:spChg>
        <pc:spChg chg="add del mod">
          <ac:chgData name="Patrick, Rose Catherine" userId="S::rcp41@pitt.edu::3c4d9d71-23e3-4e6b-b23c-7bdd600c0919" providerId="AD" clId="Web-{A92B2065-AB12-A058-61ED-E119B6AC86F7}" dt="2022-07-25T20:14:17.852" v="1868"/>
          <ac:spMkLst>
            <pc:docMk/>
            <pc:sldMk cId="1181337457" sldId="264"/>
            <ac:spMk id="10" creationId="{A5900057-0B9C-B458-905E-560A989BF9CE}"/>
          </ac:spMkLst>
        </pc:spChg>
        <pc:picChg chg="add mod">
          <ac:chgData name="Patrick, Rose Catherine" userId="S::rcp41@pitt.edu::3c4d9d71-23e3-4e6b-b23c-7bdd600c0919" providerId="AD" clId="Web-{A92B2065-AB12-A058-61ED-E119B6AC86F7}" dt="2022-07-25T20:14:26.915" v="1872" actId="1076"/>
          <ac:picMkLst>
            <pc:docMk/>
            <pc:sldMk cId="1181337457" sldId="264"/>
            <ac:picMk id="5" creationId="{FEE1D57B-ED4D-5AF7-21A5-7D5515F21EA0}"/>
          </ac:picMkLst>
        </pc:picChg>
        <pc:picChg chg="add mod ord">
          <ac:chgData name="Patrick, Rose Catherine" userId="S::rcp41@pitt.edu::3c4d9d71-23e3-4e6b-b23c-7bdd600c0919" providerId="AD" clId="Web-{A92B2065-AB12-A058-61ED-E119B6AC86F7}" dt="2022-07-25T20:14:28.446" v="1873" actId="1076"/>
          <ac:picMkLst>
            <pc:docMk/>
            <pc:sldMk cId="1181337457" sldId="264"/>
            <ac:picMk id="8" creationId="{C8B75E75-F736-05DA-A6D7-C699D6430556}"/>
          </ac:picMkLst>
        </pc:picChg>
      </pc:sldChg>
      <pc:sldChg chg="modSp new modNotes">
        <pc:chgData name="Patrick, Rose Catherine" userId="S::rcp41@pitt.edu::3c4d9d71-23e3-4e6b-b23c-7bdd600c0919" providerId="AD" clId="Web-{A92B2065-AB12-A058-61ED-E119B6AC86F7}" dt="2022-07-25T18:37:00.669" v="650"/>
        <pc:sldMkLst>
          <pc:docMk/>
          <pc:sldMk cId="4118468911" sldId="265"/>
        </pc:sldMkLst>
        <pc:spChg chg="mod">
          <ac:chgData name="Patrick, Rose Catherine" userId="S::rcp41@pitt.edu::3c4d9d71-23e3-4e6b-b23c-7bdd600c0919" providerId="AD" clId="Web-{A92B2065-AB12-A058-61ED-E119B6AC86F7}" dt="2022-07-25T18:34:03.163" v="510" actId="20577"/>
          <ac:spMkLst>
            <pc:docMk/>
            <pc:sldMk cId="4118468911" sldId="265"/>
            <ac:spMk id="2" creationId="{698521F7-7F01-DBBE-405D-C28D57830847}"/>
          </ac:spMkLst>
        </pc:spChg>
      </pc:sldChg>
      <pc:sldChg chg="addSp modSp new modNotes">
        <pc:chgData name="Patrick, Rose Catherine" userId="S::rcp41@pitt.edu::3c4d9d71-23e3-4e6b-b23c-7bdd600c0919" providerId="AD" clId="Web-{A92B2065-AB12-A058-61ED-E119B6AC86F7}" dt="2022-07-25T19:33:13.518" v="1480" actId="1076"/>
        <pc:sldMkLst>
          <pc:docMk/>
          <pc:sldMk cId="2427131917" sldId="266"/>
        </pc:sldMkLst>
        <pc:spChg chg="mod">
          <ac:chgData name="Patrick, Rose Catherine" userId="S::rcp41@pitt.edu::3c4d9d71-23e3-4e6b-b23c-7bdd600c0919" providerId="AD" clId="Web-{A92B2065-AB12-A058-61ED-E119B6AC86F7}" dt="2022-07-25T18:37:30.748" v="653" actId="20577"/>
          <ac:spMkLst>
            <pc:docMk/>
            <pc:sldMk cId="2427131917" sldId="266"/>
            <ac:spMk id="2" creationId="{26A88944-C7D7-49E5-6BAD-957AA70CF1CA}"/>
          </ac:spMkLst>
        </pc:spChg>
        <pc:spChg chg="mod">
          <ac:chgData name="Patrick, Rose Catherine" userId="S::rcp41@pitt.edu::3c4d9d71-23e3-4e6b-b23c-7bdd600c0919" providerId="AD" clId="Web-{A92B2065-AB12-A058-61ED-E119B6AC86F7}" dt="2022-07-25T19:33:13.518" v="1480" actId="1076"/>
          <ac:spMkLst>
            <pc:docMk/>
            <pc:sldMk cId="2427131917" sldId="266"/>
            <ac:spMk id="3" creationId="{4ADCA90A-701E-100F-12CD-F245EE5BC103}"/>
          </ac:spMkLst>
        </pc:spChg>
        <pc:graphicFrameChg chg="add mod modGraphic">
          <ac:chgData name="Patrick, Rose Catherine" userId="S::rcp41@pitt.edu::3c4d9d71-23e3-4e6b-b23c-7bdd600c0919" providerId="AD" clId="Web-{A92B2065-AB12-A058-61ED-E119B6AC86F7}" dt="2022-07-25T19:01:20.046" v="1353"/>
          <ac:graphicFrameMkLst>
            <pc:docMk/>
            <pc:sldMk cId="2427131917" sldId="266"/>
            <ac:graphicFrameMk id="4" creationId="{DF440DA8-FBD6-3A24-3502-81F3679F12FC}"/>
          </ac:graphicFrameMkLst>
        </pc:graphicFrameChg>
      </pc:sldChg>
      <pc:sldChg chg="new">
        <pc:chgData name="Patrick, Rose Catherine" userId="S::rcp41@pitt.edu::3c4d9d71-23e3-4e6b-b23c-7bdd600c0919" providerId="AD" clId="Web-{A92B2065-AB12-A058-61ED-E119B6AC86F7}" dt="2022-07-25T18:32:09.643" v="419"/>
        <pc:sldMkLst>
          <pc:docMk/>
          <pc:sldMk cId="2392782227" sldId="267"/>
        </pc:sldMkLst>
      </pc:sldChg>
      <pc:sldChg chg="modSp new modNotes">
        <pc:chgData name="Patrick, Rose Catherine" userId="S::rcp41@pitt.edu::3c4d9d71-23e3-4e6b-b23c-7bdd600c0919" providerId="AD" clId="Web-{A92B2065-AB12-A058-61ED-E119B6AC86F7}" dt="2022-07-25T18:46:51.814" v="757"/>
        <pc:sldMkLst>
          <pc:docMk/>
          <pc:sldMk cId="3695958044" sldId="268"/>
        </pc:sldMkLst>
        <pc:spChg chg="mod">
          <ac:chgData name="Patrick, Rose Catherine" userId="S::rcp41@pitt.edu::3c4d9d71-23e3-4e6b-b23c-7bdd600c0919" providerId="AD" clId="Web-{A92B2065-AB12-A058-61ED-E119B6AC86F7}" dt="2022-07-25T18:46:27.797" v="727" actId="20577"/>
          <ac:spMkLst>
            <pc:docMk/>
            <pc:sldMk cId="3695958044" sldId="268"/>
            <ac:spMk id="2" creationId="{B3E76DF4-ABC0-5844-3945-6477A769B9D5}"/>
          </ac:spMkLst>
        </pc:spChg>
      </pc:sldChg>
      <pc:sldChg chg="modSp new">
        <pc:chgData name="Patrick, Rose Catherine" userId="S::rcp41@pitt.edu::3c4d9d71-23e3-4e6b-b23c-7bdd600c0919" providerId="AD" clId="Web-{A92B2065-AB12-A058-61ED-E119B6AC86F7}" dt="2022-07-25T18:32:18.253" v="427" actId="20577"/>
        <pc:sldMkLst>
          <pc:docMk/>
          <pc:sldMk cId="18145283" sldId="269"/>
        </pc:sldMkLst>
        <pc:spChg chg="mod">
          <ac:chgData name="Patrick, Rose Catherine" userId="S::rcp41@pitt.edu::3c4d9d71-23e3-4e6b-b23c-7bdd600c0919" providerId="AD" clId="Web-{A92B2065-AB12-A058-61ED-E119B6AC86F7}" dt="2022-07-25T18:32:18.253" v="427" actId="20577"/>
          <ac:spMkLst>
            <pc:docMk/>
            <pc:sldMk cId="18145283" sldId="269"/>
            <ac:spMk id="2" creationId="{67D0F79D-537D-71EC-F1DA-DF0B7BD0BF87}"/>
          </ac:spMkLst>
        </pc:spChg>
      </pc:sldChg>
      <pc:sldChg chg="addSp delSp modSp new modNotes">
        <pc:chgData name="Patrick, Rose Catherine" userId="S::rcp41@pitt.edu::3c4d9d71-23e3-4e6b-b23c-7bdd600c0919" providerId="AD" clId="Web-{A92B2065-AB12-A058-61ED-E119B6AC86F7}" dt="2022-07-25T19:36:00.915" v="1487"/>
        <pc:sldMkLst>
          <pc:docMk/>
          <pc:sldMk cId="3186336171" sldId="270"/>
        </pc:sldMkLst>
        <pc:spChg chg="del">
          <ac:chgData name="Patrick, Rose Catherine" userId="S::rcp41@pitt.edu::3c4d9d71-23e3-4e6b-b23c-7bdd600c0919" providerId="AD" clId="Web-{A92B2065-AB12-A058-61ED-E119B6AC86F7}" dt="2022-07-25T19:35:46.680" v="1482"/>
          <ac:spMkLst>
            <pc:docMk/>
            <pc:sldMk cId="3186336171" sldId="270"/>
            <ac:spMk id="3" creationId="{B58A7036-A97E-2118-BEC1-78E000AF16A3}"/>
          </ac:spMkLst>
        </pc:spChg>
        <pc:picChg chg="add mod ord">
          <ac:chgData name="Patrick, Rose Catherine" userId="S::rcp41@pitt.edu::3c4d9d71-23e3-4e6b-b23c-7bdd600c0919" providerId="AD" clId="Web-{A92B2065-AB12-A058-61ED-E119B6AC86F7}" dt="2022-07-25T19:35:46.680" v="1482"/>
          <ac:picMkLst>
            <pc:docMk/>
            <pc:sldMk cId="3186336171" sldId="270"/>
            <ac:picMk id="4" creationId="{AC9C32FF-411C-5E9F-647D-66C070159444}"/>
          </ac:picMkLst>
        </pc:picChg>
      </pc:sldChg>
      <pc:sldChg chg="new del">
        <pc:chgData name="Patrick, Rose Catherine" userId="S::rcp41@pitt.edu::3c4d9d71-23e3-4e6b-b23c-7bdd600c0919" providerId="AD" clId="Web-{A92B2065-AB12-A058-61ED-E119B6AC86F7}" dt="2022-07-25T20:13:17.256" v="1830"/>
        <pc:sldMkLst>
          <pc:docMk/>
          <pc:sldMk cId="142398277" sldId="271"/>
        </pc:sldMkLst>
      </pc:sldChg>
    </pc:docChg>
  </pc:docChgLst>
  <pc:docChgLst>
    <pc:chgData name="Patrick, Rose Catherine" userId="S::rcp41@pitt.edu::3c4d9d71-23e3-4e6b-b23c-7bdd600c0919" providerId="AD" clId="Web-{CA3DC49C-C3B6-C27E-761C-CD87E2EE9D02}"/>
    <pc:docChg chg="addSld delSld modSld">
      <pc:chgData name="Patrick, Rose Catherine" userId="S::rcp41@pitt.edu::3c4d9d71-23e3-4e6b-b23c-7bdd600c0919" providerId="AD" clId="Web-{CA3DC49C-C3B6-C27E-761C-CD87E2EE9D02}" dt="2022-07-26T00:18:27.805" v="133"/>
      <pc:docMkLst>
        <pc:docMk/>
      </pc:docMkLst>
      <pc:sldChg chg="addSp delSp modSp">
        <pc:chgData name="Patrick, Rose Catherine" userId="S::rcp41@pitt.edu::3c4d9d71-23e3-4e6b-b23c-7bdd600c0919" providerId="AD" clId="Web-{CA3DC49C-C3B6-C27E-761C-CD87E2EE9D02}" dt="2022-07-26T00:18:22.180" v="131"/>
        <pc:sldMkLst>
          <pc:docMk/>
          <pc:sldMk cId="218519630" sldId="273"/>
        </pc:sldMkLst>
        <pc:spChg chg="add">
          <ac:chgData name="Patrick, Rose Catherine" userId="S::rcp41@pitt.edu::3c4d9d71-23e3-4e6b-b23c-7bdd600c0919" providerId="AD" clId="Web-{CA3DC49C-C3B6-C27E-761C-CD87E2EE9D02}" dt="2022-07-26T00:08:24.252" v="4"/>
          <ac:spMkLst>
            <pc:docMk/>
            <pc:sldMk cId="218519630" sldId="273"/>
            <ac:spMk id="2" creationId="{D9D4A690-53B2-483C-C2BE-C5CA9C773D81}"/>
          </ac:spMkLst>
        </pc:spChg>
        <pc:spChg chg="add del mod">
          <ac:chgData name="Patrick, Rose Catherine" userId="S::rcp41@pitt.edu::3c4d9d71-23e3-4e6b-b23c-7bdd600c0919" providerId="AD" clId="Web-{CA3DC49C-C3B6-C27E-761C-CD87E2EE9D02}" dt="2022-07-26T00:09:15.567" v="12"/>
          <ac:spMkLst>
            <pc:docMk/>
            <pc:sldMk cId="218519630" sldId="273"/>
            <ac:spMk id="3" creationId="{DEF86C54-09EA-679F-0190-42285A918C6A}"/>
          </ac:spMkLst>
        </pc:spChg>
        <pc:spChg chg="add mod">
          <ac:chgData name="Patrick, Rose Catherine" userId="S::rcp41@pitt.edu::3c4d9d71-23e3-4e6b-b23c-7bdd600c0919" providerId="AD" clId="Web-{CA3DC49C-C3B6-C27E-761C-CD87E2EE9D02}" dt="2022-07-26T00:15:28.653" v="94" actId="14100"/>
          <ac:spMkLst>
            <pc:docMk/>
            <pc:sldMk cId="218519630" sldId="273"/>
            <ac:spMk id="458" creationId="{05698FD3-5311-1CF7-5985-AB763C7F2FF0}"/>
          </ac:spMkLst>
        </pc:spChg>
        <pc:spChg chg="add del mod">
          <ac:chgData name="Patrick, Rose Catherine" userId="S::rcp41@pitt.edu::3c4d9d71-23e3-4e6b-b23c-7bdd600c0919" providerId="AD" clId="Web-{CA3DC49C-C3B6-C27E-761C-CD87E2EE9D02}" dt="2022-07-26T00:14:48.135" v="86"/>
          <ac:spMkLst>
            <pc:docMk/>
            <pc:sldMk cId="218519630" sldId="273"/>
            <ac:spMk id="459" creationId="{6B95A57D-5335-399C-D6D9-D79FB31B6BD9}"/>
          </ac:spMkLst>
        </pc:spChg>
        <pc:spChg chg="add mod">
          <ac:chgData name="Patrick, Rose Catherine" userId="S::rcp41@pitt.edu::3c4d9d71-23e3-4e6b-b23c-7bdd600c0919" providerId="AD" clId="Web-{CA3DC49C-C3B6-C27E-761C-CD87E2EE9D02}" dt="2022-07-26T00:14:26.040" v="73"/>
          <ac:spMkLst>
            <pc:docMk/>
            <pc:sldMk cId="218519630" sldId="273"/>
            <ac:spMk id="460" creationId="{7A0E6200-8C35-9E2F-61C5-30467D55420F}"/>
          </ac:spMkLst>
        </pc:spChg>
        <pc:spChg chg="add mod">
          <ac:chgData name="Patrick, Rose Catherine" userId="S::rcp41@pitt.edu::3c4d9d71-23e3-4e6b-b23c-7bdd600c0919" providerId="AD" clId="Web-{CA3DC49C-C3B6-C27E-761C-CD87E2EE9D02}" dt="2022-07-26T00:11:28.419" v="38" actId="1076"/>
          <ac:spMkLst>
            <pc:docMk/>
            <pc:sldMk cId="218519630" sldId="273"/>
            <ac:spMk id="461" creationId="{B6CD43D3-540E-C84A-E3E2-4AD852A4BBF3}"/>
          </ac:spMkLst>
        </pc:spChg>
        <pc:spChg chg="add mod ord">
          <ac:chgData name="Patrick, Rose Catherine" userId="S::rcp41@pitt.edu::3c4d9d71-23e3-4e6b-b23c-7bdd600c0919" providerId="AD" clId="Web-{CA3DC49C-C3B6-C27E-761C-CD87E2EE9D02}" dt="2022-07-26T00:11:23.544" v="37"/>
          <ac:spMkLst>
            <pc:docMk/>
            <pc:sldMk cId="218519630" sldId="273"/>
            <ac:spMk id="462" creationId="{DBDCB72F-9FB7-5E5D-2EA4-AAFBCB86BAFF}"/>
          </ac:spMkLst>
        </pc:spChg>
        <pc:spChg chg="add mod ord">
          <ac:chgData name="Patrick, Rose Catherine" userId="S::rcp41@pitt.edu::3c4d9d71-23e3-4e6b-b23c-7bdd600c0919" providerId="AD" clId="Web-{CA3DC49C-C3B6-C27E-761C-CD87E2EE9D02}" dt="2022-07-26T00:14:43.135" v="83"/>
          <ac:spMkLst>
            <pc:docMk/>
            <pc:sldMk cId="218519630" sldId="273"/>
            <ac:spMk id="463" creationId="{A6538004-9F6A-8958-801A-EAC3F62E64BF}"/>
          </ac:spMkLst>
        </pc:spChg>
        <pc:spChg chg="add mod">
          <ac:chgData name="Patrick, Rose Catherine" userId="S::rcp41@pitt.edu::3c4d9d71-23e3-4e6b-b23c-7bdd600c0919" providerId="AD" clId="Web-{CA3DC49C-C3B6-C27E-761C-CD87E2EE9D02}" dt="2022-07-26T00:14:40.072" v="81"/>
          <ac:spMkLst>
            <pc:docMk/>
            <pc:sldMk cId="218519630" sldId="273"/>
            <ac:spMk id="464" creationId="{E146F4F6-795D-3316-91AB-63E744F9EEB0}"/>
          </ac:spMkLst>
        </pc:spChg>
        <pc:spChg chg="add mod ord">
          <ac:chgData name="Patrick, Rose Catherine" userId="S::rcp41@pitt.edu::3c4d9d71-23e3-4e6b-b23c-7bdd600c0919" providerId="AD" clId="Web-{CA3DC49C-C3B6-C27E-761C-CD87E2EE9D02}" dt="2022-07-26T00:14:29.478" v="75"/>
          <ac:spMkLst>
            <pc:docMk/>
            <pc:sldMk cId="218519630" sldId="273"/>
            <ac:spMk id="465" creationId="{630DD948-72A5-0204-2EA7-DEFBEF9DF37B}"/>
          </ac:spMkLst>
        </pc:spChg>
        <pc:spChg chg="add mod">
          <ac:chgData name="Patrick, Rose Catherine" userId="S::rcp41@pitt.edu::3c4d9d71-23e3-4e6b-b23c-7bdd600c0919" providerId="AD" clId="Web-{CA3DC49C-C3B6-C27E-761C-CD87E2EE9D02}" dt="2022-07-26T00:14:35.775" v="79"/>
          <ac:spMkLst>
            <pc:docMk/>
            <pc:sldMk cId="218519630" sldId="273"/>
            <ac:spMk id="466" creationId="{8165296D-9BEF-73AF-89EE-AE345DACBDC2}"/>
          </ac:spMkLst>
        </pc:spChg>
        <pc:spChg chg="add mod ord">
          <ac:chgData name="Patrick, Rose Catherine" userId="S::rcp41@pitt.edu::3c4d9d71-23e3-4e6b-b23c-7bdd600c0919" providerId="AD" clId="Web-{CA3DC49C-C3B6-C27E-761C-CD87E2EE9D02}" dt="2022-07-26T00:14:32.681" v="77"/>
          <ac:spMkLst>
            <pc:docMk/>
            <pc:sldMk cId="218519630" sldId="273"/>
            <ac:spMk id="467" creationId="{43C49BD4-4062-B45E-F99E-3D411361449C}"/>
          </ac:spMkLst>
        </pc:spChg>
        <pc:spChg chg="add mod ord">
          <ac:chgData name="Patrick, Rose Catherine" userId="S::rcp41@pitt.edu::3c4d9d71-23e3-4e6b-b23c-7bdd600c0919" providerId="AD" clId="Web-{CA3DC49C-C3B6-C27E-761C-CD87E2EE9D02}" dt="2022-07-26T00:14:46.463" v="85"/>
          <ac:spMkLst>
            <pc:docMk/>
            <pc:sldMk cId="218519630" sldId="273"/>
            <ac:spMk id="468" creationId="{661A0193-4049-2AEC-5CB5-450C153A556B}"/>
          </ac:spMkLst>
        </pc:spChg>
        <pc:spChg chg="add mod">
          <ac:chgData name="Patrick, Rose Catherine" userId="S::rcp41@pitt.edu::3c4d9d71-23e3-4e6b-b23c-7bdd600c0919" providerId="AD" clId="Web-{CA3DC49C-C3B6-C27E-761C-CD87E2EE9D02}" dt="2022-07-26T00:14:53.963" v="87" actId="1076"/>
          <ac:spMkLst>
            <pc:docMk/>
            <pc:sldMk cId="218519630" sldId="273"/>
            <ac:spMk id="469" creationId="{6812D65B-FC09-0F92-10F2-1DBD9D8EF9B7}"/>
          </ac:spMkLst>
        </pc:spChg>
        <pc:spChg chg="add mod">
          <ac:chgData name="Patrick, Rose Catherine" userId="S::rcp41@pitt.edu::3c4d9d71-23e3-4e6b-b23c-7bdd600c0919" providerId="AD" clId="Web-{CA3DC49C-C3B6-C27E-761C-CD87E2EE9D02}" dt="2022-07-26T00:16:33.345" v="105" actId="1076"/>
          <ac:spMkLst>
            <pc:docMk/>
            <pc:sldMk cId="218519630" sldId="273"/>
            <ac:spMk id="471" creationId="{833BDF54-4442-90F7-2730-F276D37CCFD9}"/>
          </ac:spMkLst>
        </pc:spChg>
        <pc:spChg chg="add mod">
          <ac:chgData name="Patrick, Rose Catherine" userId="S::rcp41@pitt.edu::3c4d9d71-23e3-4e6b-b23c-7bdd600c0919" providerId="AD" clId="Web-{CA3DC49C-C3B6-C27E-761C-CD87E2EE9D02}" dt="2022-07-26T00:16:57.034" v="111" actId="1076"/>
          <ac:spMkLst>
            <pc:docMk/>
            <pc:sldMk cId="218519630" sldId="273"/>
            <ac:spMk id="472" creationId="{8DDA8292-1465-DC4A-A05F-AA1C223F79D0}"/>
          </ac:spMkLst>
        </pc:spChg>
        <pc:spChg chg="add mod">
          <ac:chgData name="Patrick, Rose Catherine" userId="S::rcp41@pitt.edu::3c4d9d71-23e3-4e6b-b23c-7bdd600c0919" providerId="AD" clId="Web-{CA3DC49C-C3B6-C27E-761C-CD87E2EE9D02}" dt="2022-07-26T00:16:59.987" v="112" actId="1076"/>
          <ac:spMkLst>
            <pc:docMk/>
            <pc:sldMk cId="218519630" sldId="273"/>
            <ac:spMk id="473" creationId="{F480EB31-DBA3-3BE9-F1F9-053F354757A6}"/>
          </ac:spMkLst>
        </pc:spChg>
        <pc:spChg chg="add mod">
          <ac:chgData name="Patrick, Rose Catherine" userId="S::rcp41@pitt.edu::3c4d9d71-23e3-4e6b-b23c-7bdd600c0919" providerId="AD" clId="Web-{CA3DC49C-C3B6-C27E-761C-CD87E2EE9D02}" dt="2022-07-26T00:17:04.159" v="114" actId="1076"/>
          <ac:spMkLst>
            <pc:docMk/>
            <pc:sldMk cId="218519630" sldId="273"/>
            <ac:spMk id="474" creationId="{79CF2DC8-08FC-BC43-DAB5-9156B6B450B3}"/>
          </ac:spMkLst>
        </pc:spChg>
        <pc:spChg chg="add mod">
          <ac:chgData name="Patrick, Rose Catherine" userId="S::rcp41@pitt.edu::3c4d9d71-23e3-4e6b-b23c-7bdd600c0919" providerId="AD" clId="Web-{CA3DC49C-C3B6-C27E-761C-CD87E2EE9D02}" dt="2022-07-26T00:17:33.692" v="121"/>
          <ac:spMkLst>
            <pc:docMk/>
            <pc:sldMk cId="218519630" sldId="273"/>
            <ac:spMk id="475" creationId="{9D09CEDC-D605-B5D0-27A6-1328A1A031C8}"/>
          </ac:spMkLst>
        </pc:spChg>
        <pc:spChg chg="add">
          <ac:chgData name="Patrick, Rose Catherine" userId="S::rcp41@pitt.edu::3c4d9d71-23e3-4e6b-b23c-7bdd600c0919" providerId="AD" clId="Web-{CA3DC49C-C3B6-C27E-761C-CD87E2EE9D02}" dt="2022-07-26T00:17:43.568" v="122"/>
          <ac:spMkLst>
            <pc:docMk/>
            <pc:sldMk cId="218519630" sldId="273"/>
            <ac:spMk id="476" creationId="{873C706A-3363-C03F-D31D-D9A8547FC3A3}"/>
          </ac:spMkLst>
        </pc:spChg>
        <pc:spChg chg="add">
          <ac:chgData name="Patrick, Rose Catherine" userId="S::rcp41@pitt.edu::3c4d9d71-23e3-4e6b-b23c-7bdd600c0919" providerId="AD" clId="Web-{CA3DC49C-C3B6-C27E-761C-CD87E2EE9D02}" dt="2022-07-26T00:17:45.724" v="123"/>
          <ac:spMkLst>
            <pc:docMk/>
            <pc:sldMk cId="218519630" sldId="273"/>
            <ac:spMk id="477" creationId="{783BC9D8-A75A-CC14-CB98-36AE49FA5D77}"/>
          </ac:spMkLst>
        </pc:spChg>
        <pc:spChg chg="add">
          <ac:chgData name="Patrick, Rose Catherine" userId="S::rcp41@pitt.edu::3c4d9d71-23e3-4e6b-b23c-7bdd600c0919" providerId="AD" clId="Web-{CA3DC49C-C3B6-C27E-761C-CD87E2EE9D02}" dt="2022-07-26T00:17:49.006" v="124"/>
          <ac:spMkLst>
            <pc:docMk/>
            <pc:sldMk cId="218519630" sldId="273"/>
            <ac:spMk id="478" creationId="{DA9DB7C5-281B-FAF5-18E9-0731F0B381E7}"/>
          </ac:spMkLst>
        </pc:spChg>
        <pc:spChg chg="add">
          <ac:chgData name="Patrick, Rose Catherine" userId="S::rcp41@pitt.edu::3c4d9d71-23e3-4e6b-b23c-7bdd600c0919" providerId="AD" clId="Web-{CA3DC49C-C3B6-C27E-761C-CD87E2EE9D02}" dt="2022-07-26T00:17:52.553" v="125"/>
          <ac:spMkLst>
            <pc:docMk/>
            <pc:sldMk cId="218519630" sldId="273"/>
            <ac:spMk id="479" creationId="{E7E3DD02-DB29-EE43-C42E-5F9AC4746975}"/>
          </ac:spMkLst>
        </pc:spChg>
        <pc:spChg chg="add">
          <ac:chgData name="Patrick, Rose Catherine" userId="S::rcp41@pitt.edu::3c4d9d71-23e3-4e6b-b23c-7bdd600c0919" providerId="AD" clId="Web-{CA3DC49C-C3B6-C27E-761C-CD87E2EE9D02}" dt="2022-07-26T00:17:54.006" v="126"/>
          <ac:spMkLst>
            <pc:docMk/>
            <pc:sldMk cId="218519630" sldId="273"/>
            <ac:spMk id="480" creationId="{4CF31223-B4B5-5B0A-2818-47B850A17182}"/>
          </ac:spMkLst>
        </pc:spChg>
        <pc:spChg chg="add">
          <ac:chgData name="Patrick, Rose Catherine" userId="S::rcp41@pitt.edu::3c4d9d71-23e3-4e6b-b23c-7bdd600c0919" providerId="AD" clId="Web-{CA3DC49C-C3B6-C27E-761C-CD87E2EE9D02}" dt="2022-07-26T00:17:55.850" v="127"/>
          <ac:spMkLst>
            <pc:docMk/>
            <pc:sldMk cId="218519630" sldId="273"/>
            <ac:spMk id="481" creationId="{FA02DF10-DCC8-B7FE-1D8E-57E88B2D6D39}"/>
          </ac:spMkLst>
        </pc:spChg>
        <pc:spChg chg="add">
          <ac:chgData name="Patrick, Rose Catherine" userId="S::rcp41@pitt.edu::3c4d9d71-23e3-4e6b-b23c-7bdd600c0919" providerId="AD" clId="Web-{CA3DC49C-C3B6-C27E-761C-CD87E2EE9D02}" dt="2022-07-26T00:18:08.679" v="130"/>
          <ac:spMkLst>
            <pc:docMk/>
            <pc:sldMk cId="218519630" sldId="273"/>
            <ac:spMk id="483" creationId="{86C11166-7CC3-9957-956D-243847CC5370}"/>
          </ac:spMkLst>
        </pc:spChg>
        <pc:spChg chg="add">
          <ac:chgData name="Patrick, Rose Catherine" userId="S::rcp41@pitt.edu::3c4d9d71-23e3-4e6b-b23c-7bdd600c0919" providerId="AD" clId="Web-{CA3DC49C-C3B6-C27E-761C-CD87E2EE9D02}" dt="2022-07-26T00:18:22.180" v="131"/>
          <ac:spMkLst>
            <pc:docMk/>
            <pc:sldMk cId="218519630" sldId="273"/>
            <ac:spMk id="484" creationId="{BF0AF58D-EACC-A418-499A-CFFC1D73E09F}"/>
          </ac:spMkLst>
        </pc:spChg>
        <pc:grpChg chg="add">
          <ac:chgData name="Patrick, Rose Catherine" userId="S::rcp41@pitt.edu::3c4d9d71-23e3-4e6b-b23c-7bdd600c0919" providerId="AD" clId="Web-{CA3DC49C-C3B6-C27E-761C-CD87E2EE9D02}" dt="2022-07-26T00:15:47.279" v="95"/>
          <ac:grpSpMkLst>
            <pc:docMk/>
            <pc:sldMk cId="218519630" sldId="273"/>
            <ac:grpSpMk id="470" creationId="{39F7B654-9FC8-FB05-5495-3A5E147F3B95}"/>
          </ac:grpSpMkLst>
        </pc:grpChg>
        <pc:grpChg chg="add del">
          <ac:chgData name="Patrick, Rose Catherine" userId="S::rcp41@pitt.edu::3c4d9d71-23e3-4e6b-b23c-7bdd600c0919" providerId="AD" clId="Web-{CA3DC49C-C3B6-C27E-761C-CD87E2EE9D02}" dt="2022-07-26T00:18:05.210" v="129"/>
          <ac:grpSpMkLst>
            <pc:docMk/>
            <pc:sldMk cId="218519630" sldId="273"/>
            <ac:grpSpMk id="482" creationId="{1EEF9BA3-F416-33D7-87F8-3C41408D1E3C}"/>
          </ac:grpSpMkLst>
        </pc:grpChg>
      </pc:sldChg>
      <pc:sldChg chg="addSp delSp add del">
        <pc:chgData name="Patrick, Rose Catherine" userId="S::rcp41@pitt.edu::3c4d9d71-23e3-4e6b-b23c-7bdd600c0919" providerId="AD" clId="Web-{CA3DC49C-C3B6-C27E-761C-CD87E2EE9D02}" dt="2022-07-26T00:18:27.805" v="133"/>
        <pc:sldMkLst>
          <pc:docMk/>
          <pc:sldMk cId="2653172326" sldId="274"/>
        </pc:sldMkLst>
        <pc:spChg chg="add del">
          <ac:chgData name="Patrick, Rose Catherine" userId="S::rcp41@pitt.edu::3c4d9d71-23e3-4e6b-b23c-7bdd600c0919" providerId="AD" clId="Web-{CA3DC49C-C3B6-C27E-761C-CD87E2EE9D02}" dt="2022-07-26T00:18:27.805" v="133"/>
          <ac:spMkLst>
            <pc:docMk/>
            <pc:sldMk cId="2653172326" sldId="274"/>
            <ac:spMk id="4" creationId="{BE66921A-D9B6-DC7D-2BD5-62CB984C91F1}"/>
          </ac:spMkLst>
        </pc:spChg>
      </pc:sldChg>
      <pc:sldChg chg="add del replId">
        <pc:chgData name="Patrick, Rose Catherine" userId="S::rcp41@pitt.edu::3c4d9d71-23e3-4e6b-b23c-7bdd600c0919" providerId="AD" clId="Web-{CA3DC49C-C3B6-C27E-761C-CD87E2EE9D02}" dt="2022-07-26T00:08:18.392" v="3"/>
        <pc:sldMkLst>
          <pc:docMk/>
          <pc:sldMk cId="1071263610" sldId="276"/>
        </pc:sldMkLst>
      </pc:sldChg>
    </pc:docChg>
  </pc:docChgLst>
  <pc:docChgLst>
    <pc:chgData name="Patrick, Rose Catherine" userId="S::rcp41@pitt.edu::3c4d9d71-23e3-4e6b-b23c-7bdd600c0919" providerId="AD" clId="Web-{88EFB3CE-2842-A585-AD6C-E83CA142AD3F}"/>
    <pc:docChg chg="modSld">
      <pc:chgData name="Patrick, Rose Catherine" userId="S::rcp41@pitt.edu::3c4d9d71-23e3-4e6b-b23c-7bdd600c0919" providerId="AD" clId="Web-{88EFB3CE-2842-A585-AD6C-E83CA142AD3F}" dt="2022-07-26T00:30:17.087" v="202"/>
      <pc:docMkLst>
        <pc:docMk/>
      </pc:docMkLst>
      <pc:sldChg chg="delSp modSp addAnim delAnim modAnim">
        <pc:chgData name="Patrick, Rose Catherine" userId="S::rcp41@pitt.edu::3c4d9d71-23e3-4e6b-b23c-7bdd600c0919" providerId="AD" clId="Web-{88EFB3CE-2842-A585-AD6C-E83CA142AD3F}" dt="2022-07-26T00:24:37.662" v="89"/>
        <pc:sldMkLst>
          <pc:docMk/>
          <pc:sldMk cId="2131206608" sldId="259"/>
        </pc:sldMkLst>
        <pc:spChg chg="mod topLvl">
          <ac:chgData name="Patrick, Rose Catherine" userId="S::rcp41@pitt.edu::3c4d9d71-23e3-4e6b-b23c-7bdd600c0919" providerId="AD" clId="Web-{88EFB3CE-2842-A585-AD6C-E83CA142AD3F}" dt="2022-07-26T00:24:34.365" v="87"/>
          <ac:spMkLst>
            <pc:docMk/>
            <pc:sldMk cId="2131206608" sldId="259"/>
            <ac:spMk id="5" creationId="{8F3712A1-064F-B62F-FD75-75C106D6CA66}"/>
          </ac:spMkLst>
        </pc:spChg>
        <pc:grpChg chg="del">
          <ac:chgData name="Patrick, Rose Catherine" userId="S::rcp41@pitt.edu::3c4d9d71-23e3-4e6b-b23c-7bdd600c0919" providerId="AD" clId="Web-{88EFB3CE-2842-A585-AD6C-E83CA142AD3F}" dt="2022-07-26T00:24:34.365" v="87"/>
          <ac:grpSpMkLst>
            <pc:docMk/>
            <pc:sldMk cId="2131206608" sldId="259"/>
            <ac:grpSpMk id="6" creationId="{2D9320F3-81ED-8EB3-D390-88F177D02D7B}"/>
          </ac:grpSpMkLst>
        </pc:grpChg>
        <pc:picChg chg="topLvl">
          <ac:chgData name="Patrick, Rose Catherine" userId="S::rcp41@pitt.edu::3c4d9d71-23e3-4e6b-b23c-7bdd600c0919" providerId="AD" clId="Web-{88EFB3CE-2842-A585-AD6C-E83CA142AD3F}" dt="2022-07-26T00:24:34.365" v="87"/>
          <ac:picMkLst>
            <pc:docMk/>
            <pc:sldMk cId="2131206608" sldId="259"/>
            <ac:picMk id="4" creationId="{E394CAB9-2D7E-5915-2C52-7CBE4419B576}"/>
          </ac:picMkLst>
        </pc:picChg>
      </pc:sldChg>
      <pc:sldChg chg="addAnim modAnim">
        <pc:chgData name="Patrick, Rose Catherine" userId="S::rcp41@pitt.edu::3c4d9d71-23e3-4e6b-b23c-7bdd600c0919" providerId="AD" clId="Web-{88EFB3CE-2842-A585-AD6C-E83CA142AD3F}" dt="2022-07-26T00:24:45.037" v="91"/>
        <pc:sldMkLst>
          <pc:docMk/>
          <pc:sldMk cId="3253985633" sldId="260"/>
        </pc:sldMkLst>
      </pc:sldChg>
      <pc:sldChg chg="addSp delSp modSp addAnim delAnim modAnim">
        <pc:chgData name="Patrick, Rose Catherine" userId="S::rcp41@pitt.edu::3c4d9d71-23e3-4e6b-b23c-7bdd600c0919" providerId="AD" clId="Web-{88EFB3CE-2842-A585-AD6C-E83CA142AD3F}" dt="2022-07-26T00:25:18.148" v="94"/>
        <pc:sldMkLst>
          <pc:docMk/>
          <pc:sldMk cId="4118468911" sldId="265"/>
        </pc:sldMkLst>
        <pc:spChg chg="add del mod">
          <ac:chgData name="Patrick, Rose Catherine" userId="S::rcp41@pitt.edu::3c4d9d71-23e3-4e6b-b23c-7bdd600c0919" providerId="AD" clId="Web-{88EFB3CE-2842-A585-AD6C-E83CA142AD3F}" dt="2022-07-26T00:25:18.148" v="94"/>
          <ac:spMkLst>
            <pc:docMk/>
            <pc:sldMk cId="4118468911" sldId="265"/>
            <ac:spMk id="3" creationId="{095D4AE1-BA68-FBA3-DC5B-A1F4294FDBFA}"/>
          </ac:spMkLst>
        </pc:spChg>
      </pc:sldChg>
      <pc:sldChg chg="modSp">
        <pc:chgData name="Patrick, Rose Catherine" userId="S::rcp41@pitt.edu::3c4d9d71-23e3-4e6b-b23c-7bdd600c0919" providerId="AD" clId="Web-{88EFB3CE-2842-A585-AD6C-E83CA142AD3F}" dt="2022-07-26T00:28:16.127" v="147" actId="1076"/>
        <pc:sldMkLst>
          <pc:docMk/>
          <pc:sldMk cId="2427131917" sldId="266"/>
        </pc:sldMkLst>
        <pc:graphicFrameChg chg="mod">
          <ac:chgData name="Patrick, Rose Catherine" userId="S::rcp41@pitt.edu::3c4d9d71-23e3-4e6b-b23c-7bdd600c0919" providerId="AD" clId="Web-{88EFB3CE-2842-A585-AD6C-E83CA142AD3F}" dt="2022-07-26T00:28:16.127" v="147" actId="1076"/>
          <ac:graphicFrameMkLst>
            <pc:docMk/>
            <pc:sldMk cId="2427131917" sldId="266"/>
            <ac:graphicFrameMk id="4" creationId="{DF440DA8-FBD6-3A24-3502-81F3679F12FC}"/>
          </ac:graphicFrameMkLst>
        </pc:graphicFrameChg>
        <pc:picChg chg="mod modCrop">
          <ac:chgData name="Patrick, Rose Catherine" userId="S::rcp41@pitt.edu::3c4d9d71-23e3-4e6b-b23c-7bdd600c0919" providerId="AD" clId="Web-{88EFB3CE-2842-A585-AD6C-E83CA142AD3F}" dt="2022-07-26T00:28:10.392" v="146"/>
          <ac:picMkLst>
            <pc:docMk/>
            <pc:sldMk cId="2427131917" sldId="266"/>
            <ac:picMk id="5" creationId="{698AA5C7-AF01-C967-EF56-EB40EA27BCD5}"/>
          </ac:picMkLst>
        </pc:picChg>
      </pc:sldChg>
      <pc:sldChg chg="addSp delSp modSp addAnim modAnim">
        <pc:chgData name="Patrick, Rose Catherine" userId="S::rcp41@pitt.edu::3c4d9d71-23e3-4e6b-b23c-7bdd600c0919" providerId="AD" clId="Web-{88EFB3CE-2842-A585-AD6C-E83CA142AD3F}" dt="2022-07-26T00:27:37.234" v="139"/>
        <pc:sldMkLst>
          <pc:docMk/>
          <pc:sldMk cId="2392782227" sldId="267"/>
        </pc:sldMkLst>
        <pc:spChg chg="del mod">
          <ac:chgData name="Patrick, Rose Catherine" userId="S::rcp41@pitt.edu::3c4d9d71-23e3-4e6b-b23c-7bdd600c0919" providerId="AD" clId="Web-{88EFB3CE-2842-A585-AD6C-E83CA142AD3F}" dt="2022-07-26T00:25:36.790" v="100"/>
          <ac:spMkLst>
            <pc:docMk/>
            <pc:sldMk cId="2392782227" sldId="267"/>
            <ac:spMk id="3" creationId="{CAE8A1F9-34A4-EB61-1A94-0D4395A51FCC}"/>
          </ac:spMkLst>
        </pc:spChg>
        <pc:spChg chg="add del mod">
          <ac:chgData name="Patrick, Rose Catherine" userId="S::rcp41@pitt.edu::3c4d9d71-23e3-4e6b-b23c-7bdd600c0919" providerId="AD" clId="Web-{88EFB3CE-2842-A585-AD6C-E83CA142AD3F}" dt="2022-07-26T00:25:51.150" v="102"/>
          <ac:spMkLst>
            <pc:docMk/>
            <pc:sldMk cId="2392782227" sldId="267"/>
            <ac:spMk id="7" creationId="{A40CB30D-1D9C-4719-41B8-7254CB396302}"/>
          </ac:spMkLst>
        </pc:spChg>
        <pc:spChg chg="add mod">
          <ac:chgData name="Patrick, Rose Catherine" userId="S::rcp41@pitt.edu::3c4d9d71-23e3-4e6b-b23c-7bdd600c0919" providerId="AD" clId="Web-{88EFB3CE-2842-A585-AD6C-E83CA142AD3F}" dt="2022-07-26T00:27:02.810" v="128" actId="1076"/>
          <ac:spMkLst>
            <pc:docMk/>
            <pc:sldMk cId="2392782227" sldId="267"/>
            <ac:spMk id="8" creationId="{30D54937-BADE-271D-3293-1D006DC149C1}"/>
          </ac:spMkLst>
        </pc:spChg>
        <pc:grpChg chg="add mod">
          <ac:chgData name="Patrick, Rose Catherine" userId="S::rcp41@pitt.edu::3c4d9d71-23e3-4e6b-b23c-7bdd600c0919" providerId="AD" clId="Web-{88EFB3CE-2842-A585-AD6C-E83CA142AD3F}" dt="2022-07-26T00:27:29.062" v="135" actId="1076"/>
          <ac:grpSpMkLst>
            <pc:docMk/>
            <pc:sldMk cId="2392782227" sldId="267"/>
            <ac:grpSpMk id="9" creationId="{63E35DFE-C3A8-F69E-7D85-76A09FAFCD2B}"/>
          </ac:grpSpMkLst>
        </pc:grpChg>
        <pc:picChg chg="add mod">
          <ac:chgData name="Patrick, Rose Catherine" userId="S::rcp41@pitt.edu::3c4d9d71-23e3-4e6b-b23c-7bdd600c0919" providerId="AD" clId="Web-{88EFB3CE-2842-A585-AD6C-E83CA142AD3F}" dt="2022-07-26T00:25:55.385" v="104" actId="14100"/>
          <ac:picMkLst>
            <pc:docMk/>
            <pc:sldMk cId="2392782227" sldId="267"/>
            <ac:picMk id="4" creationId="{D4BC40BB-10AB-9C2D-0CA4-AFA215311737}"/>
          </ac:picMkLst>
        </pc:picChg>
        <pc:picChg chg="mod">
          <ac:chgData name="Patrick, Rose Catherine" userId="S::rcp41@pitt.edu::3c4d9d71-23e3-4e6b-b23c-7bdd600c0919" providerId="AD" clId="Web-{88EFB3CE-2842-A585-AD6C-E83CA142AD3F}" dt="2022-07-26T00:27:33.437" v="137" actId="1076"/>
          <ac:picMkLst>
            <pc:docMk/>
            <pc:sldMk cId="2392782227" sldId="267"/>
            <ac:picMk id="5" creationId="{40932E82-9A6B-72CF-E891-B56850858374}"/>
          </ac:picMkLst>
        </pc:picChg>
      </pc:sldChg>
      <pc:sldChg chg="addSp modSp">
        <pc:chgData name="Patrick, Rose Catherine" userId="S::rcp41@pitt.edu::3c4d9d71-23e3-4e6b-b23c-7bdd600c0919" providerId="AD" clId="Web-{88EFB3CE-2842-A585-AD6C-E83CA142AD3F}" dt="2022-07-26T00:21:09.416" v="73" actId="1076"/>
        <pc:sldMkLst>
          <pc:docMk/>
          <pc:sldMk cId="18145283" sldId="269"/>
        </pc:sldMkLst>
        <pc:spChg chg="mod">
          <ac:chgData name="Patrick, Rose Catherine" userId="S::rcp41@pitt.edu::3c4d9d71-23e3-4e6b-b23c-7bdd600c0919" providerId="AD" clId="Web-{88EFB3CE-2842-A585-AD6C-E83CA142AD3F}" dt="2022-07-26T00:20:43.149" v="67" actId="20577"/>
          <ac:spMkLst>
            <pc:docMk/>
            <pc:sldMk cId="18145283" sldId="269"/>
            <ac:spMk id="3" creationId="{3D555D71-55F9-FE5D-BA3C-1D1F581E3751}"/>
          </ac:spMkLst>
        </pc:spChg>
        <pc:picChg chg="add mod">
          <ac:chgData name="Patrick, Rose Catherine" userId="S::rcp41@pitt.edu::3c4d9d71-23e3-4e6b-b23c-7bdd600c0919" providerId="AD" clId="Web-{88EFB3CE-2842-A585-AD6C-E83CA142AD3F}" dt="2022-07-26T00:20:47.883" v="69" actId="1076"/>
          <ac:picMkLst>
            <pc:docMk/>
            <pc:sldMk cId="18145283" sldId="269"/>
            <ac:picMk id="4" creationId="{4EEC6F1F-F84E-FA9E-A099-55D90A529766}"/>
          </ac:picMkLst>
        </pc:picChg>
        <pc:picChg chg="add mod">
          <ac:chgData name="Patrick, Rose Catherine" userId="S::rcp41@pitt.edu::3c4d9d71-23e3-4e6b-b23c-7bdd600c0919" providerId="AD" clId="Web-{88EFB3CE-2842-A585-AD6C-E83CA142AD3F}" dt="2022-07-26T00:20:58.243" v="71" actId="1076"/>
          <ac:picMkLst>
            <pc:docMk/>
            <pc:sldMk cId="18145283" sldId="269"/>
            <ac:picMk id="5" creationId="{54DC9775-105F-DBE0-68B4-433E7B1DECA3}"/>
          </ac:picMkLst>
        </pc:picChg>
        <pc:picChg chg="add mod">
          <ac:chgData name="Patrick, Rose Catherine" userId="S::rcp41@pitt.edu::3c4d9d71-23e3-4e6b-b23c-7bdd600c0919" providerId="AD" clId="Web-{88EFB3CE-2842-A585-AD6C-E83CA142AD3F}" dt="2022-07-26T00:21:09.416" v="73" actId="1076"/>
          <ac:picMkLst>
            <pc:docMk/>
            <pc:sldMk cId="18145283" sldId="269"/>
            <ac:picMk id="6" creationId="{B1AEBC1E-EE01-7252-67C1-DAF20F525EB1}"/>
          </ac:picMkLst>
        </pc:picChg>
      </pc:sldChg>
      <pc:sldChg chg="addAnim modAnim">
        <pc:chgData name="Patrick, Rose Catherine" userId="S::rcp41@pitt.edu::3c4d9d71-23e3-4e6b-b23c-7bdd600c0919" providerId="AD" clId="Web-{88EFB3CE-2842-A585-AD6C-E83CA142AD3F}" dt="2022-07-26T00:22:49.468" v="79"/>
        <pc:sldMkLst>
          <pc:docMk/>
          <pc:sldMk cId="366734931" sldId="271"/>
        </pc:sldMkLst>
      </pc:sldChg>
      <pc:sldChg chg="addSp modSp addAnim">
        <pc:chgData name="Patrick, Rose Catherine" userId="S::rcp41@pitt.edu::3c4d9d71-23e3-4e6b-b23c-7bdd600c0919" providerId="AD" clId="Web-{88EFB3CE-2842-A585-AD6C-E83CA142AD3F}" dt="2022-07-26T00:30:17.087" v="202"/>
        <pc:sldMkLst>
          <pc:docMk/>
          <pc:sldMk cId="1511345887" sldId="272"/>
        </pc:sldMkLst>
        <pc:spChg chg="mod">
          <ac:chgData name="Patrick, Rose Catherine" userId="S::rcp41@pitt.edu::3c4d9d71-23e3-4e6b-b23c-7bdd600c0919" providerId="AD" clId="Web-{88EFB3CE-2842-A585-AD6C-E83CA142AD3F}" dt="2022-07-26T00:28:50.285" v="154" actId="20577"/>
          <ac:spMkLst>
            <pc:docMk/>
            <pc:sldMk cId="1511345887" sldId="272"/>
            <ac:spMk id="2" creationId="{164906BB-E85C-4148-64A2-08C427D3BA50}"/>
          </ac:spMkLst>
        </pc:spChg>
        <pc:spChg chg="mod">
          <ac:chgData name="Patrick, Rose Catherine" userId="S::rcp41@pitt.edu::3c4d9d71-23e3-4e6b-b23c-7bdd600c0919" providerId="AD" clId="Web-{88EFB3CE-2842-A585-AD6C-E83CA142AD3F}" dt="2022-07-26T00:29:48.335" v="198" actId="20577"/>
          <ac:spMkLst>
            <pc:docMk/>
            <pc:sldMk cId="1511345887" sldId="272"/>
            <ac:spMk id="3" creationId="{A8CDEDAE-F28E-8F98-FE56-0493D95CD56C}"/>
          </ac:spMkLst>
        </pc:spChg>
        <pc:spChg chg="add">
          <ac:chgData name="Patrick, Rose Catherine" userId="S::rcp41@pitt.edu::3c4d9d71-23e3-4e6b-b23c-7bdd600c0919" providerId="AD" clId="Web-{88EFB3CE-2842-A585-AD6C-E83CA142AD3F}" dt="2022-07-26T00:30:17.087" v="202"/>
          <ac:spMkLst>
            <pc:docMk/>
            <pc:sldMk cId="1511345887" sldId="272"/>
            <ac:spMk id="11" creationId="{CCB270C3-771C-B885-9666-50777FE47BD4}"/>
          </ac:spMkLst>
        </pc:spChg>
        <pc:grpChg chg="add mod">
          <ac:chgData name="Patrick, Rose Catherine" userId="S::rcp41@pitt.edu::3c4d9d71-23e3-4e6b-b23c-7bdd600c0919" providerId="AD" clId="Web-{88EFB3CE-2842-A585-AD6C-E83CA142AD3F}" dt="2022-07-26T00:29:55.039" v="199" actId="1076"/>
          <ac:grpSpMkLst>
            <pc:docMk/>
            <pc:sldMk cId="1511345887" sldId="272"/>
            <ac:grpSpMk id="7" creationId="{3087DB3A-301A-69F8-D737-01BC16151346}"/>
          </ac:grpSpMkLst>
        </pc:grpChg>
        <pc:picChg chg="add mod">
          <ac:chgData name="Patrick, Rose Catherine" userId="S::rcp41@pitt.edu::3c4d9d71-23e3-4e6b-b23c-7bdd600c0919" providerId="AD" clId="Web-{88EFB3CE-2842-A585-AD6C-E83CA142AD3F}" dt="2022-07-26T00:30:07.915" v="201" actId="1076"/>
          <ac:picMkLst>
            <pc:docMk/>
            <pc:sldMk cId="1511345887" sldId="272"/>
            <ac:picMk id="9" creationId="{51823E0B-F281-23FD-0251-FBB12D123AF2}"/>
          </ac:picMkLst>
        </pc:picChg>
      </pc:sldChg>
    </pc:docChg>
  </pc:docChgLst>
  <pc:docChgLst>
    <pc:chgData name="Patrick, Rose Catherine" userId="S::rcp41@pitt.edu::3c4d9d71-23e3-4e6b-b23c-7bdd600c0919" providerId="AD" clId="Web-{A919A757-AC48-0148-EF79-1C12E76A6052}"/>
    <pc:docChg chg="addSld delSld modSld">
      <pc:chgData name="Patrick, Rose Catherine" userId="S::rcp41@pitt.edu::3c4d9d71-23e3-4e6b-b23c-7bdd600c0919" providerId="AD" clId="Web-{A919A757-AC48-0148-EF79-1C12E76A6052}" dt="2022-07-21T16:24:48.240" v="338"/>
      <pc:docMkLst>
        <pc:docMk/>
      </pc:docMkLst>
      <pc:sldChg chg="modSp new del">
        <pc:chgData name="Patrick, Rose Catherine" userId="S::rcp41@pitt.edu::3c4d9d71-23e3-4e6b-b23c-7bdd600c0919" providerId="AD" clId="Web-{A919A757-AC48-0148-EF79-1C12E76A6052}" dt="2022-07-21T16:05:06.914" v="13"/>
        <pc:sldMkLst>
          <pc:docMk/>
          <pc:sldMk cId="3728426814" sldId="257"/>
        </pc:sldMkLst>
        <pc:spChg chg="mod">
          <ac:chgData name="Patrick, Rose Catherine" userId="S::rcp41@pitt.edu::3c4d9d71-23e3-4e6b-b23c-7bdd600c0919" providerId="AD" clId="Web-{A919A757-AC48-0148-EF79-1C12E76A6052}" dt="2022-07-21T16:02:37.973" v="11" actId="20577"/>
          <ac:spMkLst>
            <pc:docMk/>
            <pc:sldMk cId="3728426814" sldId="257"/>
            <ac:spMk id="2" creationId="{038D6C5B-4E99-14A6-A023-91967490A740}"/>
          </ac:spMkLst>
        </pc:spChg>
      </pc:sldChg>
      <pc:sldChg chg="delSp modSp add modNotes">
        <pc:chgData name="Patrick, Rose Catherine" userId="S::rcp41@pitt.edu::3c4d9d71-23e3-4e6b-b23c-7bdd600c0919" providerId="AD" clId="Web-{A919A757-AC48-0148-EF79-1C12E76A6052}" dt="2022-07-21T16:22:30.846" v="209"/>
        <pc:sldMkLst>
          <pc:docMk/>
          <pc:sldMk cId="3107074273" sldId="258"/>
        </pc:sldMkLst>
        <pc:spChg chg="mod">
          <ac:chgData name="Patrick, Rose Catherine" userId="S::rcp41@pitt.edu::3c4d9d71-23e3-4e6b-b23c-7bdd600c0919" providerId="AD" clId="Web-{A919A757-AC48-0148-EF79-1C12E76A6052}" dt="2022-07-21T16:08:54.373" v="23" actId="14100"/>
          <ac:spMkLst>
            <pc:docMk/>
            <pc:sldMk cId="3107074273" sldId="258"/>
            <ac:spMk id="3" creationId="{0EEECB65-32A8-B7A3-88CA-82AC5D86272F}"/>
          </ac:spMkLst>
        </pc:spChg>
        <pc:picChg chg="del">
          <ac:chgData name="Patrick, Rose Catherine" userId="S::rcp41@pitt.edu::3c4d9d71-23e3-4e6b-b23c-7bdd600c0919" providerId="AD" clId="Web-{A919A757-AC48-0148-EF79-1C12E76A6052}" dt="2022-07-21T16:05:09.617" v="15"/>
          <ac:picMkLst>
            <pc:docMk/>
            <pc:sldMk cId="3107074273" sldId="258"/>
            <ac:picMk id="4" creationId="{C23942FC-E133-2EA6-B6B5-14AEFD892137}"/>
          </ac:picMkLst>
        </pc:picChg>
        <pc:picChg chg="del">
          <ac:chgData name="Patrick, Rose Catherine" userId="S::rcp41@pitt.edu::3c4d9d71-23e3-4e6b-b23c-7bdd600c0919" providerId="AD" clId="Web-{A919A757-AC48-0148-EF79-1C12E76A6052}" dt="2022-07-21T16:05:08.461" v="14"/>
          <ac:picMkLst>
            <pc:docMk/>
            <pc:sldMk cId="3107074273" sldId="258"/>
            <ac:picMk id="7" creationId="{15D9F718-8153-DC28-1D77-2303FB8528B0}"/>
          </ac:picMkLst>
        </pc:picChg>
      </pc:sldChg>
      <pc:sldChg chg="addSp modSp new modNotes">
        <pc:chgData name="Patrick, Rose Catherine" userId="S::rcp41@pitt.edu::3c4d9d71-23e3-4e6b-b23c-7bdd600c0919" providerId="AD" clId="Web-{A919A757-AC48-0148-EF79-1C12E76A6052}" dt="2022-07-21T16:21:21.219" v="163" actId="20577"/>
        <pc:sldMkLst>
          <pc:docMk/>
          <pc:sldMk cId="2131206608" sldId="259"/>
        </pc:sldMkLst>
        <pc:spChg chg="mod">
          <ac:chgData name="Patrick, Rose Catherine" userId="S::rcp41@pitt.edu::3c4d9d71-23e3-4e6b-b23c-7bdd600c0919" providerId="AD" clId="Web-{A919A757-AC48-0148-EF79-1C12E76A6052}" dt="2022-07-21T16:12:19.503" v="57" actId="20577"/>
          <ac:spMkLst>
            <pc:docMk/>
            <pc:sldMk cId="2131206608" sldId="259"/>
            <ac:spMk id="2" creationId="{73D35B3F-1827-56ED-B8A0-D6CC2D31F9ED}"/>
          </ac:spMkLst>
        </pc:spChg>
        <pc:spChg chg="mod">
          <ac:chgData name="Patrick, Rose Catherine" userId="S::rcp41@pitt.edu::3c4d9d71-23e3-4e6b-b23c-7bdd600c0919" providerId="AD" clId="Web-{A919A757-AC48-0148-EF79-1C12E76A6052}" dt="2022-07-21T16:21:21.219" v="163" actId="20577"/>
          <ac:spMkLst>
            <pc:docMk/>
            <pc:sldMk cId="2131206608" sldId="259"/>
            <ac:spMk id="3" creationId="{603BCA18-B4E1-1BA5-3CE0-20A30D0A3619}"/>
          </ac:spMkLst>
        </pc:spChg>
        <pc:spChg chg="add mod">
          <ac:chgData name="Patrick, Rose Catherine" userId="S::rcp41@pitt.edu::3c4d9d71-23e3-4e6b-b23c-7bdd600c0919" providerId="AD" clId="Web-{A919A757-AC48-0148-EF79-1C12E76A6052}" dt="2022-07-21T16:17:27.479" v="141" actId="14100"/>
          <ac:spMkLst>
            <pc:docMk/>
            <pc:sldMk cId="2131206608" sldId="259"/>
            <ac:spMk id="5" creationId="{8F3712A1-064F-B62F-FD75-75C106D6CA66}"/>
          </ac:spMkLst>
        </pc:spChg>
        <pc:grpChg chg="add">
          <ac:chgData name="Patrick, Rose Catherine" userId="S::rcp41@pitt.edu::3c4d9d71-23e3-4e6b-b23c-7bdd600c0919" providerId="AD" clId="Web-{A919A757-AC48-0148-EF79-1C12E76A6052}" dt="2022-07-21T16:17:43.448" v="142"/>
          <ac:grpSpMkLst>
            <pc:docMk/>
            <pc:sldMk cId="2131206608" sldId="259"/>
            <ac:grpSpMk id="6" creationId="{2D9320F3-81ED-8EB3-D390-88F177D02D7B}"/>
          </ac:grpSpMkLst>
        </pc:grpChg>
        <pc:picChg chg="add mod">
          <ac:chgData name="Patrick, Rose Catherine" userId="S::rcp41@pitt.edu::3c4d9d71-23e3-4e6b-b23c-7bdd600c0919" providerId="AD" clId="Web-{A919A757-AC48-0148-EF79-1C12E76A6052}" dt="2022-07-21T16:16:41.806" v="132" actId="1076"/>
          <ac:picMkLst>
            <pc:docMk/>
            <pc:sldMk cId="2131206608" sldId="259"/>
            <ac:picMk id="4" creationId="{E394CAB9-2D7E-5915-2C52-7CBE4419B576}"/>
          </ac:picMkLst>
        </pc:picChg>
      </pc:sldChg>
      <pc:sldChg chg="new modNotes">
        <pc:chgData name="Patrick, Rose Catherine" userId="S::rcp41@pitt.edu::3c4d9d71-23e3-4e6b-b23c-7bdd600c0919" providerId="AD" clId="Web-{A919A757-AC48-0148-EF79-1C12E76A6052}" dt="2022-07-21T16:23:31.675" v="228"/>
        <pc:sldMkLst>
          <pc:docMk/>
          <pc:sldMk cId="3253985633" sldId="260"/>
        </pc:sldMkLst>
      </pc:sldChg>
      <pc:sldChg chg="modSp new modNotes">
        <pc:chgData name="Patrick, Rose Catherine" userId="S::rcp41@pitt.edu::3c4d9d71-23e3-4e6b-b23c-7bdd600c0919" providerId="AD" clId="Web-{A919A757-AC48-0148-EF79-1C12E76A6052}" dt="2022-07-21T16:24:48.240" v="338"/>
        <pc:sldMkLst>
          <pc:docMk/>
          <pc:sldMk cId="3457313359" sldId="261"/>
        </pc:sldMkLst>
        <pc:spChg chg="mod">
          <ac:chgData name="Patrick, Rose Catherine" userId="S::rcp41@pitt.edu::3c4d9d71-23e3-4e6b-b23c-7bdd600c0919" providerId="AD" clId="Web-{A919A757-AC48-0148-EF79-1C12E76A6052}" dt="2022-07-21T16:23:38.316" v="240" actId="20577"/>
          <ac:spMkLst>
            <pc:docMk/>
            <pc:sldMk cId="3457313359" sldId="261"/>
            <ac:spMk id="2" creationId="{8A49763F-7695-64A9-47CE-B1C42D401056}"/>
          </ac:spMkLst>
        </pc:spChg>
      </pc:sldChg>
      <pc:sldChg chg="new">
        <pc:chgData name="Patrick, Rose Catherine" userId="S::rcp41@pitt.edu::3c4d9d71-23e3-4e6b-b23c-7bdd600c0919" providerId="AD" clId="Web-{A919A757-AC48-0148-EF79-1C12E76A6052}" dt="2022-07-21T16:24:13.208" v="275"/>
        <pc:sldMkLst>
          <pc:docMk/>
          <pc:sldMk cId="3491410115" sldId="262"/>
        </pc:sldMkLst>
      </pc:sldChg>
    </pc:docChg>
  </pc:docChgLst>
  <pc:docChgLst>
    <pc:chgData name="Patrick, Rose Catherine" userId="S::rcp41@pitt.edu::3c4d9d71-23e3-4e6b-b23c-7bdd600c0919" providerId="AD" clId="Web-{109779DB-C18E-031C-9B3E-6D701AD9085E}"/>
    <pc:docChg chg="addSld delSld modSld sldOrd">
      <pc:chgData name="Patrick, Rose Catherine" userId="S::rcp41@pitt.edu::3c4d9d71-23e3-4e6b-b23c-7bdd600c0919" providerId="AD" clId="Web-{109779DB-C18E-031C-9B3E-6D701AD9085E}" dt="2022-07-26T00:07:47.345" v="1049"/>
      <pc:docMkLst>
        <pc:docMk/>
      </pc:docMkLst>
      <pc:sldChg chg="modSp">
        <pc:chgData name="Patrick, Rose Catherine" userId="S::rcp41@pitt.edu::3c4d9d71-23e3-4e6b-b23c-7bdd600c0919" providerId="AD" clId="Web-{109779DB-C18E-031C-9B3E-6D701AD9085E}" dt="2022-07-25T20:55:42.652" v="529" actId="20577"/>
        <pc:sldMkLst>
          <pc:docMk/>
          <pc:sldMk cId="3457313359" sldId="261"/>
        </pc:sldMkLst>
        <pc:spChg chg="mod">
          <ac:chgData name="Patrick, Rose Catherine" userId="S::rcp41@pitt.edu::3c4d9d71-23e3-4e6b-b23c-7bdd600c0919" providerId="AD" clId="Web-{109779DB-C18E-031C-9B3E-6D701AD9085E}" dt="2022-07-25T20:55:42.652" v="529" actId="20577"/>
          <ac:spMkLst>
            <pc:docMk/>
            <pc:sldMk cId="3457313359" sldId="261"/>
            <ac:spMk id="2" creationId="{8A49763F-7695-64A9-47CE-B1C42D401056}"/>
          </ac:spMkLst>
        </pc:spChg>
      </pc:sldChg>
      <pc:sldChg chg="modSp">
        <pc:chgData name="Patrick, Rose Catherine" userId="S::rcp41@pitt.edu::3c4d9d71-23e3-4e6b-b23c-7bdd600c0919" providerId="AD" clId="Web-{109779DB-C18E-031C-9B3E-6D701AD9085E}" dt="2022-07-25T20:56:15.106" v="540" actId="20577"/>
        <pc:sldMkLst>
          <pc:docMk/>
          <pc:sldMk cId="3491410115" sldId="262"/>
        </pc:sldMkLst>
        <pc:spChg chg="mod">
          <ac:chgData name="Patrick, Rose Catherine" userId="S::rcp41@pitt.edu::3c4d9d71-23e3-4e6b-b23c-7bdd600c0919" providerId="AD" clId="Web-{109779DB-C18E-031C-9B3E-6D701AD9085E}" dt="2022-07-25T20:56:15.106" v="540" actId="20577"/>
          <ac:spMkLst>
            <pc:docMk/>
            <pc:sldMk cId="3491410115" sldId="262"/>
            <ac:spMk id="2" creationId="{EE9D00DF-C40D-52A9-3B64-2ED24EC47725}"/>
          </ac:spMkLst>
        </pc:spChg>
        <pc:picChg chg="mod">
          <ac:chgData name="Patrick, Rose Catherine" userId="S::rcp41@pitt.edu::3c4d9d71-23e3-4e6b-b23c-7bdd600c0919" providerId="AD" clId="Web-{109779DB-C18E-031C-9B3E-6D701AD9085E}" dt="2022-07-25T20:56:02.605" v="533" actId="1076"/>
          <ac:picMkLst>
            <pc:docMk/>
            <pc:sldMk cId="3491410115" sldId="262"/>
            <ac:picMk id="4" creationId="{D6845671-D0B4-2D1F-7C87-470F5618A58A}"/>
          </ac:picMkLst>
        </pc:picChg>
      </pc:sldChg>
      <pc:sldChg chg="modSp">
        <pc:chgData name="Patrick, Rose Catherine" userId="S::rcp41@pitt.edu::3c4d9d71-23e3-4e6b-b23c-7bdd600c0919" providerId="AD" clId="Web-{109779DB-C18E-031C-9B3E-6D701AD9085E}" dt="2022-07-25T20:56:48.685" v="545" actId="20577"/>
        <pc:sldMkLst>
          <pc:docMk/>
          <pc:sldMk cId="33755019" sldId="263"/>
        </pc:sldMkLst>
        <pc:spChg chg="mod">
          <ac:chgData name="Patrick, Rose Catherine" userId="S::rcp41@pitt.edu::3c4d9d71-23e3-4e6b-b23c-7bdd600c0919" providerId="AD" clId="Web-{109779DB-C18E-031C-9B3E-6D701AD9085E}" dt="2022-07-25T20:56:48.685" v="545" actId="20577"/>
          <ac:spMkLst>
            <pc:docMk/>
            <pc:sldMk cId="33755019" sldId="263"/>
            <ac:spMk id="2" creationId="{56C8914D-AF91-B819-DF1C-C6FDC5CF357F}"/>
          </ac:spMkLst>
        </pc:spChg>
        <pc:spChg chg="mod">
          <ac:chgData name="Patrick, Rose Catherine" userId="S::rcp41@pitt.edu::3c4d9d71-23e3-4e6b-b23c-7bdd600c0919" providerId="AD" clId="Web-{109779DB-C18E-031C-9B3E-6D701AD9085E}" dt="2022-07-25T20:48:51.311" v="380" actId="20577"/>
          <ac:spMkLst>
            <pc:docMk/>
            <pc:sldMk cId="33755019" sldId="263"/>
            <ac:spMk id="3" creationId="{04A3011D-0BE6-B0CE-EBCD-990F7FC211BA}"/>
          </ac:spMkLst>
        </pc:spChg>
      </pc:sldChg>
      <pc:sldChg chg="delSp modSp">
        <pc:chgData name="Patrick, Rose Catherine" userId="S::rcp41@pitt.edu::3c4d9d71-23e3-4e6b-b23c-7bdd600c0919" providerId="AD" clId="Web-{109779DB-C18E-031C-9B3E-6D701AD9085E}" dt="2022-07-25T20:48:25.654" v="374" actId="1076"/>
        <pc:sldMkLst>
          <pc:docMk/>
          <pc:sldMk cId="1181337457" sldId="264"/>
        </pc:sldMkLst>
        <pc:spChg chg="mod">
          <ac:chgData name="Patrick, Rose Catherine" userId="S::rcp41@pitt.edu::3c4d9d71-23e3-4e6b-b23c-7bdd600c0919" providerId="AD" clId="Web-{109779DB-C18E-031C-9B3E-6D701AD9085E}" dt="2022-07-25T20:47:52.903" v="369" actId="20577"/>
          <ac:spMkLst>
            <pc:docMk/>
            <pc:sldMk cId="1181337457" sldId="264"/>
            <ac:spMk id="2" creationId="{3BEB549B-3818-A8F1-A027-442E1FF7766E}"/>
          </ac:spMkLst>
        </pc:spChg>
        <pc:spChg chg="del">
          <ac:chgData name="Patrick, Rose Catherine" userId="S::rcp41@pitt.edu::3c4d9d71-23e3-4e6b-b23c-7bdd600c0919" providerId="AD" clId="Web-{109779DB-C18E-031C-9B3E-6D701AD9085E}" dt="2022-07-25T20:48:01.716" v="370"/>
          <ac:spMkLst>
            <pc:docMk/>
            <pc:sldMk cId="1181337457" sldId="264"/>
            <ac:spMk id="7" creationId="{43044A5A-E677-9D1E-95E6-A9E816F07EBC}"/>
          </ac:spMkLst>
        </pc:spChg>
        <pc:picChg chg="mod">
          <ac:chgData name="Patrick, Rose Catherine" userId="S::rcp41@pitt.edu::3c4d9d71-23e3-4e6b-b23c-7bdd600c0919" providerId="AD" clId="Web-{109779DB-C18E-031C-9B3E-6D701AD9085E}" dt="2022-07-25T20:48:25.654" v="374" actId="1076"/>
          <ac:picMkLst>
            <pc:docMk/>
            <pc:sldMk cId="1181337457" sldId="264"/>
            <ac:picMk id="5" creationId="{FEE1D57B-ED4D-5AF7-21A5-7D5515F21EA0}"/>
          </ac:picMkLst>
        </pc:picChg>
        <pc:picChg chg="mod">
          <ac:chgData name="Patrick, Rose Catherine" userId="S::rcp41@pitt.edu::3c4d9d71-23e3-4e6b-b23c-7bdd600c0919" providerId="AD" clId="Web-{109779DB-C18E-031C-9B3E-6D701AD9085E}" dt="2022-07-25T20:48:18.560" v="371" actId="14100"/>
          <ac:picMkLst>
            <pc:docMk/>
            <pc:sldMk cId="1181337457" sldId="264"/>
            <ac:picMk id="8" creationId="{C8B75E75-F736-05DA-A6D7-C699D6430556}"/>
          </ac:picMkLst>
        </pc:picChg>
      </pc:sldChg>
      <pc:sldChg chg="addSp delSp modSp modNotes">
        <pc:chgData name="Patrick, Rose Catherine" userId="S::rcp41@pitt.edu::3c4d9d71-23e3-4e6b-b23c-7bdd600c0919" providerId="AD" clId="Web-{109779DB-C18E-031C-9B3E-6D701AD9085E}" dt="2022-07-25T21:08:22.237" v="888" actId="1076"/>
        <pc:sldMkLst>
          <pc:docMk/>
          <pc:sldMk cId="4118468911" sldId="265"/>
        </pc:sldMkLst>
        <pc:spChg chg="mod">
          <ac:chgData name="Patrick, Rose Catherine" userId="S::rcp41@pitt.edu::3c4d9d71-23e3-4e6b-b23c-7bdd600c0919" providerId="AD" clId="Web-{109779DB-C18E-031C-9B3E-6D701AD9085E}" dt="2022-07-25T21:01:30.506" v="731" actId="20577"/>
          <ac:spMkLst>
            <pc:docMk/>
            <pc:sldMk cId="4118468911" sldId="265"/>
            <ac:spMk id="2" creationId="{698521F7-7F01-DBBE-405D-C28D57830847}"/>
          </ac:spMkLst>
        </pc:spChg>
        <pc:spChg chg="del mod">
          <ac:chgData name="Patrick, Rose Catherine" userId="S::rcp41@pitt.edu::3c4d9d71-23e3-4e6b-b23c-7bdd600c0919" providerId="AD" clId="Web-{109779DB-C18E-031C-9B3E-6D701AD9085E}" dt="2022-07-25T21:03:07.399" v="779"/>
          <ac:spMkLst>
            <pc:docMk/>
            <pc:sldMk cId="4118468911" sldId="265"/>
            <ac:spMk id="3" creationId="{1443B720-3F9B-6382-6149-E7B83547EA0A}"/>
          </ac:spMkLst>
        </pc:spChg>
        <pc:spChg chg="add mod">
          <ac:chgData name="Patrick, Rose Catherine" userId="S::rcp41@pitt.edu::3c4d9d71-23e3-4e6b-b23c-7bdd600c0919" providerId="AD" clId="Web-{109779DB-C18E-031C-9B3E-6D701AD9085E}" dt="2022-07-25T21:08:03.408" v="880" actId="1076"/>
          <ac:spMkLst>
            <pc:docMk/>
            <pc:sldMk cId="4118468911" sldId="265"/>
            <ac:spMk id="8" creationId="{16AE90E1-2694-5338-AA25-73DCE37D0BDA}"/>
          </ac:spMkLst>
        </pc:spChg>
        <pc:spChg chg="add mod">
          <ac:chgData name="Patrick, Rose Catherine" userId="S::rcp41@pitt.edu::3c4d9d71-23e3-4e6b-b23c-7bdd600c0919" providerId="AD" clId="Web-{109779DB-C18E-031C-9B3E-6D701AD9085E}" dt="2022-07-25T21:08:10.236" v="885" actId="1076"/>
          <ac:spMkLst>
            <pc:docMk/>
            <pc:sldMk cId="4118468911" sldId="265"/>
            <ac:spMk id="9" creationId="{D8B7DD11-243D-DB5F-8D65-608DA2517775}"/>
          </ac:spMkLst>
        </pc:spChg>
        <pc:spChg chg="add mod">
          <ac:chgData name="Patrick, Rose Catherine" userId="S::rcp41@pitt.edu::3c4d9d71-23e3-4e6b-b23c-7bdd600c0919" providerId="AD" clId="Web-{109779DB-C18E-031C-9B3E-6D701AD9085E}" dt="2022-07-25T21:08:22.237" v="888" actId="1076"/>
          <ac:spMkLst>
            <pc:docMk/>
            <pc:sldMk cId="4118468911" sldId="265"/>
            <ac:spMk id="10" creationId="{E4AC697A-AACE-623C-2583-72B7CBFED96F}"/>
          </ac:spMkLst>
        </pc:spChg>
        <pc:spChg chg="add del mod">
          <ac:chgData name="Patrick, Rose Catherine" userId="S::rcp41@pitt.edu::3c4d9d71-23e3-4e6b-b23c-7bdd600c0919" providerId="AD" clId="Web-{109779DB-C18E-031C-9B3E-6D701AD9085E}" dt="2022-07-25T21:07:08.719" v="854"/>
          <ac:spMkLst>
            <pc:docMk/>
            <pc:sldMk cId="4118468911" sldId="265"/>
            <ac:spMk id="11" creationId="{C7C37F03-BDD4-3541-9E38-850E7B5C7260}"/>
          </ac:spMkLst>
        </pc:spChg>
        <pc:spChg chg="add del mod">
          <ac:chgData name="Patrick, Rose Catherine" userId="S::rcp41@pitt.edu::3c4d9d71-23e3-4e6b-b23c-7bdd600c0919" providerId="AD" clId="Web-{109779DB-C18E-031C-9B3E-6D701AD9085E}" dt="2022-07-25T21:04:51.934" v="807"/>
          <ac:spMkLst>
            <pc:docMk/>
            <pc:sldMk cId="4118468911" sldId="265"/>
            <ac:spMk id="12" creationId="{659D3F92-965C-2B26-FA5D-659030AAF2F5}"/>
          </ac:spMkLst>
        </pc:spChg>
        <pc:spChg chg="add mod">
          <ac:chgData name="Patrick, Rose Catherine" userId="S::rcp41@pitt.edu::3c4d9d71-23e3-4e6b-b23c-7bdd600c0919" providerId="AD" clId="Web-{109779DB-C18E-031C-9B3E-6D701AD9085E}" dt="2022-07-25T21:07:04.641" v="853" actId="20577"/>
          <ac:spMkLst>
            <pc:docMk/>
            <pc:sldMk cId="4118468911" sldId="265"/>
            <ac:spMk id="13" creationId="{D0863E4B-6614-51C9-ED7D-8000B16239F7}"/>
          </ac:spMkLst>
        </pc:spChg>
        <pc:spChg chg="add mod">
          <ac:chgData name="Patrick, Rose Catherine" userId="S::rcp41@pitt.edu::3c4d9d71-23e3-4e6b-b23c-7bdd600c0919" providerId="AD" clId="Web-{109779DB-C18E-031C-9B3E-6D701AD9085E}" dt="2022-07-25T21:05:26.263" v="813" actId="1076"/>
          <ac:spMkLst>
            <pc:docMk/>
            <pc:sldMk cId="4118468911" sldId="265"/>
            <ac:spMk id="14" creationId="{6A802722-1A1E-2674-7D40-534EEDCAF059}"/>
          </ac:spMkLst>
        </pc:spChg>
        <pc:spChg chg="add mod">
          <ac:chgData name="Patrick, Rose Catherine" userId="S::rcp41@pitt.edu::3c4d9d71-23e3-4e6b-b23c-7bdd600c0919" providerId="AD" clId="Web-{109779DB-C18E-031C-9B3E-6D701AD9085E}" dt="2022-07-25T21:05:30.638" v="815" actId="1076"/>
          <ac:spMkLst>
            <pc:docMk/>
            <pc:sldMk cId="4118468911" sldId="265"/>
            <ac:spMk id="15" creationId="{6216E2F7-CA7F-7C18-5C0A-3317AFA6D492}"/>
          </ac:spMkLst>
        </pc:spChg>
        <pc:spChg chg="add del">
          <ac:chgData name="Patrick, Rose Catherine" userId="S::rcp41@pitt.edu::3c4d9d71-23e3-4e6b-b23c-7bdd600c0919" providerId="AD" clId="Web-{109779DB-C18E-031C-9B3E-6D701AD9085E}" dt="2022-07-25T21:05:55.514" v="819"/>
          <ac:spMkLst>
            <pc:docMk/>
            <pc:sldMk cId="4118468911" sldId="265"/>
            <ac:spMk id="16" creationId="{D93D6B37-82BA-CF49-E780-9F6737F433FD}"/>
          </ac:spMkLst>
        </pc:spChg>
        <pc:spChg chg="add mod">
          <ac:chgData name="Patrick, Rose Catherine" userId="S::rcp41@pitt.edu::3c4d9d71-23e3-4e6b-b23c-7bdd600c0919" providerId="AD" clId="Web-{109779DB-C18E-031C-9B3E-6D701AD9085E}" dt="2022-07-25T21:06:08.373" v="823" actId="1076"/>
          <ac:spMkLst>
            <pc:docMk/>
            <pc:sldMk cId="4118468911" sldId="265"/>
            <ac:spMk id="17" creationId="{DDF71646-7EFF-1EDA-1F86-F8BF004D58B0}"/>
          </ac:spMkLst>
        </pc:spChg>
        <pc:spChg chg="add mod">
          <ac:chgData name="Patrick, Rose Catherine" userId="S::rcp41@pitt.edu::3c4d9d71-23e3-4e6b-b23c-7bdd600c0919" providerId="AD" clId="Web-{109779DB-C18E-031C-9B3E-6D701AD9085E}" dt="2022-07-25T21:06:16.858" v="826"/>
          <ac:spMkLst>
            <pc:docMk/>
            <pc:sldMk cId="4118468911" sldId="265"/>
            <ac:spMk id="18" creationId="{17B777CA-8438-1672-CF0E-41F2C081FBF2}"/>
          </ac:spMkLst>
        </pc:spChg>
        <pc:spChg chg="add mod">
          <ac:chgData name="Patrick, Rose Catherine" userId="S::rcp41@pitt.edu::3c4d9d71-23e3-4e6b-b23c-7bdd600c0919" providerId="AD" clId="Web-{109779DB-C18E-031C-9B3E-6D701AD9085E}" dt="2022-07-25T21:06:29.515" v="828" actId="1076"/>
          <ac:spMkLst>
            <pc:docMk/>
            <pc:sldMk cId="4118468911" sldId="265"/>
            <ac:spMk id="19" creationId="{298038BE-D193-C25E-F15C-795DBDE8C262}"/>
          </ac:spMkLst>
        </pc:spChg>
        <pc:grpChg chg="add del mod">
          <ac:chgData name="Patrick, Rose Catherine" userId="S::rcp41@pitt.edu::3c4d9d71-23e3-4e6b-b23c-7bdd600c0919" providerId="AD" clId="Web-{109779DB-C18E-031C-9B3E-6D701AD9085E}" dt="2022-07-25T20:22:26.248" v="125"/>
          <ac:grpSpMkLst>
            <pc:docMk/>
            <pc:sldMk cId="4118468911" sldId="265"/>
            <ac:grpSpMk id="7" creationId="{52ABBA64-36F1-9529-67BD-FE97F6659836}"/>
          </ac:grpSpMkLst>
        </pc:grpChg>
        <pc:grpChg chg="add mod">
          <ac:chgData name="Patrick, Rose Catherine" userId="S::rcp41@pitt.edu::3c4d9d71-23e3-4e6b-b23c-7bdd600c0919" providerId="AD" clId="Web-{109779DB-C18E-031C-9B3E-6D701AD9085E}" dt="2022-07-25T21:07:31.173" v="857" actId="1076"/>
          <ac:grpSpMkLst>
            <pc:docMk/>
            <pc:sldMk cId="4118468911" sldId="265"/>
            <ac:grpSpMk id="20" creationId="{BA6AEF73-2C51-20B4-2F2A-1BD3AD965181}"/>
          </ac:grpSpMkLst>
        </pc:grpChg>
        <pc:picChg chg="add mod topLvl modCrop">
          <ac:chgData name="Patrick, Rose Catherine" userId="S::rcp41@pitt.edu::3c4d9d71-23e3-4e6b-b23c-7bdd600c0919" providerId="AD" clId="Web-{109779DB-C18E-031C-9B3E-6D701AD9085E}" dt="2022-07-25T21:04:12.214" v="799" actId="1076"/>
          <ac:picMkLst>
            <pc:docMk/>
            <pc:sldMk cId="4118468911" sldId="265"/>
            <ac:picMk id="4" creationId="{BEE691B7-CDCA-7BE9-B853-1F7055382FC3}"/>
          </ac:picMkLst>
        </pc:picChg>
        <pc:picChg chg="add mod topLvl modCrop">
          <ac:chgData name="Patrick, Rose Catherine" userId="S::rcp41@pitt.edu::3c4d9d71-23e3-4e6b-b23c-7bdd600c0919" providerId="AD" clId="Web-{109779DB-C18E-031C-9B3E-6D701AD9085E}" dt="2022-07-25T21:04:14.495" v="800" actId="1076"/>
          <ac:picMkLst>
            <pc:docMk/>
            <pc:sldMk cId="4118468911" sldId="265"/>
            <ac:picMk id="5" creationId="{A44B4740-38DC-2CAE-173A-0CEB327E146C}"/>
          </ac:picMkLst>
        </pc:picChg>
        <pc:picChg chg="add mod topLvl modCrop">
          <ac:chgData name="Patrick, Rose Catherine" userId="S::rcp41@pitt.edu::3c4d9d71-23e3-4e6b-b23c-7bdd600c0919" providerId="AD" clId="Web-{109779DB-C18E-031C-9B3E-6D701AD9085E}" dt="2022-07-25T21:04:16.355" v="801" actId="1076"/>
          <ac:picMkLst>
            <pc:docMk/>
            <pc:sldMk cId="4118468911" sldId="265"/>
            <ac:picMk id="6" creationId="{E1FB489C-2F1B-C528-935F-018F8FA65B90}"/>
          </ac:picMkLst>
        </pc:picChg>
      </pc:sldChg>
      <pc:sldChg chg="addSp delSp modSp">
        <pc:chgData name="Patrick, Rose Catherine" userId="S::rcp41@pitt.edu::3c4d9d71-23e3-4e6b-b23c-7bdd600c0919" providerId="AD" clId="Web-{109779DB-C18E-031C-9B3E-6D701AD9085E}" dt="2022-07-25T21:08:50.050" v="890"/>
        <pc:sldMkLst>
          <pc:docMk/>
          <pc:sldMk cId="2427131917" sldId="266"/>
        </pc:sldMkLst>
        <pc:spChg chg="mod">
          <ac:chgData name="Patrick, Rose Catherine" userId="S::rcp41@pitt.edu::3c4d9d71-23e3-4e6b-b23c-7bdd600c0919" providerId="AD" clId="Web-{109779DB-C18E-031C-9B3E-6D701AD9085E}" dt="2022-07-25T20:41:30.204" v="238" actId="20577"/>
          <ac:spMkLst>
            <pc:docMk/>
            <pc:sldMk cId="2427131917" sldId="266"/>
            <ac:spMk id="2" creationId="{26A88944-C7D7-49E5-6BAD-957AA70CF1CA}"/>
          </ac:spMkLst>
        </pc:spChg>
        <pc:spChg chg="del">
          <ac:chgData name="Patrick, Rose Catherine" userId="S::rcp41@pitt.edu::3c4d9d71-23e3-4e6b-b23c-7bdd600c0919" providerId="AD" clId="Web-{109779DB-C18E-031C-9B3E-6D701AD9085E}" dt="2022-07-25T20:41:32.408" v="239"/>
          <ac:spMkLst>
            <pc:docMk/>
            <pc:sldMk cId="2427131917" sldId="266"/>
            <ac:spMk id="3" creationId="{4ADCA90A-701E-100F-12CD-F245EE5BC103}"/>
          </ac:spMkLst>
        </pc:spChg>
        <pc:spChg chg="add del">
          <ac:chgData name="Patrick, Rose Catherine" userId="S::rcp41@pitt.edu::3c4d9d71-23e3-4e6b-b23c-7bdd600c0919" providerId="AD" clId="Web-{109779DB-C18E-031C-9B3E-6D701AD9085E}" dt="2022-07-25T20:41:02.376" v="218"/>
          <ac:spMkLst>
            <pc:docMk/>
            <pc:sldMk cId="2427131917" sldId="266"/>
            <ac:spMk id="6" creationId="{CD21582F-AFE9-9282-6BD1-7B9F5851271C}"/>
          </ac:spMkLst>
        </pc:spChg>
        <pc:spChg chg="add del mod">
          <ac:chgData name="Patrick, Rose Catherine" userId="S::rcp41@pitt.edu::3c4d9d71-23e3-4e6b-b23c-7bdd600c0919" providerId="AD" clId="Web-{109779DB-C18E-031C-9B3E-6D701AD9085E}" dt="2022-07-25T20:41:36.767" v="240"/>
          <ac:spMkLst>
            <pc:docMk/>
            <pc:sldMk cId="2427131917" sldId="266"/>
            <ac:spMk id="8" creationId="{D8099207-A526-7C13-4BFA-C8EF24D0815D}"/>
          </ac:spMkLst>
        </pc:spChg>
        <pc:graphicFrameChg chg="mod modGraphic">
          <ac:chgData name="Patrick, Rose Catherine" userId="S::rcp41@pitt.edu::3c4d9d71-23e3-4e6b-b23c-7bdd600c0919" providerId="AD" clId="Web-{109779DB-C18E-031C-9B3E-6D701AD9085E}" dt="2022-07-25T21:08:50.050" v="890"/>
          <ac:graphicFrameMkLst>
            <pc:docMk/>
            <pc:sldMk cId="2427131917" sldId="266"/>
            <ac:graphicFrameMk id="4" creationId="{DF440DA8-FBD6-3A24-3502-81F3679F12FC}"/>
          </ac:graphicFrameMkLst>
        </pc:graphicFrameChg>
        <pc:picChg chg="add mod">
          <ac:chgData name="Patrick, Rose Catherine" userId="S::rcp41@pitt.edu::3c4d9d71-23e3-4e6b-b23c-7bdd600c0919" providerId="AD" clId="Web-{109779DB-C18E-031C-9B3E-6D701AD9085E}" dt="2022-07-25T20:42:47.238" v="251" actId="1076"/>
          <ac:picMkLst>
            <pc:docMk/>
            <pc:sldMk cId="2427131917" sldId="266"/>
            <ac:picMk id="5" creationId="{698AA5C7-AF01-C967-EF56-EB40EA27BCD5}"/>
          </ac:picMkLst>
        </pc:picChg>
      </pc:sldChg>
      <pc:sldChg chg="addSp delSp modSp ord modNotes">
        <pc:chgData name="Patrick, Rose Catherine" userId="S::rcp41@pitt.edu::3c4d9d71-23e3-4e6b-b23c-7bdd600c0919" providerId="AD" clId="Web-{109779DB-C18E-031C-9B3E-6D701AD9085E}" dt="2022-07-25T20:52:31.990" v="494" actId="1076"/>
        <pc:sldMkLst>
          <pc:docMk/>
          <pc:sldMk cId="2392782227" sldId="267"/>
        </pc:sldMkLst>
        <pc:spChg chg="mod">
          <ac:chgData name="Patrick, Rose Catherine" userId="S::rcp41@pitt.edu::3c4d9d71-23e3-4e6b-b23c-7bdd600c0919" providerId="AD" clId="Web-{109779DB-C18E-031C-9B3E-6D701AD9085E}" dt="2022-07-25T20:45:48.415" v="332" actId="20577"/>
          <ac:spMkLst>
            <pc:docMk/>
            <pc:sldMk cId="2392782227" sldId="267"/>
            <ac:spMk id="2" creationId="{58CC344A-93A1-4F15-723D-4DAAF4D34B83}"/>
          </ac:spMkLst>
        </pc:spChg>
        <pc:spChg chg="add del mod">
          <ac:chgData name="Patrick, Rose Catherine" userId="S::rcp41@pitt.edu::3c4d9d71-23e3-4e6b-b23c-7bdd600c0919" providerId="AD" clId="Web-{109779DB-C18E-031C-9B3E-6D701AD9085E}" dt="2022-07-25T20:52:26.787" v="491" actId="20577"/>
          <ac:spMkLst>
            <pc:docMk/>
            <pc:sldMk cId="2392782227" sldId="267"/>
            <ac:spMk id="3" creationId="{CAE8A1F9-34A4-EB61-1A94-0D4395A51FCC}"/>
          </ac:spMkLst>
        </pc:spChg>
        <pc:picChg chg="add del mod ord">
          <ac:chgData name="Patrick, Rose Catherine" userId="S::rcp41@pitt.edu::3c4d9d71-23e3-4e6b-b23c-7bdd600c0919" providerId="AD" clId="Web-{109779DB-C18E-031C-9B3E-6D701AD9085E}" dt="2022-07-25T20:44:46.304" v="285"/>
          <ac:picMkLst>
            <pc:docMk/>
            <pc:sldMk cId="2392782227" sldId="267"/>
            <ac:picMk id="4" creationId="{6EEE9614-8958-6B16-4143-4E572BCAF2FD}"/>
          </ac:picMkLst>
        </pc:picChg>
        <pc:picChg chg="add mod">
          <ac:chgData name="Patrick, Rose Catherine" userId="S::rcp41@pitt.edu::3c4d9d71-23e3-4e6b-b23c-7bdd600c0919" providerId="AD" clId="Web-{109779DB-C18E-031C-9B3E-6D701AD9085E}" dt="2022-07-25T20:52:31.990" v="494" actId="1076"/>
          <ac:picMkLst>
            <pc:docMk/>
            <pc:sldMk cId="2392782227" sldId="267"/>
            <ac:picMk id="5" creationId="{40932E82-9A6B-72CF-E891-B56850858374}"/>
          </ac:picMkLst>
        </pc:picChg>
      </pc:sldChg>
      <pc:sldChg chg="del">
        <pc:chgData name="Patrick, Rose Catherine" userId="S::rcp41@pitt.edu::3c4d9d71-23e3-4e6b-b23c-7bdd600c0919" providerId="AD" clId="Web-{109779DB-C18E-031C-9B3E-6D701AD9085E}" dt="2022-07-25T20:53:21.069" v="495"/>
        <pc:sldMkLst>
          <pc:docMk/>
          <pc:sldMk cId="3695958044" sldId="268"/>
        </pc:sldMkLst>
      </pc:sldChg>
      <pc:sldChg chg="addSp delSp modSp new ord modNotes">
        <pc:chgData name="Patrick, Rose Catherine" userId="S::rcp41@pitt.edu::3c4d9d71-23e3-4e6b-b23c-7bdd600c0919" providerId="AD" clId="Web-{109779DB-C18E-031C-9B3E-6D701AD9085E}" dt="2022-07-25T20:59:43.721" v="669" actId="20577"/>
        <pc:sldMkLst>
          <pc:docMk/>
          <pc:sldMk cId="366734931" sldId="271"/>
        </pc:sldMkLst>
        <pc:spChg chg="mod">
          <ac:chgData name="Patrick, Rose Catherine" userId="S::rcp41@pitt.edu::3c4d9d71-23e3-4e6b-b23c-7bdd600c0919" providerId="AD" clId="Web-{109779DB-C18E-031C-9B3E-6D701AD9085E}" dt="2022-07-25T20:58:18.484" v="631" actId="20577"/>
          <ac:spMkLst>
            <pc:docMk/>
            <pc:sldMk cId="366734931" sldId="271"/>
            <ac:spMk id="2" creationId="{70882DE0-350E-60DE-1594-89CD95061AA2}"/>
          </ac:spMkLst>
        </pc:spChg>
        <pc:spChg chg="del mod">
          <ac:chgData name="Patrick, Rose Catherine" userId="S::rcp41@pitt.edu::3c4d9d71-23e3-4e6b-b23c-7bdd600c0919" providerId="AD" clId="Web-{109779DB-C18E-031C-9B3E-6D701AD9085E}" dt="2022-07-25T20:33:51.847" v="154"/>
          <ac:spMkLst>
            <pc:docMk/>
            <pc:sldMk cId="366734931" sldId="271"/>
            <ac:spMk id="3" creationId="{056AF618-584E-0AE6-D355-C9A3D3BBF333}"/>
          </ac:spMkLst>
        </pc:spChg>
        <pc:spChg chg="add del mod">
          <ac:chgData name="Patrick, Rose Catherine" userId="S::rcp41@pitt.edu::3c4d9d71-23e3-4e6b-b23c-7bdd600c0919" providerId="AD" clId="Web-{109779DB-C18E-031C-9B3E-6D701AD9085E}" dt="2022-07-25T20:34:05.144" v="159"/>
          <ac:spMkLst>
            <pc:docMk/>
            <pc:sldMk cId="366734931" sldId="271"/>
            <ac:spMk id="5" creationId="{2806A35B-F369-0587-CEAA-7F7DE12B1622}"/>
          </ac:spMkLst>
        </pc:spChg>
        <pc:spChg chg="add mod">
          <ac:chgData name="Patrick, Rose Catherine" userId="S::rcp41@pitt.edu::3c4d9d71-23e3-4e6b-b23c-7bdd600c0919" providerId="AD" clId="Web-{109779DB-C18E-031C-9B3E-6D701AD9085E}" dt="2022-07-25T20:59:16.502" v="664" actId="1076"/>
          <ac:spMkLst>
            <pc:docMk/>
            <pc:sldMk cId="366734931" sldId="271"/>
            <ac:spMk id="6" creationId="{78495F6A-D6AB-D057-67F4-CE3A21B8FFB3}"/>
          </ac:spMkLst>
        </pc:spChg>
        <pc:spChg chg="add mod">
          <ac:chgData name="Patrick, Rose Catherine" userId="S::rcp41@pitt.edu::3c4d9d71-23e3-4e6b-b23c-7bdd600c0919" providerId="AD" clId="Web-{109779DB-C18E-031C-9B3E-6D701AD9085E}" dt="2022-07-25T20:59:43.721" v="669" actId="20577"/>
          <ac:spMkLst>
            <pc:docMk/>
            <pc:sldMk cId="366734931" sldId="271"/>
            <ac:spMk id="7" creationId="{F1FE4F65-77A5-8B3D-F886-91BE8B24AF73}"/>
          </ac:spMkLst>
        </pc:spChg>
        <pc:spChg chg="add mod">
          <ac:chgData name="Patrick, Rose Catherine" userId="S::rcp41@pitt.edu::3c4d9d71-23e3-4e6b-b23c-7bdd600c0919" providerId="AD" clId="Web-{109779DB-C18E-031C-9B3E-6D701AD9085E}" dt="2022-07-25T20:59:04.251" v="662" actId="20577"/>
          <ac:spMkLst>
            <pc:docMk/>
            <pc:sldMk cId="366734931" sldId="271"/>
            <ac:spMk id="8" creationId="{154C3EDB-251D-A7E0-CF46-BDE07C0B8DFC}"/>
          </ac:spMkLst>
        </pc:spChg>
      </pc:sldChg>
      <pc:sldChg chg="modSp new">
        <pc:chgData name="Patrick, Rose Catherine" userId="S::rcp41@pitt.edu::3c4d9d71-23e3-4e6b-b23c-7bdd600c0919" providerId="AD" clId="Web-{109779DB-C18E-031C-9B3E-6D701AD9085E}" dt="2022-07-25T20:54:12.305" v="519" actId="20577"/>
        <pc:sldMkLst>
          <pc:docMk/>
          <pc:sldMk cId="1511345887" sldId="272"/>
        </pc:sldMkLst>
        <pc:spChg chg="mod">
          <ac:chgData name="Patrick, Rose Catherine" userId="S::rcp41@pitt.edu::3c4d9d71-23e3-4e6b-b23c-7bdd600c0919" providerId="AD" clId="Web-{109779DB-C18E-031C-9B3E-6D701AD9085E}" dt="2022-07-25T20:53:30.398" v="507" actId="20577"/>
          <ac:spMkLst>
            <pc:docMk/>
            <pc:sldMk cId="1511345887" sldId="272"/>
            <ac:spMk id="2" creationId="{164906BB-E85C-4148-64A2-08C427D3BA50}"/>
          </ac:spMkLst>
        </pc:spChg>
        <pc:spChg chg="mod">
          <ac:chgData name="Patrick, Rose Catherine" userId="S::rcp41@pitt.edu::3c4d9d71-23e3-4e6b-b23c-7bdd600c0919" providerId="AD" clId="Web-{109779DB-C18E-031C-9B3E-6D701AD9085E}" dt="2022-07-25T20:54:12.305" v="519" actId="20577"/>
          <ac:spMkLst>
            <pc:docMk/>
            <pc:sldMk cId="1511345887" sldId="272"/>
            <ac:spMk id="3" creationId="{A8CDEDAE-F28E-8F98-FE56-0493D95CD56C}"/>
          </ac:spMkLst>
        </pc:spChg>
      </pc:sldChg>
      <pc:sldChg chg="addSp delSp modSp new">
        <pc:chgData name="Patrick, Rose Catherine" userId="S::rcp41@pitt.edu::3c4d9d71-23e3-4e6b-b23c-7bdd600c0919" providerId="AD" clId="Web-{109779DB-C18E-031C-9B3E-6D701AD9085E}" dt="2022-07-26T00:06:13.573" v="1044" actId="1076"/>
        <pc:sldMkLst>
          <pc:docMk/>
          <pc:sldMk cId="218519630" sldId="273"/>
        </pc:sldMkLst>
        <pc:spChg chg="del">
          <ac:chgData name="Patrick, Rose Catherine" userId="S::rcp41@pitt.edu::3c4d9d71-23e3-4e6b-b23c-7bdd600c0919" providerId="AD" clId="Web-{109779DB-C18E-031C-9B3E-6D701AD9085E}" dt="2022-07-25T23:49:45.758" v="894"/>
          <ac:spMkLst>
            <pc:docMk/>
            <pc:sldMk cId="218519630" sldId="273"/>
            <ac:spMk id="2" creationId="{2530027F-8D6E-3845-7A80-6D54BB157FC3}"/>
          </ac:spMkLst>
        </pc:spChg>
        <pc:spChg chg="del mod">
          <ac:chgData name="Patrick, Rose Catherine" userId="S::rcp41@pitt.edu::3c4d9d71-23e3-4e6b-b23c-7bdd600c0919" providerId="AD" clId="Web-{109779DB-C18E-031C-9B3E-6D701AD9085E}" dt="2022-07-25T23:49:42.961" v="893"/>
          <ac:spMkLst>
            <pc:docMk/>
            <pc:sldMk cId="218519630" sldId="273"/>
            <ac:spMk id="3" creationId="{C3FD9CB3-D69C-381E-D011-3D20399C868D}"/>
          </ac:spMkLst>
        </pc:spChg>
        <pc:spChg chg="add mod">
          <ac:chgData name="Patrick, Rose Catherine" userId="S::rcp41@pitt.edu::3c4d9d71-23e3-4e6b-b23c-7bdd600c0919" providerId="AD" clId="Web-{109779DB-C18E-031C-9B3E-6D701AD9085E}" dt="2022-07-25T23:50:51.917" v="906" actId="1076"/>
          <ac:spMkLst>
            <pc:docMk/>
            <pc:sldMk cId="218519630" sldId="273"/>
            <ac:spMk id="4" creationId="{DAEE3AE6-2597-3B90-C2B9-1D05B52AC29F}"/>
          </ac:spMkLst>
        </pc:spChg>
        <pc:spChg chg="mod">
          <ac:chgData name="Patrick, Rose Catherine" userId="S::rcp41@pitt.edu::3c4d9d71-23e3-4e6b-b23c-7bdd600c0919" providerId="AD" clId="Web-{109779DB-C18E-031C-9B3E-6D701AD9085E}" dt="2022-07-25T23:53:47.627" v="963"/>
          <ac:spMkLst>
            <pc:docMk/>
            <pc:sldMk cId="218519630" sldId="273"/>
            <ac:spMk id="248" creationId="{9512FE85-E1C7-D32D-D29F-D7D33D05EDDB}"/>
          </ac:spMkLst>
        </pc:spChg>
        <pc:spChg chg="mod">
          <ac:chgData name="Patrick, Rose Catherine" userId="S::rcp41@pitt.edu::3c4d9d71-23e3-4e6b-b23c-7bdd600c0919" providerId="AD" clId="Web-{109779DB-C18E-031C-9B3E-6D701AD9085E}" dt="2022-07-25T23:53:47.409" v="962"/>
          <ac:spMkLst>
            <pc:docMk/>
            <pc:sldMk cId="218519630" sldId="273"/>
            <ac:spMk id="251" creationId="{CD760C8E-7522-06EF-3A7D-624F375074BD}"/>
          </ac:spMkLst>
        </pc:spChg>
        <pc:spChg chg="mod">
          <ac:chgData name="Patrick, Rose Catherine" userId="S::rcp41@pitt.edu::3c4d9d71-23e3-4e6b-b23c-7bdd600c0919" providerId="AD" clId="Web-{109779DB-C18E-031C-9B3E-6D701AD9085E}" dt="2022-07-25T23:53:47.159" v="961"/>
          <ac:spMkLst>
            <pc:docMk/>
            <pc:sldMk cId="218519630" sldId="273"/>
            <ac:spMk id="256" creationId="{1FEE1B43-0478-FF99-8B50-8A05157419AA}"/>
          </ac:spMkLst>
        </pc:spChg>
        <pc:spChg chg="mod">
          <ac:chgData name="Patrick, Rose Catherine" userId="S::rcp41@pitt.edu::3c4d9d71-23e3-4e6b-b23c-7bdd600c0919" providerId="AD" clId="Web-{109779DB-C18E-031C-9B3E-6D701AD9085E}" dt="2022-07-25T23:53:46.924" v="960"/>
          <ac:spMkLst>
            <pc:docMk/>
            <pc:sldMk cId="218519630" sldId="273"/>
            <ac:spMk id="259" creationId="{FB185A7B-B3BA-627A-46B0-477850E7A799}"/>
          </ac:spMkLst>
        </pc:spChg>
        <pc:spChg chg="mod">
          <ac:chgData name="Patrick, Rose Catherine" userId="S::rcp41@pitt.edu::3c4d9d71-23e3-4e6b-b23c-7bdd600c0919" providerId="AD" clId="Web-{109779DB-C18E-031C-9B3E-6D701AD9085E}" dt="2022-07-25T23:53:46.706" v="959"/>
          <ac:spMkLst>
            <pc:docMk/>
            <pc:sldMk cId="218519630" sldId="273"/>
            <ac:spMk id="266" creationId="{DA9A6F4C-3FEE-BA88-B8C1-A704DD221D13}"/>
          </ac:spMkLst>
        </pc:spChg>
        <pc:spChg chg="mod">
          <ac:chgData name="Patrick, Rose Catherine" userId="S::rcp41@pitt.edu::3c4d9d71-23e3-4e6b-b23c-7bdd600c0919" providerId="AD" clId="Web-{109779DB-C18E-031C-9B3E-6D701AD9085E}" dt="2022-07-25T23:53:46.518" v="958"/>
          <ac:spMkLst>
            <pc:docMk/>
            <pc:sldMk cId="218519630" sldId="273"/>
            <ac:spMk id="269" creationId="{3C7D87A0-45A0-627B-4EDE-9130527220B7}"/>
          </ac:spMkLst>
        </pc:spChg>
        <pc:spChg chg="mod">
          <ac:chgData name="Patrick, Rose Catherine" userId="S::rcp41@pitt.edu::3c4d9d71-23e3-4e6b-b23c-7bdd600c0919" providerId="AD" clId="Web-{109779DB-C18E-031C-9B3E-6D701AD9085E}" dt="2022-07-25T23:53:46.315" v="957"/>
          <ac:spMkLst>
            <pc:docMk/>
            <pc:sldMk cId="218519630" sldId="273"/>
            <ac:spMk id="274" creationId="{0665191B-D1D8-D520-A83E-31FEA790ED79}"/>
          </ac:spMkLst>
        </pc:spChg>
        <pc:spChg chg="mod">
          <ac:chgData name="Patrick, Rose Catherine" userId="S::rcp41@pitt.edu::3c4d9d71-23e3-4e6b-b23c-7bdd600c0919" providerId="AD" clId="Web-{109779DB-C18E-031C-9B3E-6D701AD9085E}" dt="2022-07-25T23:53:46.096" v="956"/>
          <ac:spMkLst>
            <pc:docMk/>
            <pc:sldMk cId="218519630" sldId="273"/>
            <ac:spMk id="277" creationId="{9C541E53-69BD-D603-11BB-C23CC92E601B}"/>
          </ac:spMkLst>
        </pc:spChg>
        <pc:spChg chg="mod">
          <ac:chgData name="Patrick, Rose Catherine" userId="S::rcp41@pitt.edu::3c4d9d71-23e3-4e6b-b23c-7bdd600c0919" providerId="AD" clId="Web-{109779DB-C18E-031C-9B3E-6D701AD9085E}" dt="2022-07-25T23:53:45.893" v="955"/>
          <ac:spMkLst>
            <pc:docMk/>
            <pc:sldMk cId="218519630" sldId="273"/>
            <ac:spMk id="284" creationId="{46CFE7F5-4183-4F8D-60AD-9E703A927039}"/>
          </ac:spMkLst>
        </pc:spChg>
        <pc:spChg chg="mod">
          <ac:chgData name="Patrick, Rose Catherine" userId="S::rcp41@pitt.edu::3c4d9d71-23e3-4e6b-b23c-7bdd600c0919" providerId="AD" clId="Web-{109779DB-C18E-031C-9B3E-6D701AD9085E}" dt="2022-07-25T23:53:45.690" v="954"/>
          <ac:spMkLst>
            <pc:docMk/>
            <pc:sldMk cId="218519630" sldId="273"/>
            <ac:spMk id="287" creationId="{83264235-C6A3-AC28-3035-50B10200D4C0}"/>
          </ac:spMkLst>
        </pc:spChg>
        <pc:spChg chg="mod">
          <ac:chgData name="Patrick, Rose Catherine" userId="S::rcp41@pitt.edu::3c4d9d71-23e3-4e6b-b23c-7bdd600c0919" providerId="AD" clId="Web-{109779DB-C18E-031C-9B3E-6D701AD9085E}" dt="2022-07-25T23:53:45.487" v="953"/>
          <ac:spMkLst>
            <pc:docMk/>
            <pc:sldMk cId="218519630" sldId="273"/>
            <ac:spMk id="292" creationId="{72B37AE4-1B70-CC6A-401B-267742F1AFBF}"/>
          </ac:spMkLst>
        </pc:spChg>
        <pc:spChg chg="mod">
          <ac:chgData name="Patrick, Rose Catherine" userId="S::rcp41@pitt.edu::3c4d9d71-23e3-4e6b-b23c-7bdd600c0919" providerId="AD" clId="Web-{109779DB-C18E-031C-9B3E-6D701AD9085E}" dt="2022-07-25T23:53:45.284" v="952"/>
          <ac:spMkLst>
            <pc:docMk/>
            <pc:sldMk cId="218519630" sldId="273"/>
            <ac:spMk id="295" creationId="{27BD7C70-9133-22A0-AC40-BAD14788BA64}"/>
          </ac:spMkLst>
        </pc:spChg>
        <pc:spChg chg="mod">
          <ac:chgData name="Patrick, Rose Catherine" userId="S::rcp41@pitt.edu::3c4d9d71-23e3-4e6b-b23c-7bdd600c0919" providerId="AD" clId="Web-{109779DB-C18E-031C-9B3E-6D701AD9085E}" dt="2022-07-25T23:53:45.065" v="951"/>
          <ac:spMkLst>
            <pc:docMk/>
            <pc:sldMk cId="218519630" sldId="273"/>
            <ac:spMk id="305" creationId="{58144AEE-5C7A-322F-9151-E2B083169B8D}"/>
          </ac:spMkLst>
        </pc:spChg>
        <pc:spChg chg="mod">
          <ac:chgData name="Patrick, Rose Catherine" userId="S::rcp41@pitt.edu::3c4d9d71-23e3-4e6b-b23c-7bdd600c0919" providerId="AD" clId="Web-{109779DB-C18E-031C-9B3E-6D701AD9085E}" dt="2022-07-25T23:53:44.877" v="950"/>
          <ac:spMkLst>
            <pc:docMk/>
            <pc:sldMk cId="218519630" sldId="273"/>
            <ac:spMk id="308" creationId="{560B4CBC-702D-291D-9453-D3A3DB3B1142}"/>
          </ac:spMkLst>
        </pc:spChg>
        <pc:spChg chg="mod">
          <ac:chgData name="Patrick, Rose Catherine" userId="S::rcp41@pitt.edu::3c4d9d71-23e3-4e6b-b23c-7bdd600c0919" providerId="AD" clId="Web-{109779DB-C18E-031C-9B3E-6D701AD9085E}" dt="2022-07-25T23:53:44.674" v="949"/>
          <ac:spMkLst>
            <pc:docMk/>
            <pc:sldMk cId="218519630" sldId="273"/>
            <ac:spMk id="313" creationId="{765AEEEF-8CBC-AFF5-0459-142FC59BEFB5}"/>
          </ac:spMkLst>
        </pc:spChg>
        <pc:spChg chg="mod">
          <ac:chgData name="Patrick, Rose Catherine" userId="S::rcp41@pitt.edu::3c4d9d71-23e3-4e6b-b23c-7bdd600c0919" providerId="AD" clId="Web-{109779DB-C18E-031C-9B3E-6D701AD9085E}" dt="2022-07-25T23:53:44.471" v="948"/>
          <ac:spMkLst>
            <pc:docMk/>
            <pc:sldMk cId="218519630" sldId="273"/>
            <ac:spMk id="316" creationId="{C6AD13EB-F020-6296-F566-00400B292DC0}"/>
          </ac:spMkLst>
        </pc:spChg>
        <pc:spChg chg="mod">
          <ac:chgData name="Patrick, Rose Catherine" userId="S::rcp41@pitt.edu::3c4d9d71-23e3-4e6b-b23c-7bdd600c0919" providerId="AD" clId="Web-{109779DB-C18E-031C-9B3E-6D701AD9085E}" dt="2022-07-25T23:53:44.268" v="947"/>
          <ac:spMkLst>
            <pc:docMk/>
            <pc:sldMk cId="218519630" sldId="273"/>
            <ac:spMk id="323" creationId="{4B7D7D43-3E8A-2E6D-9198-6D9103EE5CE7}"/>
          </ac:spMkLst>
        </pc:spChg>
        <pc:spChg chg="mod">
          <ac:chgData name="Patrick, Rose Catherine" userId="S::rcp41@pitt.edu::3c4d9d71-23e3-4e6b-b23c-7bdd600c0919" providerId="AD" clId="Web-{109779DB-C18E-031C-9B3E-6D701AD9085E}" dt="2022-07-25T23:53:44.049" v="946"/>
          <ac:spMkLst>
            <pc:docMk/>
            <pc:sldMk cId="218519630" sldId="273"/>
            <ac:spMk id="326" creationId="{F2C85B0C-0CF5-FC90-1B3A-D3F2DB992DA6}"/>
          </ac:spMkLst>
        </pc:spChg>
        <pc:spChg chg="mod">
          <ac:chgData name="Patrick, Rose Catherine" userId="S::rcp41@pitt.edu::3c4d9d71-23e3-4e6b-b23c-7bdd600c0919" providerId="AD" clId="Web-{109779DB-C18E-031C-9B3E-6D701AD9085E}" dt="2022-07-25T23:53:43.846" v="945"/>
          <ac:spMkLst>
            <pc:docMk/>
            <pc:sldMk cId="218519630" sldId="273"/>
            <ac:spMk id="331" creationId="{CEB3EB2A-DFFB-8586-E5C1-E270B2EB16EA}"/>
          </ac:spMkLst>
        </pc:spChg>
        <pc:spChg chg="mod">
          <ac:chgData name="Patrick, Rose Catherine" userId="S::rcp41@pitt.edu::3c4d9d71-23e3-4e6b-b23c-7bdd600c0919" providerId="AD" clId="Web-{109779DB-C18E-031C-9B3E-6D701AD9085E}" dt="2022-07-25T23:53:43.627" v="944"/>
          <ac:spMkLst>
            <pc:docMk/>
            <pc:sldMk cId="218519630" sldId="273"/>
            <ac:spMk id="334" creationId="{EEDEF484-AEB4-64CA-A130-C58AA180D64A}"/>
          </ac:spMkLst>
        </pc:spChg>
        <pc:spChg chg="mod">
          <ac:chgData name="Patrick, Rose Catherine" userId="S::rcp41@pitt.edu::3c4d9d71-23e3-4e6b-b23c-7bdd600c0919" providerId="AD" clId="Web-{109779DB-C18E-031C-9B3E-6D701AD9085E}" dt="2022-07-25T23:53:43.424" v="943"/>
          <ac:spMkLst>
            <pc:docMk/>
            <pc:sldMk cId="218519630" sldId="273"/>
            <ac:spMk id="341" creationId="{61306712-1D84-49A1-6048-15A4D9829AF9}"/>
          </ac:spMkLst>
        </pc:spChg>
        <pc:spChg chg="mod">
          <ac:chgData name="Patrick, Rose Catherine" userId="S::rcp41@pitt.edu::3c4d9d71-23e3-4e6b-b23c-7bdd600c0919" providerId="AD" clId="Web-{109779DB-C18E-031C-9B3E-6D701AD9085E}" dt="2022-07-25T23:53:43.174" v="942"/>
          <ac:spMkLst>
            <pc:docMk/>
            <pc:sldMk cId="218519630" sldId="273"/>
            <ac:spMk id="344" creationId="{696C0042-E022-417F-A103-3F3ACD8F4BAF}"/>
          </ac:spMkLst>
        </pc:spChg>
        <pc:spChg chg="mod">
          <ac:chgData name="Patrick, Rose Catherine" userId="S::rcp41@pitt.edu::3c4d9d71-23e3-4e6b-b23c-7bdd600c0919" providerId="AD" clId="Web-{109779DB-C18E-031C-9B3E-6D701AD9085E}" dt="2022-07-25T23:53:42.924" v="941"/>
          <ac:spMkLst>
            <pc:docMk/>
            <pc:sldMk cId="218519630" sldId="273"/>
            <ac:spMk id="349" creationId="{B9CECAC5-E514-6A84-401C-BAE9989280AB}"/>
          </ac:spMkLst>
        </pc:spChg>
        <pc:spChg chg="mod">
          <ac:chgData name="Patrick, Rose Catherine" userId="S::rcp41@pitt.edu::3c4d9d71-23e3-4e6b-b23c-7bdd600c0919" providerId="AD" clId="Web-{109779DB-C18E-031C-9B3E-6D701AD9085E}" dt="2022-07-25T23:53:42.721" v="940"/>
          <ac:spMkLst>
            <pc:docMk/>
            <pc:sldMk cId="218519630" sldId="273"/>
            <ac:spMk id="352" creationId="{F5A36BAD-1C97-677D-EC00-D49156D22AC5}"/>
          </ac:spMkLst>
        </pc:spChg>
        <pc:spChg chg="add mod">
          <ac:chgData name="Patrick, Rose Catherine" userId="S::rcp41@pitt.edu::3c4d9d71-23e3-4e6b-b23c-7bdd600c0919" providerId="AD" clId="Web-{109779DB-C18E-031C-9B3E-6D701AD9085E}" dt="2022-07-26T00:00:21.246" v="978"/>
          <ac:spMkLst>
            <pc:docMk/>
            <pc:sldMk cId="218519630" sldId="273"/>
            <ac:spMk id="355" creationId="{3C0CD3A6-A3F4-A03E-DA18-6C1644CC5F43}"/>
          </ac:spMkLst>
        </pc:spChg>
        <pc:grpChg chg="add mod">
          <ac:chgData name="Patrick, Rose Catherine" userId="S::rcp41@pitt.edu::3c4d9d71-23e3-4e6b-b23c-7bdd600c0919" providerId="AD" clId="Web-{109779DB-C18E-031C-9B3E-6D701AD9085E}" dt="2022-07-25T23:51:20.371" v="912" actId="688"/>
          <ac:grpSpMkLst>
            <pc:docMk/>
            <pc:sldMk cId="218519630" sldId="273"/>
            <ac:grpSpMk id="7" creationId="{D3B9C2F6-9159-6BDF-04A0-1621149A35CA}"/>
          </ac:grpSpMkLst>
        </pc:grpChg>
        <pc:grpChg chg="add mod">
          <ac:chgData name="Patrick, Rose Catherine" userId="S::rcp41@pitt.edu::3c4d9d71-23e3-4e6b-b23c-7bdd600c0919" providerId="AD" clId="Web-{109779DB-C18E-031C-9B3E-6D701AD9085E}" dt="2022-07-25T23:51:31.856" v="914" actId="1076"/>
          <ac:grpSpMkLst>
            <pc:docMk/>
            <pc:sldMk cId="218519630" sldId="273"/>
            <ac:grpSpMk id="8" creationId="{774EAC37-83D4-69E9-7A6B-9115F963AD5A}"/>
          </ac:grpSpMkLst>
        </pc:grpChg>
        <pc:grpChg chg="add mod">
          <ac:chgData name="Patrick, Rose Catherine" userId="S::rcp41@pitt.edu::3c4d9d71-23e3-4e6b-b23c-7bdd600c0919" providerId="AD" clId="Web-{109779DB-C18E-031C-9B3E-6D701AD9085E}" dt="2022-07-25T23:51:43.982" v="916" actId="14100"/>
          <ac:grpSpMkLst>
            <pc:docMk/>
            <pc:sldMk cId="218519630" sldId="273"/>
            <ac:grpSpMk id="12" creationId="{88B217AB-49DB-739F-46D0-FBEBD13E75CC}"/>
          </ac:grpSpMkLst>
        </pc:grpChg>
        <pc:grpChg chg="add mod">
          <ac:chgData name="Patrick, Rose Catherine" userId="S::rcp41@pitt.edu::3c4d9d71-23e3-4e6b-b23c-7bdd600c0919" providerId="AD" clId="Web-{109779DB-C18E-031C-9B3E-6D701AD9085E}" dt="2022-07-25T23:51:47.841" v="918" actId="1076"/>
          <ac:grpSpMkLst>
            <pc:docMk/>
            <pc:sldMk cId="218519630" sldId="273"/>
            <ac:grpSpMk id="13" creationId="{02375260-404C-4170-09A2-8ABB646E5297}"/>
          </ac:grpSpMkLst>
        </pc:grpChg>
        <pc:grpChg chg="add">
          <ac:chgData name="Patrick, Rose Catherine" userId="S::rcp41@pitt.edu::3c4d9d71-23e3-4e6b-b23c-7bdd600c0919" providerId="AD" clId="Web-{109779DB-C18E-031C-9B3E-6D701AD9085E}" dt="2022-07-25T23:51:50.482" v="919"/>
          <ac:grpSpMkLst>
            <pc:docMk/>
            <pc:sldMk cId="218519630" sldId="273"/>
            <ac:grpSpMk id="22" creationId="{3CBA1673-9788-5019-A9C9-00CEDD73D69B}"/>
          </ac:grpSpMkLst>
        </pc:grpChg>
        <pc:grpChg chg="add mod">
          <ac:chgData name="Patrick, Rose Catherine" userId="S::rcp41@pitt.edu::3c4d9d71-23e3-4e6b-b23c-7bdd600c0919" providerId="AD" clId="Web-{109779DB-C18E-031C-9B3E-6D701AD9085E}" dt="2022-07-25T23:51:55.607" v="921" actId="1076"/>
          <ac:grpSpMkLst>
            <pc:docMk/>
            <pc:sldMk cId="218519630" sldId="273"/>
            <ac:grpSpMk id="23" creationId="{395DBAD7-3C42-1B7E-7C04-3558E871095D}"/>
          </ac:grpSpMkLst>
        </pc:grpChg>
        <pc:grpChg chg="add mod">
          <ac:chgData name="Patrick, Rose Catherine" userId="S::rcp41@pitt.edu::3c4d9d71-23e3-4e6b-b23c-7bdd600c0919" providerId="AD" clId="Web-{109779DB-C18E-031C-9B3E-6D701AD9085E}" dt="2022-07-25T23:52:08.858" v="925" actId="1076"/>
          <ac:grpSpMkLst>
            <pc:docMk/>
            <pc:sldMk cId="218519630" sldId="273"/>
            <ac:grpSpMk id="42" creationId="{EBAAD73F-D793-C849-C0D8-3AD3FEC9EEE5}"/>
          </ac:grpSpMkLst>
        </pc:grpChg>
        <pc:grpChg chg="add">
          <ac:chgData name="Patrick, Rose Catherine" userId="S::rcp41@pitt.edu::3c4d9d71-23e3-4e6b-b23c-7bdd600c0919" providerId="AD" clId="Web-{109779DB-C18E-031C-9B3E-6D701AD9085E}" dt="2022-07-25T23:52:11.655" v="926"/>
          <ac:grpSpMkLst>
            <pc:docMk/>
            <pc:sldMk cId="218519630" sldId="273"/>
            <ac:grpSpMk id="61" creationId="{077AF7A7-1B48-8FDF-DCB7-18702FA8FAB3}"/>
          </ac:grpSpMkLst>
        </pc:grpChg>
        <pc:grpChg chg="add mod">
          <ac:chgData name="Patrick, Rose Catherine" userId="S::rcp41@pitt.edu::3c4d9d71-23e3-4e6b-b23c-7bdd600c0919" providerId="AD" clId="Web-{109779DB-C18E-031C-9B3E-6D701AD9085E}" dt="2022-07-25T23:52:22.983" v="929" actId="1076"/>
          <ac:grpSpMkLst>
            <pc:docMk/>
            <pc:sldMk cId="218519630" sldId="273"/>
            <ac:grpSpMk id="62" creationId="{91923D96-EFEB-5886-7EBC-B2637FBB494D}"/>
          </ac:grpSpMkLst>
        </pc:grpChg>
        <pc:grpChg chg="add mod">
          <ac:chgData name="Patrick, Rose Catherine" userId="S::rcp41@pitt.edu::3c4d9d71-23e3-4e6b-b23c-7bdd600c0919" providerId="AD" clId="Web-{109779DB-C18E-031C-9B3E-6D701AD9085E}" dt="2022-07-26T00:03:42.504" v="1042" actId="1076"/>
          <ac:grpSpMkLst>
            <pc:docMk/>
            <pc:sldMk cId="218519630" sldId="273"/>
            <ac:grpSpMk id="120" creationId="{96C31160-C9B6-F643-A0D0-C9BF846F7DAD}"/>
          </ac:grpSpMkLst>
        </pc:grpChg>
        <pc:grpChg chg="add mod">
          <ac:chgData name="Patrick, Rose Catherine" userId="S::rcp41@pitt.edu::3c4d9d71-23e3-4e6b-b23c-7bdd600c0919" providerId="AD" clId="Web-{109779DB-C18E-031C-9B3E-6D701AD9085E}" dt="2022-07-25T23:52:41.969" v="934" actId="1076"/>
          <ac:grpSpMkLst>
            <pc:docMk/>
            <pc:sldMk cId="218519630" sldId="273"/>
            <ac:grpSpMk id="121" creationId="{F85D4596-C559-3DBF-0926-32346730B034}"/>
          </ac:grpSpMkLst>
        </pc:grpChg>
        <pc:grpChg chg="add del mod">
          <ac:chgData name="Patrick, Rose Catherine" userId="S::rcp41@pitt.edu::3c4d9d71-23e3-4e6b-b23c-7bdd600c0919" providerId="AD" clId="Web-{109779DB-C18E-031C-9B3E-6D701AD9085E}" dt="2022-07-25T23:53:51.300" v="964"/>
          <ac:grpSpMkLst>
            <pc:docMk/>
            <pc:sldMk cId="218519630" sldId="273"/>
            <ac:grpSpMk id="238" creationId="{443F7349-0AA6-4CE1-C7C9-0DF98DE6F1C6}"/>
          </ac:grpSpMkLst>
        </pc:grpChg>
        <pc:grpChg chg="mod topLvl">
          <ac:chgData name="Patrick, Rose Catherine" userId="S::rcp41@pitt.edu::3c4d9d71-23e3-4e6b-b23c-7bdd600c0919" providerId="AD" clId="Web-{109779DB-C18E-031C-9B3E-6D701AD9085E}" dt="2022-07-25T23:59:42.025" v="970" actId="1076"/>
          <ac:grpSpMkLst>
            <pc:docMk/>
            <pc:sldMk cId="218519630" sldId="273"/>
            <ac:grpSpMk id="239" creationId="{28795C6C-7813-2537-3E1E-1A07B4926086}"/>
          </ac:grpSpMkLst>
        </pc:grpChg>
        <pc:grpChg chg="del topLvl">
          <ac:chgData name="Patrick, Rose Catherine" userId="S::rcp41@pitt.edu::3c4d9d71-23e3-4e6b-b23c-7bdd600c0919" providerId="AD" clId="Web-{109779DB-C18E-031C-9B3E-6D701AD9085E}" dt="2022-07-25T23:53:54.550" v="965"/>
          <ac:grpSpMkLst>
            <pc:docMk/>
            <pc:sldMk cId="218519630" sldId="273"/>
            <ac:grpSpMk id="240" creationId="{2902E8B3-A662-D7AA-6B20-16B9DCC13553}"/>
          </ac:grpSpMkLst>
        </pc:grpChg>
        <pc:grpChg chg="add mod">
          <ac:chgData name="Patrick, Rose Catherine" userId="S::rcp41@pitt.edu::3c4d9d71-23e3-4e6b-b23c-7bdd600c0919" providerId="AD" clId="Web-{109779DB-C18E-031C-9B3E-6D701AD9085E}" dt="2022-07-26T00:00:59.763" v="987" actId="1076"/>
          <ac:grpSpMkLst>
            <pc:docMk/>
            <pc:sldMk cId="218519630" sldId="273"/>
            <ac:grpSpMk id="358" creationId="{17768935-2465-1255-BEA3-295070AEE1CE}"/>
          </ac:grpSpMkLst>
        </pc:grpChg>
        <pc:grpChg chg="add mod">
          <ac:chgData name="Patrick, Rose Catherine" userId="S::rcp41@pitt.edu::3c4d9d71-23e3-4e6b-b23c-7bdd600c0919" providerId="AD" clId="Web-{109779DB-C18E-031C-9B3E-6D701AD9085E}" dt="2022-07-26T00:03:37.910" v="1041" actId="1076"/>
          <ac:grpSpMkLst>
            <pc:docMk/>
            <pc:sldMk cId="218519630" sldId="273"/>
            <ac:grpSpMk id="359" creationId="{F4013254-5D0D-A8F5-153B-3452271D8C85}"/>
          </ac:grpSpMkLst>
        </pc:grpChg>
        <pc:grpChg chg="add">
          <ac:chgData name="Patrick, Rose Catherine" userId="S::rcp41@pitt.edu::3c4d9d71-23e3-4e6b-b23c-7bdd600c0919" providerId="AD" clId="Web-{109779DB-C18E-031C-9B3E-6D701AD9085E}" dt="2022-07-26T00:01:00.872" v="988"/>
          <ac:grpSpMkLst>
            <pc:docMk/>
            <pc:sldMk cId="218519630" sldId="273"/>
            <ac:grpSpMk id="363" creationId="{F2DE3C3B-C675-0F6D-C932-D79E4041D03F}"/>
          </ac:grpSpMkLst>
        </pc:grpChg>
        <pc:grpChg chg="add">
          <ac:chgData name="Patrick, Rose Catherine" userId="S::rcp41@pitt.edu::3c4d9d71-23e3-4e6b-b23c-7bdd600c0919" providerId="AD" clId="Web-{109779DB-C18E-031C-9B3E-6D701AD9085E}" dt="2022-07-26T00:01:02.685" v="989"/>
          <ac:grpSpMkLst>
            <pc:docMk/>
            <pc:sldMk cId="218519630" sldId="273"/>
            <ac:grpSpMk id="367" creationId="{CC9B8141-878F-DBB5-94BE-0C4A3D0DD531}"/>
          </ac:grpSpMkLst>
        </pc:grpChg>
        <pc:grpChg chg="add">
          <ac:chgData name="Patrick, Rose Catherine" userId="S::rcp41@pitt.edu::3c4d9d71-23e3-4e6b-b23c-7bdd600c0919" providerId="AD" clId="Web-{109779DB-C18E-031C-9B3E-6D701AD9085E}" dt="2022-07-26T00:01:04.951" v="990"/>
          <ac:grpSpMkLst>
            <pc:docMk/>
            <pc:sldMk cId="218519630" sldId="273"/>
            <ac:grpSpMk id="371" creationId="{D1AC52D8-03E8-002F-7C5D-14122F1991E7}"/>
          </ac:grpSpMkLst>
        </pc:grpChg>
        <pc:grpChg chg="add mod">
          <ac:chgData name="Patrick, Rose Catherine" userId="S::rcp41@pitt.edu::3c4d9d71-23e3-4e6b-b23c-7bdd600c0919" providerId="AD" clId="Web-{109779DB-C18E-031C-9B3E-6D701AD9085E}" dt="2022-07-26T00:01:22.248" v="997" actId="1076"/>
          <ac:grpSpMkLst>
            <pc:docMk/>
            <pc:sldMk cId="218519630" sldId="273"/>
            <ac:grpSpMk id="375" creationId="{708200EB-EC92-05D1-6DC0-8597836826D0}"/>
          </ac:grpSpMkLst>
        </pc:grpChg>
        <pc:grpChg chg="add mod">
          <ac:chgData name="Patrick, Rose Catherine" userId="S::rcp41@pitt.edu::3c4d9d71-23e3-4e6b-b23c-7bdd600c0919" providerId="AD" clId="Web-{109779DB-C18E-031C-9B3E-6D701AD9085E}" dt="2022-07-26T00:01:29.420" v="999" actId="688"/>
          <ac:grpSpMkLst>
            <pc:docMk/>
            <pc:sldMk cId="218519630" sldId="273"/>
            <ac:grpSpMk id="379" creationId="{5B527BB3-84B6-241B-A105-EFB95C99D9C0}"/>
          </ac:grpSpMkLst>
        </pc:grpChg>
        <pc:grpChg chg="add mod">
          <ac:chgData name="Patrick, Rose Catherine" userId="S::rcp41@pitt.edu::3c4d9d71-23e3-4e6b-b23c-7bdd600c0919" providerId="AD" clId="Web-{109779DB-C18E-031C-9B3E-6D701AD9085E}" dt="2022-07-26T00:01:33.999" v="1001" actId="1076"/>
          <ac:grpSpMkLst>
            <pc:docMk/>
            <pc:sldMk cId="218519630" sldId="273"/>
            <ac:grpSpMk id="383" creationId="{25964310-F8BC-E257-D892-790F44A29C41}"/>
          </ac:grpSpMkLst>
        </pc:grpChg>
        <pc:grpChg chg="add mod">
          <ac:chgData name="Patrick, Rose Catherine" userId="S::rcp41@pitt.edu::3c4d9d71-23e3-4e6b-b23c-7bdd600c0919" providerId="AD" clId="Web-{109779DB-C18E-031C-9B3E-6D701AD9085E}" dt="2022-07-26T00:01:46.468" v="1005" actId="1076"/>
          <ac:grpSpMkLst>
            <pc:docMk/>
            <pc:sldMk cId="218519630" sldId="273"/>
            <ac:grpSpMk id="387" creationId="{E3367318-979F-F146-9666-B22EB3221F8F}"/>
          </ac:grpSpMkLst>
        </pc:grpChg>
        <pc:grpChg chg="add mod">
          <ac:chgData name="Patrick, Rose Catherine" userId="S::rcp41@pitt.edu::3c4d9d71-23e3-4e6b-b23c-7bdd600c0919" providerId="AD" clId="Web-{109779DB-C18E-031C-9B3E-6D701AD9085E}" dt="2022-07-26T00:01:51.578" v="1007" actId="1076"/>
          <ac:grpSpMkLst>
            <pc:docMk/>
            <pc:sldMk cId="218519630" sldId="273"/>
            <ac:grpSpMk id="391" creationId="{2941B67B-9753-6D53-0C48-A8C4E1F575A3}"/>
          </ac:grpSpMkLst>
        </pc:grpChg>
        <pc:grpChg chg="add mod">
          <ac:chgData name="Patrick, Rose Catherine" userId="S::rcp41@pitt.edu::3c4d9d71-23e3-4e6b-b23c-7bdd600c0919" providerId="AD" clId="Web-{109779DB-C18E-031C-9B3E-6D701AD9085E}" dt="2022-07-26T00:02:03.297" v="1012" actId="1076"/>
          <ac:grpSpMkLst>
            <pc:docMk/>
            <pc:sldMk cId="218519630" sldId="273"/>
            <ac:grpSpMk id="395" creationId="{320E9C66-A8B4-E31A-BEE6-B2468FB7DE90}"/>
          </ac:grpSpMkLst>
        </pc:grpChg>
        <pc:grpChg chg="add mod">
          <ac:chgData name="Patrick, Rose Catherine" userId="S::rcp41@pitt.edu::3c4d9d71-23e3-4e6b-b23c-7bdd600c0919" providerId="AD" clId="Web-{109779DB-C18E-031C-9B3E-6D701AD9085E}" dt="2022-07-26T00:02:08.969" v="1014" actId="1076"/>
          <ac:grpSpMkLst>
            <pc:docMk/>
            <pc:sldMk cId="218519630" sldId="273"/>
            <ac:grpSpMk id="399" creationId="{6B97CF46-FDE7-AB85-F75C-53C7491671F6}"/>
          </ac:grpSpMkLst>
        </pc:grpChg>
        <pc:grpChg chg="add mod">
          <ac:chgData name="Patrick, Rose Catherine" userId="S::rcp41@pitt.edu::3c4d9d71-23e3-4e6b-b23c-7bdd600c0919" providerId="AD" clId="Web-{109779DB-C18E-031C-9B3E-6D701AD9085E}" dt="2022-07-26T00:02:20.391" v="1018" actId="1076"/>
          <ac:grpSpMkLst>
            <pc:docMk/>
            <pc:sldMk cId="218519630" sldId="273"/>
            <ac:grpSpMk id="403" creationId="{9D42F476-B35E-4C16-883B-BB4DB46F17CD}"/>
          </ac:grpSpMkLst>
        </pc:grpChg>
        <pc:grpChg chg="add">
          <ac:chgData name="Patrick, Rose Catherine" userId="S::rcp41@pitt.edu::3c4d9d71-23e3-4e6b-b23c-7bdd600c0919" providerId="AD" clId="Web-{109779DB-C18E-031C-9B3E-6D701AD9085E}" dt="2022-07-26T00:02:27.829" v="1019"/>
          <ac:grpSpMkLst>
            <pc:docMk/>
            <pc:sldMk cId="218519630" sldId="273"/>
            <ac:grpSpMk id="407" creationId="{1433EB6B-A189-9919-E96F-82B6FAC2EEBB}"/>
          </ac:grpSpMkLst>
        </pc:grpChg>
        <pc:grpChg chg="add mod">
          <ac:chgData name="Patrick, Rose Catherine" userId="S::rcp41@pitt.edu::3c4d9d71-23e3-4e6b-b23c-7bdd600c0919" providerId="AD" clId="Web-{109779DB-C18E-031C-9B3E-6D701AD9085E}" dt="2022-07-26T00:03:14.534" v="1032" actId="1076"/>
          <ac:grpSpMkLst>
            <pc:docMk/>
            <pc:sldMk cId="218519630" sldId="273"/>
            <ac:grpSpMk id="408" creationId="{496865E5-FF10-8338-E20D-982C60CCC1F9}"/>
          </ac:grpSpMkLst>
        </pc:grpChg>
        <pc:grpChg chg="add mod">
          <ac:chgData name="Patrick, Rose Catherine" userId="S::rcp41@pitt.edu::3c4d9d71-23e3-4e6b-b23c-7bdd600c0919" providerId="AD" clId="Web-{109779DB-C18E-031C-9B3E-6D701AD9085E}" dt="2022-07-26T00:03:04.737" v="1029" actId="1076"/>
          <ac:grpSpMkLst>
            <pc:docMk/>
            <pc:sldMk cId="218519630" sldId="273"/>
            <ac:grpSpMk id="437" creationId="{6933A110-215C-78F1-0E55-A831B1098A24}"/>
          </ac:grpSpMkLst>
        </pc:grpChg>
        <pc:grpChg chg="add mod">
          <ac:chgData name="Patrick, Rose Catherine" userId="S::rcp41@pitt.edu::3c4d9d71-23e3-4e6b-b23c-7bdd600c0919" providerId="AD" clId="Web-{109779DB-C18E-031C-9B3E-6D701AD9085E}" dt="2022-07-26T00:03:10.253" v="1031" actId="1076"/>
          <ac:grpSpMkLst>
            <pc:docMk/>
            <pc:sldMk cId="218519630" sldId="273"/>
            <ac:grpSpMk id="441" creationId="{AA1F5F25-28FD-1D10-EE40-68EFEADA19F2}"/>
          </ac:grpSpMkLst>
        </pc:grpChg>
        <pc:grpChg chg="add mod">
          <ac:chgData name="Patrick, Rose Catherine" userId="S::rcp41@pitt.edu::3c4d9d71-23e3-4e6b-b23c-7bdd600c0919" providerId="AD" clId="Web-{109779DB-C18E-031C-9B3E-6D701AD9085E}" dt="2022-07-26T00:03:25.285" v="1036" actId="1076"/>
          <ac:grpSpMkLst>
            <pc:docMk/>
            <pc:sldMk cId="218519630" sldId="273"/>
            <ac:grpSpMk id="445" creationId="{6CC501B6-6CA8-E1DE-6D05-E0966ED60408}"/>
          </ac:grpSpMkLst>
        </pc:grpChg>
        <pc:grpChg chg="add">
          <ac:chgData name="Patrick, Rose Catherine" userId="S::rcp41@pitt.edu::3c4d9d71-23e3-4e6b-b23c-7bdd600c0919" providerId="AD" clId="Web-{109779DB-C18E-031C-9B3E-6D701AD9085E}" dt="2022-07-26T00:03:26.425" v="1037"/>
          <ac:grpSpMkLst>
            <pc:docMk/>
            <pc:sldMk cId="218519630" sldId="273"/>
            <ac:grpSpMk id="449" creationId="{53C13F9A-49E0-6DDC-5A40-F609E0DE1E54}"/>
          </ac:grpSpMkLst>
        </pc:grpChg>
        <pc:grpChg chg="add mod">
          <ac:chgData name="Patrick, Rose Catherine" userId="S::rcp41@pitt.edu::3c4d9d71-23e3-4e6b-b23c-7bdd600c0919" providerId="AD" clId="Web-{109779DB-C18E-031C-9B3E-6D701AD9085E}" dt="2022-07-26T00:03:33.941" v="1040" actId="1076"/>
          <ac:grpSpMkLst>
            <pc:docMk/>
            <pc:sldMk cId="218519630" sldId="273"/>
            <ac:grpSpMk id="453" creationId="{F5FE233E-85A8-D245-616C-786439682A42}"/>
          </ac:grpSpMkLst>
        </pc:grpChg>
        <pc:grpChg chg="add mod">
          <ac:chgData name="Patrick, Rose Catherine" userId="S::rcp41@pitt.edu::3c4d9d71-23e3-4e6b-b23c-7bdd600c0919" providerId="AD" clId="Web-{109779DB-C18E-031C-9B3E-6D701AD9085E}" dt="2022-07-26T00:06:13.573" v="1044" actId="1076"/>
          <ac:grpSpMkLst>
            <pc:docMk/>
            <pc:sldMk cId="218519630" sldId="273"/>
            <ac:grpSpMk id="457" creationId="{7B0177AE-B704-A92F-4018-5C81363B4ED9}"/>
          </ac:grpSpMkLst>
        </pc:grpChg>
        <pc:cxnChg chg="add mod">
          <ac:chgData name="Patrick, Rose Catherine" userId="S::rcp41@pitt.edu::3c4d9d71-23e3-4e6b-b23c-7bdd600c0919" providerId="AD" clId="Web-{109779DB-C18E-031C-9B3E-6D701AD9085E}" dt="2022-07-25T23:51:10.449" v="910" actId="14100"/>
          <ac:cxnSpMkLst>
            <pc:docMk/>
            <pc:sldMk cId="218519630" sldId="273"/>
            <ac:cxnSpMk id="5" creationId="{1DE241D6-D965-A8EF-778C-4001D1684D33}"/>
          </ac:cxnSpMkLst>
        </pc:cxnChg>
        <pc:cxnChg chg="add mod">
          <ac:chgData name="Patrick, Rose Catherine" userId="S::rcp41@pitt.edu::3c4d9d71-23e3-4e6b-b23c-7bdd600c0919" providerId="AD" clId="Web-{109779DB-C18E-031C-9B3E-6D701AD9085E}" dt="2022-07-25T23:51:02.433" v="908" actId="1076"/>
          <ac:cxnSpMkLst>
            <pc:docMk/>
            <pc:sldMk cId="218519630" sldId="273"/>
            <ac:cxnSpMk id="6" creationId="{7EF07572-D411-229E-22FA-AA9F1CCD6834}"/>
          </ac:cxnSpMkLst>
        </pc:cxnChg>
        <pc:cxnChg chg="mod">
          <ac:chgData name="Patrick, Rose Catherine" userId="S::rcp41@pitt.edu::3c4d9d71-23e3-4e6b-b23c-7bdd600c0919" providerId="AD" clId="Web-{109779DB-C18E-031C-9B3E-6D701AD9085E}" dt="2022-07-25T23:51:28.169" v="913"/>
          <ac:cxnSpMkLst>
            <pc:docMk/>
            <pc:sldMk cId="218519630" sldId="273"/>
            <ac:cxnSpMk id="10" creationId="{6764A79D-F9A4-92CC-DF1A-1BA332916116}"/>
          </ac:cxnSpMkLst>
        </pc:cxnChg>
        <pc:cxnChg chg="mod">
          <ac:chgData name="Patrick, Rose Catherine" userId="S::rcp41@pitt.edu::3c4d9d71-23e3-4e6b-b23c-7bdd600c0919" providerId="AD" clId="Web-{109779DB-C18E-031C-9B3E-6D701AD9085E}" dt="2022-07-25T23:51:28.169" v="913"/>
          <ac:cxnSpMkLst>
            <pc:docMk/>
            <pc:sldMk cId="218519630" sldId="273"/>
            <ac:cxnSpMk id="11" creationId="{989F434A-7961-41B2-8FF2-28C587D14107}"/>
          </ac:cxnSpMkLst>
        </pc:cxnChg>
        <pc:cxnChg chg="mod">
          <ac:chgData name="Patrick, Rose Catherine" userId="S::rcp41@pitt.edu::3c4d9d71-23e3-4e6b-b23c-7bdd600c0919" providerId="AD" clId="Web-{109779DB-C18E-031C-9B3E-6D701AD9085E}" dt="2022-07-25T23:51:45.419" v="917"/>
          <ac:cxnSpMkLst>
            <pc:docMk/>
            <pc:sldMk cId="218519630" sldId="273"/>
            <ac:cxnSpMk id="17" creationId="{8B878C86-4B29-7924-CB09-49869B3B9E57}"/>
          </ac:cxnSpMkLst>
        </pc:cxnChg>
        <pc:cxnChg chg="mod">
          <ac:chgData name="Patrick, Rose Catherine" userId="S::rcp41@pitt.edu::3c4d9d71-23e3-4e6b-b23c-7bdd600c0919" providerId="AD" clId="Web-{109779DB-C18E-031C-9B3E-6D701AD9085E}" dt="2022-07-25T23:51:45.419" v="917"/>
          <ac:cxnSpMkLst>
            <pc:docMk/>
            <pc:sldMk cId="218519630" sldId="273"/>
            <ac:cxnSpMk id="18" creationId="{41B75972-D378-58A0-7948-6B6F96EF4762}"/>
          </ac:cxnSpMkLst>
        </pc:cxnChg>
        <pc:cxnChg chg="mod">
          <ac:chgData name="Patrick, Rose Catherine" userId="S::rcp41@pitt.edu::3c4d9d71-23e3-4e6b-b23c-7bdd600c0919" providerId="AD" clId="Web-{109779DB-C18E-031C-9B3E-6D701AD9085E}" dt="2022-07-25T23:51:45.419" v="917"/>
          <ac:cxnSpMkLst>
            <pc:docMk/>
            <pc:sldMk cId="218519630" sldId="273"/>
            <ac:cxnSpMk id="20" creationId="{DC95A3B2-0732-0AC9-8516-8A2F130AD11F}"/>
          </ac:cxnSpMkLst>
        </pc:cxnChg>
        <pc:cxnChg chg="mod">
          <ac:chgData name="Patrick, Rose Catherine" userId="S::rcp41@pitt.edu::3c4d9d71-23e3-4e6b-b23c-7bdd600c0919" providerId="AD" clId="Web-{109779DB-C18E-031C-9B3E-6D701AD9085E}" dt="2022-07-25T23:51:45.419" v="917"/>
          <ac:cxnSpMkLst>
            <pc:docMk/>
            <pc:sldMk cId="218519630" sldId="273"/>
            <ac:cxnSpMk id="21" creationId="{BF8A7DFC-0A58-90FC-260A-59111BF15564}"/>
          </ac:cxnSpMkLst>
        </pc:cxnChg>
        <pc:cxnChg chg="mod">
          <ac:chgData name="Patrick, Rose Catherine" userId="S::rcp41@pitt.edu::3c4d9d71-23e3-4e6b-b23c-7bdd600c0919" providerId="AD" clId="Web-{109779DB-C18E-031C-9B3E-6D701AD9085E}" dt="2022-07-25T23:51:51.841" v="920"/>
          <ac:cxnSpMkLst>
            <pc:docMk/>
            <pc:sldMk cId="218519630" sldId="273"/>
            <ac:cxnSpMk id="29" creationId="{E62AEFD6-ED8B-B706-B689-C1EF1E751340}"/>
          </ac:cxnSpMkLst>
        </pc:cxnChg>
        <pc:cxnChg chg="mod">
          <ac:chgData name="Patrick, Rose Catherine" userId="S::rcp41@pitt.edu::3c4d9d71-23e3-4e6b-b23c-7bdd600c0919" providerId="AD" clId="Web-{109779DB-C18E-031C-9B3E-6D701AD9085E}" dt="2022-07-25T23:51:51.841" v="920"/>
          <ac:cxnSpMkLst>
            <pc:docMk/>
            <pc:sldMk cId="218519630" sldId="273"/>
            <ac:cxnSpMk id="30" creationId="{EFA667A4-384D-5C75-5C37-48848C3E358E}"/>
          </ac:cxnSpMkLst>
        </pc:cxnChg>
        <pc:cxnChg chg="mod">
          <ac:chgData name="Patrick, Rose Catherine" userId="S::rcp41@pitt.edu::3c4d9d71-23e3-4e6b-b23c-7bdd600c0919" providerId="AD" clId="Web-{109779DB-C18E-031C-9B3E-6D701AD9085E}" dt="2022-07-25T23:51:51.841" v="920"/>
          <ac:cxnSpMkLst>
            <pc:docMk/>
            <pc:sldMk cId="218519630" sldId="273"/>
            <ac:cxnSpMk id="32" creationId="{DB54DBC8-B93D-8392-590A-A864ADA31BE4}"/>
          </ac:cxnSpMkLst>
        </pc:cxnChg>
        <pc:cxnChg chg="mod">
          <ac:chgData name="Patrick, Rose Catherine" userId="S::rcp41@pitt.edu::3c4d9d71-23e3-4e6b-b23c-7bdd600c0919" providerId="AD" clId="Web-{109779DB-C18E-031C-9B3E-6D701AD9085E}" dt="2022-07-25T23:51:51.841" v="920"/>
          <ac:cxnSpMkLst>
            <pc:docMk/>
            <pc:sldMk cId="218519630" sldId="273"/>
            <ac:cxnSpMk id="33" creationId="{A2C339E7-DBAF-7251-7944-3571F9541069}"/>
          </ac:cxnSpMkLst>
        </pc:cxnChg>
        <pc:cxnChg chg="mod">
          <ac:chgData name="Patrick, Rose Catherine" userId="S::rcp41@pitt.edu::3c4d9d71-23e3-4e6b-b23c-7bdd600c0919" providerId="AD" clId="Web-{109779DB-C18E-031C-9B3E-6D701AD9085E}" dt="2022-07-25T23:51:51.841" v="920"/>
          <ac:cxnSpMkLst>
            <pc:docMk/>
            <pc:sldMk cId="218519630" sldId="273"/>
            <ac:cxnSpMk id="37" creationId="{26CF1FB2-7C47-CA6F-9A40-C001D4881DBD}"/>
          </ac:cxnSpMkLst>
        </pc:cxnChg>
        <pc:cxnChg chg="mod">
          <ac:chgData name="Patrick, Rose Catherine" userId="S::rcp41@pitt.edu::3c4d9d71-23e3-4e6b-b23c-7bdd600c0919" providerId="AD" clId="Web-{109779DB-C18E-031C-9B3E-6D701AD9085E}" dt="2022-07-25T23:51:51.841" v="920"/>
          <ac:cxnSpMkLst>
            <pc:docMk/>
            <pc:sldMk cId="218519630" sldId="273"/>
            <ac:cxnSpMk id="38" creationId="{EC4FAF5B-DD7C-24DA-1B2B-0E8E9DA224AE}"/>
          </ac:cxnSpMkLst>
        </pc:cxnChg>
        <pc:cxnChg chg="mod">
          <ac:chgData name="Patrick, Rose Catherine" userId="S::rcp41@pitt.edu::3c4d9d71-23e3-4e6b-b23c-7bdd600c0919" providerId="AD" clId="Web-{109779DB-C18E-031C-9B3E-6D701AD9085E}" dt="2022-07-25T23:51:51.841" v="920"/>
          <ac:cxnSpMkLst>
            <pc:docMk/>
            <pc:sldMk cId="218519630" sldId="273"/>
            <ac:cxnSpMk id="40" creationId="{B7248891-3285-0A95-3F3C-367DF26FAEB9}"/>
          </ac:cxnSpMkLst>
        </pc:cxnChg>
        <pc:cxnChg chg="mod">
          <ac:chgData name="Patrick, Rose Catherine" userId="S::rcp41@pitt.edu::3c4d9d71-23e3-4e6b-b23c-7bdd600c0919" providerId="AD" clId="Web-{109779DB-C18E-031C-9B3E-6D701AD9085E}" dt="2022-07-25T23:51:51.841" v="920"/>
          <ac:cxnSpMkLst>
            <pc:docMk/>
            <pc:sldMk cId="218519630" sldId="273"/>
            <ac:cxnSpMk id="41" creationId="{AA354ECA-6C4B-CB79-163A-AF31EDD96202}"/>
          </ac:cxnSpMkLst>
        </pc:cxnChg>
        <pc:cxnChg chg="mod">
          <ac:chgData name="Patrick, Rose Catherine" userId="S::rcp41@pitt.edu::3c4d9d71-23e3-4e6b-b23c-7bdd600c0919" providerId="AD" clId="Web-{109779DB-C18E-031C-9B3E-6D701AD9085E}" dt="2022-07-25T23:52:02.639" v="924" actId="14100"/>
          <ac:cxnSpMkLst>
            <pc:docMk/>
            <pc:sldMk cId="218519630" sldId="273"/>
            <ac:cxnSpMk id="48" creationId="{68203BB0-E40A-0E38-4092-B1EC029533CE}"/>
          </ac:cxnSpMkLst>
        </pc:cxnChg>
        <pc:cxnChg chg="mod">
          <ac:chgData name="Patrick, Rose Catherine" userId="S::rcp41@pitt.edu::3c4d9d71-23e3-4e6b-b23c-7bdd600c0919" providerId="AD" clId="Web-{109779DB-C18E-031C-9B3E-6D701AD9085E}" dt="2022-07-25T23:51:58.029" v="922"/>
          <ac:cxnSpMkLst>
            <pc:docMk/>
            <pc:sldMk cId="218519630" sldId="273"/>
            <ac:cxnSpMk id="49" creationId="{254A3EFF-0B11-D73A-8645-62D7014595A1}"/>
          </ac:cxnSpMkLst>
        </pc:cxnChg>
        <pc:cxnChg chg="mod">
          <ac:chgData name="Patrick, Rose Catherine" userId="S::rcp41@pitt.edu::3c4d9d71-23e3-4e6b-b23c-7bdd600c0919" providerId="AD" clId="Web-{109779DB-C18E-031C-9B3E-6D701AD9085E}" dt="2022-07-25T23:51:58.029" v="922"/>
          <ac:cxnSpMkLst>
            <pc:docMk/>
            <pc:sldMk cId="218519630" sldId="273"/>
            <ac:cxnSpMk id="51" creationId="{B7B6BFAF-DBD7-9782-FF80-5610451961F6}"/>
          </ac:cxnSpMkLst>
        </pc:cxnChg>
        <pc:cxnChg chg="mod">
          <ac:chgData name="Patrick, Rose Catherine" userId="S::rcp41@pitt.edu::3c4d9d71-23e3-4e6b-b23c-7bdd600c0919" providerId="AD" clId="Web-{109779DB-C18E-031C-9B3E-6D701AD9085E}" dt="2022-07-25T23:51:58.029" v="922"/>
          <ac:cxnSpMkLst>
            <pc:docMk/>
            <pc:sldMk cId="218519630" sldId="273"/>
            <ac:cxnSpMk id="52" creationId="{C37E85A6-1B28-9788-B1D6-CC9F061994AE}"/>
          </ac:cxnSpMkLst>
        </pc:cxnChg>
        <pc:cxnChg chg="mod">
          <ac:chgData name="Patrick, Rose Catherine" userId="S::rcp41@pitt.edu::3c4d9d71-23e3-4e6b-b23c-7bdd600c0919" providerId="AD" clId="Web-{109779DB-C18E-031C-9B3E-6D701AD9085E}" dt="2022-07-25T23:51:58.029" v="922"/>
          <ac:cxnSpMkLst>
            <pc:docMk/>
            <pc:sldMk cId="218519630" sldId="273"/>
            <ac:cxnSpMk id="56" creationId="{58AE6BC0-6E76-F8D1-C539-0399F859FBAE}"/>
          </ac:cxnSpMkLst>
        </pc:cxnChg>
        <pc:cxnChg chg="mod">
          <ac:chgData name="Patrick, Rose Catherine" userId="S::rcp41@pitt.edu::3c4d9d71-23e3-4e6b-b23c-7bdd600c0919" providerId="AD" clId="Web-{109779DB-C18E-031C-9B3E-6D701AD9085E}" dt="2022-07-25T23:51:58.029" v="922"/>
          <ac:cxnSpMkLst>
            <pc:docMk/>
            <pc:sldMk cId="218519630" sldId="273"/>
            <ac:cxnSpMk id="57" creationId="{9D30FB4B-367C-3354-46CD-97941C1C4084}"/>
          </ac:cxnSpMkLst>
        </pc:cxnChg>
        <pc:cxnChg chg="mod">
          <ac:chgData name="Patrick, Rose Catherine" userId="S::rcp41@pitt.edu::3c4d9d71-23e3-4e6b-b23c-7bdd600c0919" providerId="AD" clId="Web-{109779DB-C18E-031C-9B3E-6D701AD9085E}" dt="2022-07-25T23:51:58.029" v="922"/>
          <ac:cxnSpMkLst>
            <pc:docMk/>
            <pc:sldMk cId="218519630" sldId="273"/>
            <ac:cxnSpMk id="59" creationId="{399E98EE-B2FF-F52C-7790-CC0899C08A1F}"/>
          </ac:cxnSpMkLst>
        </pc:cxnChg>
        <pc:cxnChg chg="mod">
          <ac:chgData name="Patrick, Rose Catherine" userId="S::rcp41@pitt.edu::3c4d9d71-23e3-4e6b-b23c-7bdd600c0919" providerId="AD" clId="Web-{109779DB-C18E-031C-9B3E-6D701AD9085E}" dt="2022-07-25T23:51:58.029" v="922"/>
          <ac:cxnSpMkLst>
            <pc:docMk/>
            <pc:sldMk cId="218519630" sldId="273"/>
            <ac:cxnSpMk id="60" creationId="{1F9031B4-836F-30E9-DE7B-88947A885D17}"/>
          </ac:cxnSpMkLst>
        </pc:cxnChg>
        <pc:cxnChg chg="mod">
          <ac:chgData name="Patrick, Rose Catherine" userId="S::rcp41@pitt.edu::3c4d9d71-23e3-4e6b-b23c-7bdd600c0919" providerId="AD" clId="Web-{109779DB-C18E-031C-9B3E-6D701AD9085E}" dt="2022-07-25T23:52:14.639" v="927"/>
          <ac:cxnSpMkLst>
            <pc:docMk/>
            <pc:sldMk cId="218519630" sldId="273"/>
            <ac:cxnSpMk id="71" creationId="{7506F766-BB7F-4074-EF57-B3387F0AAB9B}"/>
          </ac:cxnSpMkLst>
        </pc:cxnChg>
        <pc:cxnChg chg="mod">
          <ac:chgData name="Patrick, Rose Catherine" userId="S::rcp41@pitt.edu::3c4d9d71-23e3-4e6b-b23c-7bdd600c0919" providerId="AD" clId="Web-{109779DB-C18E-031C-9B3E-6D701AD9085E}" dt="2022-07-25T23:52:14.639" v="927"/>
          <ac:cxnSpMkLst>
            <pc:docMk/>
            <pc:sldMk cId="218519630" sldId="273"/>
            <ac:cxnSpMk id="72" creationId="{4BEE712D-4477-24FE-3667-8B17C018A64F}"/>
          </ac:cxnSpMkLst>
        </pc:cxnChg>
        <pc:cxnChg chg="mod">
          <ac:chgData name="Patrick, Rose Catherine" userId="S::rcp41@pitt.edu::3c4d9d71-23e3-4e6b-b23c-7bdd600c0919" providerId="AD" clId="Web-{109779DB-C18E-031C-9B3E-6D701AD9085E}" dt="2022-07-25T23:52:14.639" v="927"/>
          <ac:cxnSpMkLst>
            <pc:docMk/>
            <pc:sldMk cId="218519630" sldId="273"/>
            <ac:cxnSpMk id="74" creationId="{33B3E29C-6BB8-B7F2-6F28-FA0B2D20B7EB}"/>
          </ac:cxnSpMkLst>
        </pc:cxnChg>
        <pc:cxnChg chg="mod">
          <ac:chgData name="Patrick, Rose Catherine" userId="S::rcp41@pitt.edu::3c4d9d71-23e3-4e6b-b23c-7bdd600c0919" providerId="AD" clId="Web-{109779DB-C18E-031C-9B3E-6D701AD9085E}" dt="2022-07-25T23:52:14.639" v="927"/>
          <ac:cxnSpMkLst>
            <pc:docMk/>
            <pc:sldMk cId="218519630" sldId="273"/>
            <ac:cxnSpMk id="75" creationId="{D6F923C1-11A9-E6D2-9B82-106F8D274B49}"/>
          </ac:cxnSpMkLst>
        </pc:cxnChg>
        <pc:cxnChg chg="mod">
          <ac:chgData name="Patrick, Rose Catherine" userId="S::rcp41@pitt.edu::3c4d9d71-23e3-4e6b-b23c-7bdd600c0919" providerId="AD" clId="Web-{109779DB-C18E-031C-9B3E-6D701AD9085E}" dt="2022-07-25T23:52:14.639" v="927"/>
          <ac:cxnSpMkLst>
            <pc:docMk/>
            <pc:sldMk cId="218519630" sldId="273"/>
            <ac:cxnSpMk id="79" creationId="{B32E7F34-8CE7-5279-3D3F-17A3B7415255}"/>
          </ac:cxnSpMkLst>
        </pc:cxnChg>
        <pc:cxnChg chg="mod">
          <ac:chgData name="Patrick, Rose Catherine" userId="S::rcp41@pitt.edu::3c4d9d71-23e3-4e6b-b23c-7bdd600c0919" providerId="AD" clId="Web-{109779DB-C18E-031C-9B3E-6D701AD9085E}" dt="2022-07-25T23:52:14.639" v="927"/>
          <ac:cxnSpMkLst>
            <pc:docMk/>
            <pc:sldMk cId="218519630" sldId="273"/>
            <ac:cxnSpMk id="80" creationId="{C3F4A52A-ACCE-D798-012E-DD63599A85E7}"/>
          </ac:cxnSpMkLst>
        </pc:cxnChg>
        <pc:cxnChg chg="mod">
          <ac:chgData name="Patrick, Rose Catherine" userId="S::rcp41@pitt.edu::3c4d9d71-23e3-4e6b-b23c-7bdd600c0919" providerId="AD" clId="Web-{109779DB-C18E-031C-9B3E-6D701AD9085E}" dt="2022-07-25T23:52:14.639" v="927"/>
          <ac:cxnSpMkLst>
            <pc:docMk/>
            <pc:sldMk cId="218519630" sldId="273"/>
            <ac:cxnSpMk id="82" creationId="{E3D09FB4-F6B6-F586-9EF3-605835FD53F9}"/>
          </ac:cxnSpMkLst>
        </pc:cxnChg>
        <pc:cxnChg chg="mod">
          <ac:chgData name="Patrick, Rose Catherine" userId="S::rcp41@pitt.edu::3c4d9d71-23e3-4e6b-b23c-7bdd600c0919" providerId="AD" clId="Web-{109779DB-C18E-031C-9B3E-6D701AD9085E}" dt="2022-07-25T23:52:14.639" v="927"/>
          <ac:cxnSpMkLst>
            <pc:docMk/>
            <pc:sldMk cId="218519630" sldId="273"/>
            <ac:cxnSpMk id="83" creationId="{1BE074F8-2BDC-E8F5-8222-DF11FC6ECCDD}"/>
          </ac:cxnSpMkLst>
        </pc:cxnChg>
        <pc:cxnChg chg="mod">
          <ac:chgData name="Patrick, Rose Catherine" userId="S::rcp41@pitt.edu::3c4d9d71-23e3-4e6b-b23c-7bdd600c0919" providerId="AD" clId="Web-{109779DB-C18E-031C-9B3E-6D701AD9085E}" dt="2022-07-25T23:52:14.639" v="927"/>
          <ac:cxnSpMkLst>
            <pc:docMk/>
            <pc:sldMk cId="218519630" sldId="273"/>
            <ac:cxnSpMk id="89" creationId="{FA5E65F6-24FE-5D3A-D20C-EF5C92288E85}"/>
          </ac:cxnSpMkLst>
        </pc:cxnChg>
        <pc:cxnChg chg="mod">
          <ac:chgData name="Patrick, Rose Catherine" userId="S::rcp41@pitt.edu::3c4d9d71-23e3-4e6b-b23c-7bdd600c0919" providerId="AD" clId="Web-{109779DB-C18E-031C-9B3E-6D701AD9085E}" dt="2022-07-25T23:52:14.639" v="927"/>
          <ac:cxnSpMkLst>
            <pc:docMk/>
            <pc:sldMk cId="218519630" sldId="273"/>
            <ac:cxnSpMk id="90" creationId="{A5466B0C-838E-34D3-72CC-5A376DAEEE0E}"/>
          </ac:cxnSpMkLst>
        </pc:cxnChg>
        <pc:cxnChg chg="mod">
          <ac:chgData name="Patrick, Rose Catherine" userId="S::rcp41@pitt.edu::3c4d9d71-23e3-4e6b-b23c-7bdd600c0919" providerId="AD" clId="Web-{109779DB-C18E-031C-9B3E-6D701AD9085E}" dt="2022-07-25T23:52:14.639" v="927"/>
          <ac:cxnSpMkLst>
            <pc:docMk/>
            <pc:sldMk cId="218519630" sldId="273"/>
            <ac:cxnSpMk id="92" creationId="{82CE43C6-CF7B-5AB4-CC91-79E5B2F95F20}"/>
          </ac:cxnSpMkLst>
        </pc:cxnChg>
        <pc:cxnChg chg="mod">
          <ac:chgData name="Patrick, Rose Catherine" userId="S::rcp41@pitt.edu::3c4d9d71-23e3-4e6b-b23c-7bdd600c0919" providerId="AD" clId="Web-{109779DB-C18E-031C-9B3E-6D701AD9085E}" dt="2022-07-25T23:52:14.639" v="927"/>
          <ac:cxnSpMkLst>
            <pc:docMk/>
            <pc:sldMk cId="218519630" sldId="273"/>
            <ac:cxnSpMk id="93" creationId="{501330BE-7754-7FE9-E598-FB306D2FC0CC}"/>
          </ac:cxnSpMkLst>
        </pc:cxnChg>
        <pc:cxnChg chg="mod">
          <ac:chgData name="Patrick, Rose Catherine" userId="S::rcp41@pitt.edu::3c4d9d71-23e3-4e6b-b23c-7bdd600c0919" providerId="AD" clId="Web-{109779DB-C18E-031C-9B3E-6D701AD9085E}" dt="2022-07-25T23:52:14.639" v="927"/>
          <ac:cxnSpMkLst>
            <pc:docMk/>
            <pc:sldMk cId="218519630" sldId="273"/>
            <ac:cxnSpMk id="97" creationId="{2BFF9BA6-5897-8701-06A9-D606AB6B9DF7}"/>
          </ac:cxnSpMkLst>
        </pc:cxnChg>
        <pc:cxnChg chg="mod">
          <ac:chgData name="Patrick, Rose Catherine" userId="S::rcp41@pitt.edu::3c4d9d71-23e3-4e6b-b23c-7bdd600c0919" providerId="AD" clId="Web-{109779DB-C18E-031C-9B3E-6D701AD9085E}" dt="2022-07-25T23:52:14.639" v="927"/>
          <ac:cxnSpMkLst>
            <pc:docMk/>
            <pc:sldMk cId="218519630" sldId="273"/>
            <ac:cxnSpMk id="98" creationId="{55F7BFE8-CAAF-5295-B271-28EFA413AC93}"/>
          </ac:cxnSpMkLst>
        </pc:cxnChg>
        <pc:cxnChg chg="mod">
          <ac:chgData name="Patrick, Rose Catherine" userId="S::rcp41@pitt.edu::3c4d9d71-23e3-4e6b-b23c-7bdd600c0919" providerId="AD" clId="Web-{109779DB-C18E-031C-9B3E-6D701AD9085E}" dt="2022-07-25T23:52:14.639" v="927"/>
          <ac:cxnSpMkLst>
            <pc:docMk/>
            <pc:sldMk cId="218519630" sldId="273"/>
            <ac:cxnSpMk id="100" creationId="{0DB4B15F-0DE1-8230-4470-CC4606DD33D4}"/>
          </ac:cxnSpMkLst>
        </pc:cxnChg>
        <pc:cxnChg chg="mod">
          <ac:chgData name="Patrick, Rose Catherine" userId="S::rcp41@pitt.edu::3c4d9d71-23e3-4e6b-b23c-7bdd600c0919" providerId="AD" clId="Web-{109779DB-C18E-031C-9B3E-6D701AD9085E}" dt="2022-07-25T23:52:14.639" v="927"/>
          <ac:cxnSpMkLst>
            <pc:docMk/>
            <pc:sldMk cId="218519630" sldId="273"/>
            <ac:cxnSpMk id="101" creationId="{DBE675AF-D500-D469-2431-2ED3224B2107}"/>
          </ac:cxnSpMkLst>
        </pc:cxnChg>
        <pc:cxnChg chg="mod">
          <ac:chgData name="Patrick, Rose Catherine" userId="S::rcp41@pitt.edu::3c4d9d71-23e3-4e6b-b23c-7bdd600c0919" providerId="AD" clId="Web-{109779DB-C18E-031C-9B3E-6D701AD9085E}" dt="2022-07-25T23:52:14.639" v="927"/>
          <ac:cxnSpMkLst>
            <pc:docMk/>
            <pc:sldMk cId="218519630" sldId="273"/>
            <ac:cxnSpMk id="107" creationId="{F8BF5028-0A1D-66E5-7CF6-DE0A123CF113}"/>
          </ac:cxnSpMkLst>
        </pc:cxnChg>
        <pc:cxnChg chg="mod">
          <ac:chgData name="Patrick, Rose Catherine" userId="S::rcp41@pitt.edu::3c4d9d71-23e3-4e6b-b23c-7bdd600c0919" providerId="AD" clId="Web-{109779DB-C18E-031C-9B3E-6D701AD9085E}" dt="2022-07-25T23:52:14.639" v="927"/>
          <ac:cxnSpMkLst>
            <pc:docMk/>
            <pc:sldMk cId="218519630" sldId="273"/>
            <ac:cxnSpMk id="108" creationId="{5287234C-6385-E7FC-2AAB-044119ED8CE4}"/>
          </ac:cxnSpMkLst>
        </pc:cxnChg>
        <pc:cxnChg chg="mod">
          <ac:chgData name="Patrick, Rose Catherine" userId="S::rcp41@pitt.edu::3c4d9d71-23e3-4e6b-b23c-7bdd600c0919" providerId="AD" clId="Web-{109779DB-C18E-031C-9B3E-6D701AD9085E}" dt="2022-07-25T23:52:14.639" v="927"/>
          <ac:cxnSpMkLst>
            <pc:docMk/>
            <pc:sldMk cId="218519630" sldId="273"/>
            <ac:cxnSpMk id="110" creationId="{4255A213-2F54-9917-9662-18CEAC12FE22}"/>
          </ac:cxnSpMkLst>
        </pc:cxnChg>
        <pc:cxnChg chg="mod">
          <ac:chgData name="Patrick, Rose Catherine" userId="S::rcp41@pitt.edu::3c4d9d71-23e3-4e6b-b23c-7bdd600c0919" providerId="AD" clId="Web-{109779DB-C18E-031C-9B3E-6D701AD9085E}" dt="2022-07-25T23:52:14.639" v="927"/>
          <ac:cxnSpMkLst>
            <pc:docMk/>
            <pc:sldMk cId="218519630" sldId="273"/>
            <ac:cxnSpMk id="111" creationId="{4EEF0193-8DAD-237C-C9D6-DE890BF8E87F}"/>
          </ac:cxnSpMkLst>
        </pc:cxnChg>
        <pc:cxnChg chg="mod">
          <ac:chgData name="Patrick, Rose Catherine" userId="S::rcp41@pitt.edu::3c4d9d71-23e3-4e6b-b23c-7bdd600c0919" providerId="AD" clId="Web-{109779DB-C18E-031C-9B3E-6D701AD9085E}" dt="2022-07-25T23:52:14.639" v="927"/>
          <ac:cxnSpMkLst>
            <pc:docMk/>
            <pc:sldMk cId="218519630" sldId="273"/>
            <ac:cxnSpMk id="115" creationId="{3950655D-2F92-AAFE-E973-CB4141445F69}"/>
          </ac:cxnSpMkLst>
        </pc:cxnChg>
        <pc:cxnChg chg="mod">
          <ac:chgData name="Patrick, Rose Catherine" userId="S::rcp41@pitt.edu::3c4d9d71-23e3-4e6b-b23c-7bdd600c0919" providerId="AD" clId="Web-{109779DB-C18E-031C-9B3E-6D701AD9085E}" dt="2022-07-25T23:52:14.639" v="927"/>
          <ac:cxnSpMkLst>
            <pc:docMk/>
            <pc:sldMk cId="218519630" sldId="273"/>
            <ac:cxnSpMk id="116" creationId="{8AAFEFA6-84F1-E309-9E1C-63AB0432C180}"/>
          </ac:cxnSpMkLst>
        </pc:cxnChg>
        <pc:cxnChg chg="mod">
          <ac:chgData name="Patrick, Rose Catherine" userId="S::rcp41@pitt.edu::3c4d9d71-23e3-4e6b-b23c-7bdd600c0919" providerId="AD" clId="Web-{109779DB-C18E-031C-9B3E-6D701AD9085E}" dt="2022-07-25T23:52:14.639" v="927"/>
          <ac:cxnSpMkLst>
            <pc:docMk/>
            <pc:sldMk cId="218519630" sldId="273"/>
            <ac:cxnSpMk id="118" creationId="{09CBC3F9-B728-B401-F12B-2196520C26EC}"/>
          </ac:cxnSpMkLst>
        </pc:cxnChg>
        <pc:cxnChg chg="mod">
          <ac:chgData name="Patrick, Rose Catherine" userId="S::rcp41@pitt.edu::3c4d9d71-23e3-4e6b-b23c-7bdd600c0919" providerId="AD" clId="Web-{109779DB-C18E-031C-9B3E-6D701AD9085E}" dt="2022-07-25T23:52:14.639" v="927"/>
          <ac:cxnSpMkLst>
            <pc:docMk/>
            <pc:sldMk cId="218519630" sldId="273"/>
            <ac:cxnSpMk id="119" creationId="{21FCE7E5-A558-74CD-AB12-B3627A754586}"/>
          </ac:cxnSpMkLst>
        </pc:cxnChg>
        <pc:cxnChg chg="mod">
          <ac:chgData name="Patrick, Rose Catherine" userId="S::rcp41@pitt.edu::3c4d9d71-23e3-4e6b-b23c-7bdd600c0919" providerId="AD" clId="Web-{109779DB-C18E-031C-9B3E-6D701AD9085E}" dt="2022-07-25T23:52:38.531" v="931"/>
          <ac:cxnSpMkLst>
            <pc:docMk/>
            <pc:sldMk cId="218519630" sldId="273"/>
            <ac:cxnSpMk id="132" creationId="{300B33F6-5156-E77A-78EC-CC6A3B7F13F6}"/>
          </ac:cxnSpMkLst>
        </pc:cxnChg>
        <pc:cxnChg chg="mod">
          <ac:chgData name="Patrick, Rose Catherine" userId="S::rcp41@pitt.edu::3c4d9d71-23e3-4e6b-b23c-7bdd600c0919" providerId="AD" clId="Web-{109779DB-C18E-031C-9B3E-6D701AD9085E}" dt="2022-07-25T23:52:38.531" v="931"/>
          <ac:cxnSpMkLst>
            <pc:docMk/>
            <pc:sldMk cId="218519630" sldId="273"/>
            <ac:cxnSpMk id="133" creationId="{5B46A11B-F12A-543E-F137-441DB84F5CE4}"/>
          </ac:cxnSpMkLst>
        </pc:cxnChg>
        <pc:cxnChg chg="mod">
          <ac:chgData name="Patrick, Rose Catherine" userId="S::rcp41@pitt.edu::3c4d9d71-23e3-4e6b-b23c-7bdd600c0919" providerId="AD" clId="Web-{109779DB-C18E-031C-9B3E-6D701AD9085E}" dt="2022-07-25T23:52:38.531" v="931"/>
          <ac:cxnSpMkLst>
            <pc:docMk/>
            <pc:sldMk cId="218519630" sldId="273"/>
            <ac:cxnSpMk id="135" creationId="{48EC5DA9-49AB-F4B3-D13B-9423D4FD64C2}"/>
          </ac:cxnSpMkLst>
        </pc:cxnChg>
        <pc:cxnChg chg="mod">
          <ac:chgData name="Patrick, Rose Catherine" userId="S::rcp41@pitt.edu::3c4d9d71-23e3-4e6b-b23c-7bdd600c0919" providerId="AD" clId="Web-{109779DB-C18E-031C-9B3E-6D701AD9085E}" dt="2022-07-25T23:52:38.531" v="931"/>
          <ac:cxnSpMkLst>
            <pc:docMk/>
            <pc:sldMk cId="218519630" sldId="273"/>
            <ac:cxnSpMk id="136" creationId="{0C756CD7-7EEC-9683-1F5C-3262EEB899AE}"/>
          </ac:cxnSpMkLst>
        </pc:cxnChg>
        <pc:cxnChg chg="mod">
          <ac:chgData name="Patrick, Rose Catherine" userId="S::rcp41@pitt.edu::3c4d9d71-23e3-4e6b-b23c-7bdd600c0919" providerId="AD" clId="Web-{109779DB-C18E-031C-9B3E-6D701AD9085E}" dt="2022-07-25T23:52:38.531" v="931"/>
          <ac:cxnSpMkLst>
            <pc:docMk/>
            <pc:sldMk cId="218519630" sldId="273"/>
            <ac:cxnSpMk id="140" creationId="{62BB49A4-091F-5DF8-662C-D23ECDF52EF9}"/>
          </ac:cxnSpMkLst>
        </pc:cxnChg>
        <pc:cxnChg chg="mod">
          <ac:chgData name="Patrick, Rose Catherine" userId="S::rcp41@pitt.edu::3c4d9d71-23e3-4e6b-b23c-7bdd600c0919" providerId="AD" clId="Web-{109779DB-C18E-031C-9B3E-6D701AD9085E}" dt="2022-07-25T23:52:38.531" v="931"/>
          <ac:cxnSpMkLst>
            <pc:docMk/>
            <pc:sldMk cId="218519630" sldId="273"/>
            <ac:cxnSpMk id="141" creationId="{3F7F5297-3BF8-D5E5-61A4-7235707D8BEA}"/>
          </ac:cxnSpMkLst>
        </pc:cxnChg>
        <pc:cxnChg chg="mod">
          <ac:chgData name="Patrick, Rose Catherine" userId="S::rcp41@pitt.edu::3c4d9d71-23e3-4e6b-b23c-7bdd600c0919" providerId="AD" clId="Web-{109779DB-C18E-031C-9B3E-6D701AD9085E}" dt="2022-07-25T23:52:38.531" v="931"/>
          <ac:cxnSpMkLst>
            <pc:docMk/>
            <pc:sldMk cId="218519630" sldId="273"/>
            <ac:cxnSpMk id="143" creationId="{C268DCB8-D78A-3DF6-8D19-4E1E0C2EBC25}"/>
          </ac:cxnSpMkLst>
        </pc:cxnChg>
        <pc:cxnChg chg="mod">
          <ac:chgData name="Patrick, Rose Catherine" userId="S::rcp41@pitt.edu::3c4d9d71-23e3-4e6b-b23c-7bdd600c0919" providerId="AD" clId="Web-{109779DB-C18E-031C-9B3E-6D701AD9085E}" dt="2022-07-25T23:52:38.531" v="931"/>
          <ac:cxnSpMkLst>
            <pc:docMk/>
            <pc:sldMk cId="218519630" sldId="273"/>
            <ac:cxnSpMk id="144" creationId="{54CE0B5F-B487-692C-1430-9C3A82EF13ED}"/>
          </ac:cxnSpMkLst>
        </pc:cxnChg>
        <pc:cxnChg chg="mod">
          <ac:chgData name="Patrick, Rose Catherine" userId="S::rcp41@pitt.edu::3c4d9d71-23e3-4e6b-b23c-7bdd600c0919" providerId="AD" clId="Web-{109779DB-C18E-031C-9B3E-6D701AD9085E}" dt="2022-07-25T23:52:38.531" v="931"/>
          <ac:cxnSpMkLst>
            <pc:docMk/>
            <pc:sldMk cId="218519630" sldId="273"/>
            <ac:cxnSpMk id="150" creationId="{B111FEFB-56DA-7D74-2EEA-DD7D20175E59}"/>
          </ac:cxnSpMkLst>
        </pc:cxnChg>
        <pc:cxnChg chg="mod">
          <ac:chgData name="Patrick, Rose Catherine" userId="S::rcp41@pitt.edu::3c4d9d71-23e3-4e6b-b23c-7bdd600c0919" providerId="AD" clId="Web-{109779DB-C18E-031C-9B3E-6D701AD9085E}" dt="2022-07-25T23:52:38.531" v="931"/>
          <ac:cxnSpMkLst>
            <pc:docMk/>
            <pc:sldMk cId="218519630" sldId="273"/>
            <ac:cxnSpMk id="151" creationId="{8D6EACC8-9687-0304-62FA-70D39581E1C3}"/>
          </ac:cxnSpMkLst>
        </pc:cxnChg>
        <pc:cxnChg chg="mod">
          <ac:chgData name="Patrick, Rose Catherine" userId="S::rcp41@pitt.edu::3c4d9d71-23e3-4e6b-b23c-7bdd600c0919" providerId="AD" clId="Web-{109779DB-C18E-031C-9B3E-6D701AD9085E}" dt="2022-07-25T23:52:38.531" v="931"/>
          <ac:cxnSpMkLst>
            <pc:docMk/>
            <pc:sldMk cId="218519630" sldId="273"/>
            <ac:cxnSpMk id="153" creationId="{37434140-0D24-18C3-DB02-5033D28196EB}"/>
          </ac:cxnSpMkLst>
        </pc:cxnChg>
        <pc:cxnChg chg="mod">
          <ac:chgData name="Patrick, Rose Catherine" userId="S::rcp41@pitt.edu::3c4d9d71-23e3-4e6b-b23c-7bdd600c0919" providerId="AD" clId="Web-{109779DB-C18E-031C-9B3E-6D701AD9085E}" dt="2022-07-25T23:52:38.531" v="931"/>
          <ac:cxnSpMkLst>
            <pc:docMk/>
            <pc:sldMk cId="218519630" sldId="273"/>
            <ac:cxnSpMk id="154" creationId="{EBADC7F5-EDB4-D72A-87B5-2A39B164C402}"/>
          </ac:cxnSpMkLst>
        </pc:cxnChg>
        <pc:cxnChg chg="mod">
          <ac:chgData name="Patrick, Rose Catherine" userId="S::rcp41@pitt.edu::3c4d9d71-23e3-4e6b-b23c-7bdd600c0919" providerId="AD" clId="Web-{109779DB-C18E-031C-9B3E-6D701AD9085E}" dt="2022-07-25T23:52:38.531" v="931"/>
          <ac:cxnSpMkLst>
            <pc:docMk/>
            <pc:sldMk cId="218519630" sldId="273"/>
            <ac:cxnSpMk id="158" creationId="{F72E700E-E0CD-B5D3-E556-3078685E274E}"/>
          </ac:cxnSpMkLst>
        </pc:cxnChg>
        <pc:cxnChg chg="mod">
          <ac:chgData name="Patrick, Rose Catherine" userId="S::rcp41@pitt.edu::3c4d9d71-23e3-4e6b-b23c-7bdd600c0919" providerId="AD" clId="Web-{109779DB-C18E-031C-9B3E-6D701AD9085E}" dt="2022-07-25T23:52:38.531" v="931"/>
          <ac:cxnSpMkLst>
            <pc:docMk/>
            <pc:sldMk cId="218519630" sldId="273"/>
            <ac:cxnSpMk id="159" creationId="{AB86AD3C-4B52-8BE2-399E-4EA73578AA25}"/>
          </ac:cxnSpMkLst>
        </pc:cxnChg>
        <pc:cxnChg chg="mod">
          <ac:chgData name="Patrick, Rose Catherine" userId="S::rcp41@pitt.edu::3c4d9d71-23e3-4e6b-b23c-7bdd600c0919" providerId="AD" clId="Web-{109779DB-C18E-031C-9B3E-6D701AD9085E}" dt="2022-07-25T23:52:38.531" v="931"/>
          <ac:cxnSpMkLst>
            <pc:docMk/>
            <pc:sldMk cId="218519630" sldId="273"/>
            <ac:cxnSpMk id="161" creationId="{BEC17E76-506E-406C-7CAB-EAB437379D66}"/>
          </ac:cxnSpMkLst>
        </pc:cxnChg>
        <pc:cxnChg chg="mod">
          <ac:chgData name="Patrick, Rose Catherine" userId="S::rcp41@pitt.edu::3c4d9d71-23e3-4e6b-b23c-7bdd600c0919" providerId="AD" clId="Web-{109779DB-C18E-031C-9B3E-6D701AD9085E}" dt="2022-07-25T23:52:38.531" v="931"/>
          <ac:cxnSpMkLst>
            <pc:docMk/>
            <pc:sldMk cId="218519630" sldId="273"/>
            <ac:cxnSpMk id="162" creationId="{BC105D95-F508-BA69-0D58-A49D238FA98F}"/>
          </ac:cxnSpMkLst>
        </pc:cxnChg>
        <pc:cxnChg chg="mod">
          <ac:chgData name="Patrick, Rose Catherine" userId="S::rcp41@pitt.edu::3c4d9d71-23e3-4e6b-b23c-7bdd600c0919" providerId="AD" clId="Web-{109779DB-C18E-031C-9B3E-6D701AD9085E}" dt="2022-07-25T23:52:38.531" v="931"/>
          <ac:cxnSpMkLst>
            <pc:docMk/>
            <pc:sldMk cId="218519630" sldId="273"/>
            <ac:cxnSpMk id="168" creationId="{57BEF724-9194-C2DE-AC88-5874CE82F907}"/>
          </ac:cxnSpMkLst>
        </pc:cxnChg>
        <pc:cxnChg chg="mod">
          <ac:chgData name="Patrick, Rose Catherine" userId="S::rcp41@pitt.edu::3c4d9d71-23e3-4e6b-b23c-7bdd600c0919" providerId="AD" clId="Web-{109779DB-C18E-031C-9B3E-6D701AD9085E}" dt="2022-07-25T23:52:38.531" v="931"/>
          <ac:cxnSpMkLst>
            <pc:docMk/>
            <pc:sldMk cId="218519630" sldId="273"/>
            <ac:cxnSpMk id="169" creationId="{3C3A96DD-EE54-E7B6-7F6B-F3753BAA538A}"/>
          </ac:cxnSpMkLst>
        </pc:cxnChg>
        <pc:cxnChg chg="mod">
          <ac:chgData name="Patrick, Rose Catherine" userId="S::rcp41@pitt.edu::3c4d9d71-23e3-4e6b-b23c-7bdd600c0919" providerId="AD" clId="Web-{109779DB-C18E-031C-9B3E-6D701AD9085E}" dt="2022-07-25T23:52:38.531" v="931"/>
          <ac:cxnSpMkLst>
            <pc:docMk/>
            <pc:sldMk cId="218519630" sldId="273"/>
            <ac:cxnSpMk id="171" creationId="{BAC41A10-4D5C-32DB-8ADB-3E607AE7D574}"/>
          </ac:cxnSpMkLst>
        </pc:cxnChg>
        <pc:cxnChg chg="mod">
          <ac:chgData name="Patrick, Rose Catherine" userId="S::rcp41@pitt.edu::3c4d9d71-23e3-4e6b-b23c-7bdd600c0919" providerId="AD" clId="Web-{109779DB-C18E-031C-9B3E-6D701AD9085E}" dt="2022-07-25T23:52:38.531" v="931"/>
          <ac:cxnSpMkLst>
            <pc:docMk/>
            <pc:sldMk cId="218519630" sldId="273"/>
            <ac:cxnSpMk id="172" creationId="{85DFBA51-13A6-3133-7A82-1954BF47AC7B}"/>
          </ac:cxnSpMkLst>
        </pc:cxnChg>
        <pc:cxnChg chg="mod">
          <ac:chgData name="Patrick, Rose Catherine" userId="S::rcp41@pitt.edu::3c4d9d71-23e3-4e6b-b23c-7bdd600c0919" providerId="AD" clId="Web-{109779DB-C18E-031C-9B3E-6D701AD9085E}" dt="2022-07-25T23:52:38.531" v="931"/>
          <ac:cxnSpMkLst>
            <pc:docMk/>
            <pc:sldMk cId="218519630" sldId="273"/>
            <ac:cxnSpMk id="176" creationId="{B8259457-D5B2-F20C-D6C9-B222761B6CAC}"/>
          </ac:cxnSpMkLst>
        </pc:cxnChg>
        <pc:cxnChg chg="mod">
          <ac:chgData name="Patrick, Rose Catherine" userId="S::rcp41@pitt.edu::3c4d9d71-23e3-4e6b-b23c-7bdd600c0919" providerId="AD" clId="Web-{109779DB-C18E-031C-9B3E-6D701AD9085E}" dt="2022-07-25T23:52:38.531" v="931"/>
          <ac:cxnSpMkLst>
            <pc:docMk/>
            <pc:sldMk cId="218519630" sldId="273"/>
            <ac:cxnSpMk id="177" creationId="{8A6BDB4C-B5B9-6526-CC49-006E1DAB307C}"/>
          </ac:cxnSpMkLst>
        </pc:cxnChg>
        <pc:cxnChg chg="mod">
          <ac:chgData name="Patrick, Rose Catherine" userId="S::rcp41@pitt.edu::3c4d9d71-23e3-4e6b-b23c-7bdd600c0919" providerId="AD" clId="Web-{109779DB-C18E-031C-9B3E-6D701AD9085E}" dt="2022-07-25T23:52:38.531" v="931"/>
          <ac:cxnSpMkLst>
            <pc:docMk/>
            <pc:sldMk cId="218519630" sldId="273"/>
            <ac:cxnSpMk id="179" creationId="{5DF007E2-2E95-5224-6595-544364D7D723}"/>
          </ac:cxnSpMkLst>
        </pc:cxnChg>
        <pc:cxnChg chg="mod">
          <ac:chgData name="Patrick, Rose Catherine" userId="S::rcp41@pitt.edu::3c4d9d71-23e3-4e6b-b23c-7bdd600c0919" providerId="AD" clId="Web-{109779DB-C18E-031C-9B3E-6D701AD9085E}" dt="2022-07-25T23:52:38.531" v="931"/>
          <ac:cxnSpMkLst>
            <pc:docMk/>
            <pc:sldMk cId="218519630" sldId="273"/>
            <ac:cxnSpMk id="180" creationId="{99D0BEEE-A382-69D3-155C-A953F404B760}"/>
          </ac:cxnSpMkLst>
        </pc:cxnChg>
        <pc:cxnChg chg="mod">
          <ac:chgData name="Patrick, Rose Catherine" userId="S::rcp41@pitt.edu::3c4d9d71-23e3-4e6b-b23c-7bdd600c0919" providerId="AD" clId="Web-{109779DB-C18E-031C-9B3E-6D701AD9085E}" dt="2022-07-25T23:52:38.531" v="931"/>
          <ac:cxnSpMkLst>
            <pc:docMk/>
            <pc:sldMk cId="218519630" sldId="273"/>
            <ac:cxnSpMk id="189" creationId="{FD88BC5A-AA7C-706A-168D-9D4FFFE97C90}"/>
          </ac:cxnSpMkLst>
        </pc:cxnChg>
        <pc:cxnChg chg="mod">
          <ac:chgData name="Patrick, Rose Catherine" userId="S::rcp41@pitt.edu::3c4d9d71-23e3-4e6b-b23c-7bdd600c0919" providerId="AD" clId="Web-{109779DB-C18E-031C-9B3E-6D701AD9085E}" dt="2022-07-25T23:52:38.531" v="931"/>
          <ac:cxnSpMkLst>
            <pc:docMk/>
            <pc:sldMk cId="218519630" sldId="273"/>
            <ac:cxnSpMk id="190" creationId="{B5A1B745-D99D-8C7A-6D48-56C49049F3EF}"/>
          </ac:cxnSpMkLst>
        </pc:cxnChg>
        <pc:cxnChg chg="mod">
          <ac:chgData name="Patrick, Rose Catherine" userId="S::rcp41@pitt.edu::3c4d9d71-23e3-4e6b-b23c-7bdd600c0919" providerId="AD" clId="Web-{109779DB-C18E-031C-9B3E-6D701AD9085E}" dt="2022-07-25T23:52:38.531" v="931"/>
          <ac:cxnSpMkLst>
            <pc:docMk/>
            <pc:sldMk cId="218519630" sldId="273"/>
            <ac:cxnSpMk id="192" creationId="{56828791-DD2B-1D9B-390F-3E27C5EC5606}"/>
          </ac:cxnSpMkLst>
        </pc:cxnChg>
        <pc:cxnChg chg="mod">
          <ac:chgData name="Patrick, Rose Catherine" userId="S::rcp41@pitt.edu::3c4d9d71-23e3-4e6b-b23c-7bdd600c0919" providerId="AD" clId="Web-{109779DB-C18E-031C-9B3E-6D701AD9085E}" dt="2022-07-25T23:52:38.531" v="931"/>
          <ac:cxnSpMkLst>
            <pc:docMk/>
            <pc:sldMk cId="218519630" sldId="273"/>
            <ac:cxnSpMk id="193" creationId="{1511DD46-E8A7-5C98-2BB0-00DEDF12CDF0}"/>
          </ac:cxnSpMkLst>
        </pc:cxnChg>
        <pc:cxnChg chg="mod">
          <ac:chgData name="Patrick, Rose Catherine" userId="S::rcp41@pitt.edu::3c4d9d71-23e3-4e6b-b23c-7bdd600c0919" providerId="AD" clId="Web-{109779DB-C18E-031C-9B3E-6D701AD9085E}" dt="2022-07-25T23:52:38.531" v="931"/>
          <ac:cxnSpMkLst>
            <pc:docMk/>
            <pc:sldMk cId="218519630" sldId="273"/>
            <ac:cxnSpMk id="197" creationId="{CCCEB776-76D1-CB92-C15F-4402E57139CD}"/>
          </ac:cxnSpMkLst>
        </pc:cxnChg>
        <pc:cxnChg chg="mod">
          <ac:chgData name="Patrick, Rose Catherine" userId="S::rcp41@pitt.edu::3c4d9d71-23e3-4e6b-b23c-7bdd600c0919" providerId="AD" clId="Web-{109779DB-C18E-031C-9B3E-6D701AD9085E}" dt="2022-07-25T23:52:38.531" v="931"/>
          <ac:cxnSpMkLst>
            <pc:docMk/>
            <pc:sldMk cId="218519630" sldId="273"/>
            <ac:cxnSpMk id="198" creationId="{11E87BC9-9F2E-28FC-6A84-7563A2685197}"/>
          </ac:cxnSpMkLst>
        </pc:cxnChg>
        <pc:cxnChg chg="mod">
          <ac:chgData name="Patrick, Rose Catherine" userId="S::rcp41@pitt.edu::3c4d9d71-23e3-4e6b-b23c-7bdd600c0919" providerId="AD" clId="Web-{109779DB-C18E-031C-9B3E-6D701AD9085E}" dt="2022-07-25T23:52:38.531" v="931"/>
          <ac:cxnSpMkLst>
            <pc:docMk/>
            <pc:sldMk cId="218519630" sldId="273"/>
            <ac:cxnSpMk id="200" creationId="{504B15F2-A8A7-3C6D-C98C-B3AABBA3EC70}"/>
          </ac:cxnSpMkLst>
        </pc:cxnChg>
        <pc:cxnChg chg="mod">
          <ac:chgData name="Patrick, Rose Catherine" userId="S::rcp41@pitt.edu::3c4d9d71-23e3-4e6b-b23c-7bdd600c0919" providerId="AD" clId="Web-{109779DB-C18E-031C-9B3E-6D701AD9085E}" dt="2022-07-25T23:52:38.531" v="931"/>
          <ac:cxnSpMkLst>
            <pc:docMk/>
            <pc:sldMk cId="218519630" sldId="273"/>
            <ac:cxnSpMk id="201" creationId="{6AF551BD-61EB-E6CE-3C99-C6217B60D843}"/>
          </ac:cxnSpMkLst>
        </pc:cxnChg>
        <pc:cxnChg chg="mod">
          <ac:chgData name="Patrick, Rose Catherine" userId="S::rcp41@pitt.edu::3c4d9d71-23e3-4e6b-b23c-7bdd600c0919" providerId="AD" clId="Web-{109779DB-C18E-031C-9B3E-6D701AD9085E}" dt="2022-07-25T23:52:38.531" v="931"/>
          <ac:cxnSpMkLst>
            <pc:docMk/>
            <pc:sldMk cId="218519630" sldId="273"/>
            <ac:cxnSpMk id="207" creationId="{EEA4A262-BA4F-D6BD-B5A4-34179FB972CC}"/>
          </ac:cxnSpMkLst>
        </pc:cxnChg>
        <pc:cxnChg chg="mod">
          <ac:chgData name="Patrick, Rose Catherine" userId="S::rcp41@pitt.edu::3c4d9d71-23e3-4e6b-b23c-7bdd600c0919" providerId="AD" clId="Web-{109779DB-C18E-031C-9B3E-6D701AD9085E}" dt="2022-07-25T23:52:38.531" v="931"/>
          <ac:cxnSpMkLst>
            <pc:docMk/>
            <pc:sldMk cId="218519630" sldId="273"/>
            <ac:cxnSpMk id="208" creationId="{55F67CCF-0E82-A864-5EDB-03B060DA6B1F}"/>
          </ac:cxnSpMkLst>
        </pc:cxnChg>
        <pc:cxnChg chg="mod">
          <ac:chgData name="Patrick, Rose Catherine" userId="S::rcp41@pitt.edu::3c4d9d71-23e3-4e6b-b23c-7bdd600c0919" providerId="AD" clId="Web-{109779DB-C18E-031C-9B3E-6D701AD9085E}" dt="2022-07-25T23:52:38.531" v="931"/>
          <ac:cxnSpMkLst>
            <pc:docMk/>
            <pc:sldMk cId="218519630" sldId="273"/>
            <ac:cxnSpMk id="210" creationId="{0F93299B-CC86-2583-E53A-65AE9E82C2CC}"/>
          </ac:cxnSpMkLst>
        </pc:cxnChg>
        <pc:cxnChg chg="mod">
          <ac:chgData name="Patrick, Rose Catherine" userId="S::rcp41@pitt.edu::3c4d9d71-23e3-4e6b-b23c-7bdd600c0919" providerId="AD" clId="Web-{109779DB-C18E-031C-9B3E-6D701AD9085E}" dt="2022-07-25T23:52:38.531" v="931"/>
          <ac:cxnSpMkLst>
            <pc:docMk/>
            <pc:sldMk cId="218519630" sldId="273"/>
            <ac:cxnSpMk id="211" creationId="{71D37812-77DB-9954-5124-4FA5A8B7729F}"/>
          </ac:cxnSpMkLst>
        </pc:cxnChg>
        <pc:cxnChg chg="mod">
          <ac:chgData name="Patrick, Rose Catherine" userId="S::rcp41@pitt.edu::3c4d9d71-23e3-4e6b-b23c-7bdd600c0919" providerId="AD" clId="Web-{109779DB-C18E-031C-9B3E-6D701AD9085E}" dt="2022-07-25T23:52:38.531" v="931"/>
          <ac:cxnSpMkLst>
            <pc:docMk/>
            <pc:sldMk cId="218519630" sldId="273"/>
            <ac:cxnSpMk id="215" creationId="{029FB2EC-6BEC-2B83-8A91-2A6389577115}"/>
          </ac:cxnSpMkLst>
        </pc:cxnChg>
        <pc:cxnChg chg="mod">
          <ac:chgData name="Patrick, Rose Catherine" userId="S::rcp41@pitt.edu::3c4d9d71-23e3-4e6b-b23c-7bdd600c0919" providerId="AD" clId="Web-{109779DB-C18E-031C-9B3E-6D701AD9085E}" dt="2022-07-25T23:52:38.531" v="931"/>
          <ac:cxnSpMkLst>
            <pc:docMk/>
            <pc:sldMk cId="218519630" sldId="273"/>
            <ac:cxnSpMk id="216" creationId="{77C37C3D-A5B2-8A0A-3656-0FC834A3A8B2}"/>
          </ac:cxnSpMkLst>
        </pc:cxnChg>
        <pc:cxnChg chg="mod">
          <ac:chgData name="Patrick, Rose Catherine" userId="S::rcp41@pitt.edu::3c4d9d71-23e3-4e6b-b23c-7bdd600c0919" providerId="AD" clId="Web-{109779DB-C18E-031C-9B3E-6D701AD9085E}" dt="2022-07-25T23:52:38.531" v="931"/>
          <ac:cxnSpMkLst>
            <pc:docMk/>
            <pc:sldMk cId="218519630" sldId="273"/>
            <ac:cxnSpMk id="218" creationId="{5F8B61E7-18CA-AD44-CB32-6335C7D6F771}"/>
          </ac:cxnSpMkLst>
        </pc:cxnChg>
        <pc:cxnChg chg="mod">
          <ac:chgData name="Patrick, Rose Catherine" userId="S::rcp41@pitt.edu::3c4d9d71-23e3-4e6b-b23c-7bdd600c0919" providerId="AD" clId="Web-{109779DB-C18E-031C-9B3E-6D701AD9085E}" dt="2022-07-25T23:52:38.531" v="931"/>
          <ac:cxnSpMkLst>
            <pc:docMk/>
            <pc:sldMk cId="218519630" sldId="273"/>
            <ac:cxnSpMk id="219" creationId="{1A13E1A4-5A34-1D42-7BB2-A0BDF8CD9A52}"/>
          </ac:cxnSpMkLst>
        </pc:cxnChg>
        <pc:cxnChg chg="mod">
          <ac:chgData name="Patrick, Rose Catherine" userId="S::rcp41@pitt.edu::3c4d9d71-23e3-4e6b-b23c-7bdd600c0919" providerId="AD" clId="Web-{109779DB-C18E-031C-9B3E-6D701AD9085E}" dt="2022-07-25T23:52:38.531" v="931"/>
          <ac:cxnSpMkLst>
            <pc:docMk/>
            <pc:sldMk cId="218519630" sldId="273"/>
            <ac:cxnSpMk id="225" creationId="{0A60E8B6-EFBF-E016-2035-363C360494CC}"/>
          </ac:cxnSpMkLst>
        </pc:cxnChg>
        <pc:cxnChg chg="mod">
          <ac:chgData name="Patrick, Rose Catherine" userId="S::rcp41@pitt.edu::3c4d9d71-23e3-4e6b-b23c-7bdd600c0919" providerId="AD" clId="Web-{109779DB-C18E-031C-9B3E-6D701AD9085E}" dt="2022-07-25T23:52:38.531" v="931"/>
          <ac:cxnSpMkLst>
            <pc:docMk/>
            <pc:sldMk cId="218519630" sldId="273"/>
            <ac:cxnSpMk id="226" creationId="{0F699528-F564-C263-D73C-4BE3C8FDA0B5}"/>
          </ac:cxnSpMkLst>
        </pc:cxnChg>
        <pc:cxnChg chg="mod">
          <ac:chgData name="Patrick, Rose Catherine" userId="S::rcp41@pitt.edu::3c4d9d71-23e3-4e6b-b23c-7bdd600c0919" providerId="AD" clId="Web-{109779DB-C18E-031C-9B3E-6D701AD9085E}" dt="2022-07-25T23:52:38.531" v="931"/>
          <ac:cxnSpMkLst>
            <pc:docMk/>
            <pc:sldMk cId="218519630" sldId="273"/>
            <ac:cxnSpMk id="228" creationId="{08486629-017C-5585-396F-AC11F5931150}"/>
          </ac:cxnSpMkLst>
        </pc:cxnChg>
        <pc:cxnChg chg="mod">
          <ac:chgData name="Patrick, Rose Catherine" userId="S::rcp41@pitt.edu::3c4d9d71-23e3-4e6b-b23c-7bdd600c0919" providerId="AD" clId="Web-{109779DB-C18E-031C-9B3E-6D701AD9085E}" dt="2022-07-25T23:52:38.531" v="931"/>
          <ac:cxnSpMkLst>
            <pc:docMk/>
            <pc:sldMk cId="218519630" sldId="273"/>
            <ac:cxnSpMk id="229" creationId="{71761313-8CDE-66BF-0D03-90B112C3EB1B}"/>
          </ac:cxnSpMkLst>
        </pc:cxnChg>
        <pc:cxnChg chg="mod">
          <ac:chgData name="Patrick, Rose Catherine" userId="S::rcp41@pitt.edu::3c4d9d71-23e3-4e6b-b23c-7bdd600c0919" providerId="AD" clId="Web-{109779DB-C18E-031C-9B3E-6D701AD9085E}" dt="2022-07-25T23:52:38.531" v="931"/>
          <ac:cxnSpMkLst>
            <pc:docMk/>
            <pc:sldMk cId="218519630" sldId="273"/>
            <ac:cxnSpMk id="233" creationId="{F99383F3-FB78-1451-2037-D888A4B4D844}"/>
          </ac:cxnSpMkLst>
        </pc:cxnChg>
        <pc:cxnChg chg="mod">
          <ac:chgData name="Patrick, Rose Catherine" userId="S::rcp41@pitt.edu::3c4d9d71-23e3-4e6b-b23c-7bdd600c0919" providerId="AD" clId="Web-{109779DB-C18E-031C-9B3E-6D701AD9085E}" dt="2022-07-25T23:52:38.531" v="931"/>
          <ac:cxnSpMkLst>
            <pc:docMk/>
            <pc:sldMk cId="218519630" sldId="273"/>
            <ac:cxnSpMk id="234" creationId="{69216277-2633-DB9B-6D43-15EA4C812079}"/>
          </ac:cxnSpMkLst>
        </pc:cxnChg>
        <pc:cxnChg chg="mod">
          <ac:chgData name="Patrick, Rose Catherine" userId="S::rcp41@pitt.edu::3c4d9d71-23e3-4e6b-b23c-7bdd600c0919" providerId="AD" clId="Web-{109779DB-C18E-031C-9B3E-6D701AD9085E}" dt="2022-07-25T23:52:38.531" v="931"/>
          <ac:cxnSpMkLst>
            <pc:docMk/>
            <pc:sldMk cId="218519630" sldId="273"/>
            <ac:cxnSpMk id="236" creationId="{CAE309BF-BD7D-A2B5-F1CE-A07E5A91E0B3}"/>
          </ac:cxnSpMkLst>
        </pc:cxnChg>
        <pc:cxnChg chg="mod">
          <ac:chgData name="Patrick, Rose Catherine" userId="S::rcp41@pitt.edu::3c4d9d71-23e3-4e6b-b23c-7bdd600c0919" providerId="AD" clId="Web-{109779DB-C18E-031C-9B3E-6D701AD9085E}" dt="2022-07-25T23:52:38.531" v="931"/>
          <ac:cxnSpMkLst>
            <pc:docMk/>
            <pc:sldMk cId="218519630" sldId="273"/>
            <ac:cxnSpMk id="237" creationId="{0DDEB906-C099-16C6-9011-7C6783EC514C}"/>
          </ac:cxnSpMkLst>
        </pc:cxnChg>
        <pc:cxnChg chg="mod">
          <ac:chgData name="Patrick, Rose Catherine" userId="S::rcp41@pitt.edu::3c4d9d71-23e3-4e6b-b23c-7bdd600c0919" providerId="AD" clId="Web-{109779DB-C18E-031C-9B3E-6D701AD9085E}" dt="2022-07-25T23:52:53.219" v="935"/>
          <ac:cxnSpMkLst>
            <pc:docMk/>
            <pc:sldMk cId="218519630" sldId="273"/>
            <ac:cxnSpMk id="249" creationId="{3E2D67DE-C997-810F-88A8-9AB99BF8245E}"/>
          </ac:cxnSpMkLst>
        </pc:cxnChg>
        <pc:cxnChg chg="mod">
          <ac:chgData name="Patrick, Rose Catherine" userId="S::rcp41@pitt.edu::3c4d9d71-23e3-4e6b-b23c-7bdd600c0919" providerId="AD" clId="Web-{109779DB-C18E-031C-9B3E-6D701AD9085E}" dt="2022-07-25T23:52:53.219" v="935"/>
          <ac:cxnSpMkLst>
            <pc:docMk/>
            <pc:sldMk cId="218519630" sldId="273"/>
            <ac:cxnSpMk id="250" creationId="{10F5F1A3-D1F8-F606-295B-2EAC91EE603F}"/>
          </ac:cxnSpMkLst>
        </pc:cxnChg>
        <pc:cxnChg chg="mod">
          <ac:chgData name="Patrick, Rose Catherine" userId="S::rcp41@pitt.edu::3c4d9d71-23e3-4e6b-b23c-7bdd600c0919" providerId="AD" clId="Web-{109779DB-C18E-031C-9B3E-6D701AD9085E}" dt="2022-07-25T23:52:53.219" v="935"/>
          <ac:cxnSpMkLst>
            <pc:docMk/>
            <pc:sldMk cId="218519630" sldId="273"/>
            <ac:cxnSpMk id="252" creationId="{06195F8A-E4B7-C1C2-D0AE-43F5F2FFA208}"/>
          </ac:cxnSpMkLst>
        </pc:cxnChg>
        <pc:cxnChg chg="mod">
          <ac:chgData name="Patrick, Rose Catherine" userId="S::rcp41@pitt.edu::3c4d9d71-23e3-4e6b-b23c-7bdd600c0919" providerId="AD" clId="Web-{109779DB-C18E-031C-9B3E-6D701AD9085E}" dt="2022-07-25T23:52:53.219" v="935"/>
          <ac:cxnSpMkLst>
            <pc:docMk/>
            <pc:sldMk cId="218519630" sldId="273"/>
            <ac:cxnSpMk id="253" creationId="{DBE99B05-381E-BD53-E9AA-F584BCC0E82C}"/>
          </ac:cxnSpMkLst>
        </pc:cxnChg>
        <pc:cxnChg chg="mod">
          <ac:chgData name="Patrick, Rose Catherine" userId="S::rcp41@pitt.edu::3c4d9d71-23e3-4e6b-b23c-7bdd600c0919" providerId="AD" clId="Web-{109779DB-C18E-031C-9B3E-6D701AD9085E}" dt="2022-07-25T23:52:53.219" v="935"/>
          <ac:cxnSpMkLst>
            <pc:docMk/>
            <pc:sldMk cId="218519630" sldId="273"/>
            <ac:cxnSpMk id="257" creationId="{28CCB9E1-B3FE-0DF8-4686-8DB32FDCCDCF}"/>
          </ac:cxnSpMkLst>
        </pc:cxnChg>
        <pc:cxnChg chg="mod">
          <ac:chgData name="Patrick, Rose Catherine" userId="S::rcp41@pitt.edu::3c4d9d71-23e3-4e6b-b23c-7bdd600c0919" providerId="AD" clId="Web-{109779DB-C18E-031C-9B3E-6D701AD9085E}" dt="2022-07-25T23:52:53.219" v="935"/>
          <ac:cxnSpMkLst>
            <pc:docMk/>
            <pc:sldMk cId="218519630" sldId="273"/>
            <ac:cxnSpMk id="258" creationId="{D62BDDD9-AFD0-8C53-016E-A181F64BED5C}"/>
          </ac:cxnSpMkLst>
        </pc:cxnChg>
        <pc:cxnChg chg="mod">
          <ac:chgData name="Patrick, Rose Catherine" userId="S::rcp41@pitt.edu::3c4d9d71-23e3-4e6b-b23c-7bdd600c0919" providerId="AD" clId="Web-{109779DB-C18E-031C-9B3E-6D701AD9085E}" dt="2022-07-25T23:52:53.219" v="935"/>
          <ac:cxnSpMkLst>
            <pc:docMk/>
            <pc:sldMk cId="218519630" sldId="273"/>
            <ac:cxnSpMk id="260" creationId="{03BF2B4C-D821-CC60-CE08-3F1632D6962C}"/>
          </ac:cxnSpMkLst>
        </pc:cxnChg>
        <pc:cxnChg chg="mod">
          <ac:chgData name="Patrick, Rose Catherine" userId="S::rcp41@pitt.edu::3c4d9d71-23e3-4e6b-b23c-7bdd600c0919" providerId="AD" clId="Web-{109779DB-C18E-031C-9B3E-6D701AD9085E}" dt="2022-07-25T23:52:53.219" v="935"/>
          <ac:cxnSpMkLst>
            <pc:docMk/>
            <pc:sldMk cId="218519630" sldId="273"/>
            <ac:cxnSpMk id="261" creationId="{76DAFDC8-05E8-FB3F-DE36-D41F53F171BF}"/>
          </ac:cxnSpMkLst>
        </pc:cxnChg>
        <pc:cxnChg chg="mod">
          <ac:chgData name="Patrick, Rose Catherine" userId="S::rcp41@pitt.edu::3c4d9d71-23e3-4e6b-b23c-7bdd600c0919" providerId="AD" clId="Web-{109779DB-C18E-031C-9B3E-6D701AD9085E}" dt="2022-07-25T23:52:53.219" v="935"/>
          <ac:cxnSpMkLst>
            <pc:docMk/>
            <pc:sldMk cId="218519630" sldId="273"/>
            <ac:cxnSpMk id="267" creationId="{3472E957-3271-66F1-4D8D-D16E63D38618}"/>
          </ac:cxnSpMkLst>
        </pc:cxnChg>
        <pc:cxnChg chg="mod">
          <ac:chgData name="Patrick, Rose Catherine" userId="S::rcp41@pitt.edu::3c4d9d71-23e3-4e6b-b23c-7bdd600c0919" providerId="AD" clId="Web-{109779DB-C18E-031C-9B3E-6D701AD9085E}" dt="2022-07-25T23:52:53.219" v="935"/>
          <ac:cxnSpMkLst>
            <pc:docMk/>
            <pc:sldMk cId="218519630" sldId="273"/>
            <ac:cxnSpMk id="268" creationId="{729A0D9D-D468-5D63-8CBE-807BA325606B}"/>
          </ac:cxnSpMkLst>
        </pc:cxnChg>
        <pc:cxnChg chg="mod">
          <ac:chgData name="Patrick, Rose Catherine" userId="S::rcp41@pitt.edu::3c4d9d71-23e3-4e6b-b23c-7bdd600c0919" providerId="AD" clId="Web-{109779DB-C18E-031C-9B3E-6D701AD9085E}" dt="2022-07-25T23:52:53.219" v="935"/>
          <ac:cxnSpMkLst>
            <pc:docMk/>
            <pc:sldMk cId="218519630" sldId="273"/>
            <ac:cxnSpMk id="270" creationId="{B011A584-3648-665E-AA60-22D21AD14F57}"/>
          </ac:cxnSpMkLst>
        </pc:cxnChg>
        <pc:cxnChg chg="mod">
          <ac:chgData name="Patrick, Rose Catherine" userId="S::rcp41@pitt.edu::3c4d9d71-23e3-4e6b-b23c-7bdd600c0919" providerId="AD" clId="Web-{109779DB-C18E-031C-9B3E-6D701AD9085E}" dt="2022-07-25T23:52:53.219" v="935"/>
          <ac:cxnSpMkLst>
            <pc:docMk/>
            <pc:sldMk cId="218519630" sldId="273"/>
            <ac:cxnSpMk id="271" creationId="{F2784782-46E0-60C0-F404-3FA4AC69B0CD}"/>
          </ac:cxnSpMkLst>
        </pc:cxnChg>
        <pc:cxnChg chg="mod">
          <ac:chgData name="Patrick, Rose Catherine" userId="S::rcp41@pitt.edu::3c4d9d71-23e3-4e6b-b23c-7bdd600c0919" providerId="AD" clId="Web-{109779DB-C18E-031C-9B3E-6D701AD9085E}" dt="2022-07-25T23:52:53.219" v="935"/>
          <ac:cxnSpMkLst>
            <pc:docMk/>
            <pc:sldMk cId="218519630" sldId="273"/>
            <ac:cxnSpMk id="275" creationId="{6E40201A-42E5-D6E6-E604-340C4A5E9618}"/>
          </ac:cxnSpMkLst>
        </pc:cxnChg>
        <pc:cxnChg chg="mod">
          <ac:chgData name="Patrick, Rose Catherine" userId="S::rcp41@pitt.edu::3c4d9d71-23e3-4e6b-b23c-7bdd600c0919" providerId="AD" clId="Web-{109779DB-C18E-031C-9B3E-6D701AD9085E}" dt="2022-07-25T23:52:53.219" v="935"/>
          <ac:cxnSpMkLst>
            <pc:docMk/>
            <pc:sldMk cId="218519630" sldId="273"/>
            <ac:cxnSpMk id="276" creationId="{81A80FA3-C863-856D-CEC2-3882F00863CA}"/>
          </ac:cxnSpMkLst>
        </pc:cxnChg>
        <pc:cxnChg chg="mod">
          <ac:chgData name="Patrick, Rose Catherine" userId="S::rcp41@pitt.edu::3c4d9d71-23e3-4e6b-b23c-7bdd600c0919" providerId="AD" clId="Web-{109779DB-C18E-031C-9B3E-6D701AD9085E}" dt="2022-07-25T23:52:53.219" v="935"/>
          <ac:cxnSpMkLst>
            <pc:docMk/>
            <pc:sldMk cId="218519630" sldId="273"/>
            <ac:cxnSpMk id="278" creationId="{C20C2F3B-B0B6-E020-EBD9-7037003C5D74}"/>
          </ac:cxnSpMkLst>
        </pc:cxnChg>
        <pc:cxnChg chg="mod">
          <ac:chgData name="Patrick, Rose Catherine" userId="S::rcp41@pitt.edu::3c4d9d71-23e3-4e6b-b23c-7bdd600c0919" providerId="AD" clId="Web-{109779DB-C18E-031C-9B3E-6D701AD9085E}" dt="2022-07-25T23:52:53.219" v="935"/>
          <ac:cxnSpMkLst>
            <pc:docMk/>
            <pc:sldMk cId="218519630" sldId="273"/>
            <ac:cxnSpMk id="279" creationId="{47742F18-3717-18D6-E164-801F33EF8A81}"/>
          </ac:cxnSpMkLst>
        </pc:cxnChg>
        <pc:cxnChg chg="mod">
          <ac:chgData name="Patrick, Rose Catherine" userId="S::rcp41@pitt.edu::3c4d9d71-23e3-4e6b-b23c-7bdd600c0919" providerId="AD" clId="Web-{109779DB-C18E-031C-9B3E-6D701AD9085E}" dt="2022-07-25T23:52:53.219" v="935"/>
          <ac:cxnSpMkLst>
            <pc:docMk/>
            <pc:sldMk cId="218519630" sldId="273"/>
            <ac:cxnSpMk id="285" creationId="{636D9149-0981-E375-69B6-15F47F7DE01C}"/>
          </ac:cxnSpMkLst>
        </pc:cxnChg>
        <pc:cxnChg chg="mod">
          <ac:chgData name="Patrick, Rose Catherine" userId="S::rcp41@pitt.edu::3c4d9d71-23e3-4e6b-b23c-7bdd600c0919" providerId="AD" clId="Web-{109779DB-C18E-031C-9B3E-6D701AD9085E}" dt="2022-07-25T23:52:53.219" v="935"/>
          <ac:cxnSpMkLst>
            <pc:docMk/>
            <pc:sldMk cId="218519630" sldId="273"/>
            <ac:cxnSpMk id="286" creationId="{569FC990-0172-31C8-5CD6-9F9480E471FA}"/>
          </ac:cxnSpMkLst>
        </pc:cxnChg>
        <pc:cxnChg chg="mod">
          <ac:chgData name="Patrick, Rose Catherine" userId="S::rcp41@pitt.edu::3c4d9d71-23e3-4e6b-b23c-7bdd600c0919" providerId="AD" clId="Web-{109779DB-C18E-031C-9B3E-6D701AD9085E}" dt="2022-07-25T23:52:53.219" v="935"/>
          <ac:cxnSpMkLst>
            <pc:docMk/>
            <pc:sldMk cId="218519630" sldId="273"/>
            <ac:cxnSpMk id="288" creationId="{E526046D-12B6-13DA-F7DE-B00213C2BA10}"/>
          </ac:cxnSpMkLst>
        </pc:cxnChg>
        <pc:cxnChg chg="mod">
          <ac:chgData name="Patrick, Rose Catherine" userId="S::rcp41@pitt.edu::3c4d9d71-23e3-4e6b-b23c-7bdd600c0919" providerId="AD" clId="Web-{109779DB-C18E-031C-9B3E-6D701AD9085E}" dt="2022-07-25T23:52:53.219" v="935"/>
          <ac:cxnSpMkLst>
            <pc:docMk/>
            <pc:sldMk cId="218519630" sldId="273"/>
            <ac:cxnSpMk id="289" creationId="{56FDAAE5-4F11-60DA-B1EA-EA51ABC87B9E}"/>
          </ac:cxnSpMkLst>
        </pc:cxnChg>
        <pc:cxnChg chg="mod">
          <ac:chgData name="Patrick, Rose Catherine" userId="S::rcp41@pitt.edu::3c4d9d71-23e3-4e6b-b23c-7bdd600c0919" providerId="AD" clId="Web-{109779DB-C18E-031C-9B3E-6D701AD9085E}" dt="2022-07-25T23:52:53.219" v="935"/>
          <ac:cxnSpMkLst>
            <pc:docMk/>
            <pc:sldMk cId="218519630" sldId="273"/>
            <ac:cxnSpMk id="293" creationId="{CA8EF6CD-8631-2F87-0E86-571C0B73CA3E}"/>
          </ac:cxnSpMkLst>
        </pc:cxnChg>
        <pc:cxnChg chg="mod">
          <ac:chgData name="Patrick, Rose Catherine" userId="S::rcp41@pitt.edu::3c4d9d71-23e3-4e6b-b23c-7bdd600c0919" providerId="AD" clId="Web-{109779DB-C18E-031C-9B3E-6D701AD9085E}" dt="2022-07-25T23:52:53.219" v="935"/>
          <ac:cxnSpMkLst>
            <pc:docMk/>
            <pc:sldMk cId="218519630" sldId="273"/>
            <ac:cxnSpMk id="294" creationId="{9058E8F9-5C3B-70BF-FD59-FD93B6B758BE}"/>
          </ac:cxnSpMkLst>
        </pc:cxnChg>
        <pc:cxnChg chg="mod">
          <ac:chgData name="Patrick, Rose Catherine" userId="S::rcp41@pitt.edu::3c4d9d71-23e3-4e6b-b23c-7bdd600c0919" providerId="AD" clId="Web-{109779DB-C18E-031C-9B3E-6D701AD9085E}" dt="2022-07-25T23:52:53.219" v="935"/>
          <ac:cxnSpMkLst>
            <pc:docMk/>
            <pc:sldMk cId="218519630" sldId="273"/>
            <ac:cxnSpMk id="296" creationId="{FA759062-762F-365E-CD9C-C1856F667123}"/>
          </ac:cxnSpMkLst>
        </pc:cxnChg>
        <pc:cxnChg chg="mod">
          <ac:chgData name="Patrick, Rose Catherine" userId="S::rcp41@pitt.edu::3c4d9d71-23e3-4e6b-b23c-7bdd600c0919" providerId="AD" clId="Web-{109779DB-C18E-031C-9B3E-6D701AD9085E}" dt="2022-07-25T23:52:53.219" v="935"/>
          <ac:cxnSpMkLst>
            <pc:docMk/>
            <pc:sldMk cId="218519630" sldId="273"/>
            <ac:cxnSpMk id="297" creationId="{089CDCD5-EADA-9F7A-534B-C4EF099AE8B9}"/>
          </ac:cxnSpMkLst>
        </pc:cxnChg>
        <pc:cxnChg chg="mod">
          <ac:chgData name="Patrick, Rose Catherine" userId="S::rcp41@pitt.edu::3c4d9d71-23e3-4e6b-b23c-7bdd600c0919" providerId="AD" clId="Web-{109779DB-C18E-031C-9B3E-6D701AD9085E}" dt="2022-07-25T23:52:53.219" v="935"/>
          <ac:cxnSpMkLst>
            <pc:docMk/>
            <pc:sldMk cId="218519630" sldId="273"/>
            <ac:cxnSpMk id="306" creationId="{4C7AC10F-539D-401C-1171-BE4D5114B9CA}"/>
          </ac:cxnSpMkLst>
        </pc:cxnChg>
        <pc:cxnChg chg="mod">
          <ac:chgData name="Patrick, Rose Catherine" userId="S::rcp41@pitt.edu::3c4d9d71-23e3-4e6b-b23c-7bdd600c0919" providerId="AD" clId="Web-{109779DB-C18E-031C-9B3E-6D701AD9085E}" dt="2022-07-25T23:52:53.219" v="935"/>
          <ac:cxnSpMkLst>
            <pc:docMk/>
            <pc:sldMk cId="218519630" sldId="273"/>
            <ac:cxnSpMk id="307" creationId="{295495B7-748E-78EB-308D-E4991F28586D}"/>
          </ac:cxnSpMkLst>
        </pc:cxnChg>
        <pc:cxnChg chg="mod">
          <ac:chgData name="Patrick, Rose Catherine" userId="S::rcp41@pitt.edu::3c4d9d71-23e3-4e6b-b23c-7bdd600c0919" providerId="AD" clId="Web-{109779DB-C18E-031C-9B3E-6D701AD9085E}" dt="2022-07-25T23:52:53.219" v="935"/>
          <ac:cxnSpMkLst>
            <pc:docMk/>
            <pc:sldMk cId="218519630" sldId="273"/>
            <ac:cxnSpMk id="309" creationId="{133A6FE5-A294-6874-D46E-8195B9BC742D}"/>
          </ac:cxnSpMkLst>
        </pc:cxnChg>
        <pc:cxnChg chg="mod">
          <ac:chgData name="Patrick, Rose Catherine" userId="S::rcp41@pitt.edu::3c4d9d71-23e3-4e6b-b23c-7bdd600c0919" providerId="AD" clId="Web-{109779DB-C18E-031C-9B3E-6D701AD9085E}" dt="2022-07-25T23:52:53.219" v="935"/>
          <ac:cxnSpMkLst>
            <pc:docMk/>
            <pc:sldMk cId="218519630" sldId="273"/>
            <ac:cxnSpMk id="310" creationId="{3F1A0D9E-05A3-4531-5DD3-7B9CCE61113D}"/>
          </ac:cxnSpMkLst>
        </pc:cxnChg>
        <pc:cxnChg chg="mod">
          <ac:chgData name="Patrick, Rose Catherine" userId="S::rcp41@pitt.edu::3c4d9d71-23e3-4e6b-b23c-7bdd600c0919" providerId="AD" clId="Web-{109779DB-C18E-031C-9B3E-6D701AD9085E}" dt="2022-07-25T23:52:53.219" v="935"/>
          <ac:cxnSpMkLst>
            <pc:docMk/>
            <pc:sldMk cId="218519630" sldId="273"/>
            <ac:cxnSpMk id="314" creationId="{E031D615-7F5B-08E4-F366-06EC46516559}"/>
          </ac:cxnSpMkLst>
        </pc:cxnChg>
        <pc:cxnChg chg="mod">
          <ac:chgData name="Patrick, Rose Catherine" userId="S::rcp41@pitt.edu::3c4d9d71-23e3-4e6b-b23c-7bdd600c0919" providerId="AD" clId="Web-{109779DB-C18E-031C-9B3E-6D701AD9085E}" dt="2022-07-25T23:52:53.219" v="935"/>
          <ac:cxnSpMkLst>
            <pc:docMk/>
            <pc:sldMk cId="218519630" sldId="273"/>
            <ac:cxnSpMk id="315" creationId="{3477BA56-F4EE-D09C-677A-5A55C5ACD889}"/>
          </ac:cxnSpMkLst>
        </pc:cxnChg>
        <pc:cxnChg chg="mod">
          <ac:chgData name="Patrick, Rose Catherine" userId="S::rcp41@pitt.edu::3c4d9d71-23e3-4e6b-b23c-7bdd600c0919" providerId="AD" clId="Web-{109779DB-C18E-031C-9B3E-6D701AD9085E}" dt="2022-07-25T23:52:53.219" v="935"/>
          <ac:cxnSpMkLst>
            <pc:docMk/>
            <pc:sldMk cId="218519630" sldId="273"/>
            <ac:cxnSpMk id="317" creationId="{F5319A9A-FACB-E8F2-8BC4-4FDBA8E84514}"/>
          </ac:cxnSpMkLst>
        </pc:cxnChg>
        <pc:cxnChg chg="mod">
          <ac:chgData name="Patrick, Rose Catherine" userId="S::rcp41@pitt.edu::3c4d9d71-23e3-4e6b-b23c-7bdd600c0919" providerId="AD" clId="Web-{109779DB-C18E-031C-9B3E-6D701AD9085E}" dt="2022-07-25T23:52:53.219" v="935"/>
          <ac:cxnSpMkLst>
            <pc:docMk/>
            <pc:sldMk cId="218519630" sldId="273"/>
            <ac:cxnSpMk id="318" creationId="{6C2AA177-31DA-D29D-F412-F92929A88DD8}"/>
          </ac:cxnSpMkLst>
        </pc:cxnChg>
        <pc:cxnChg chg="mod">
          <ac:chgData name="Patrick, Rose Catherine" userId="S::rcp41@pitt.edu::3c4d9d71-23e3-4e6b-b23c-7bdd600c0919" providerId="AD" clId="Web-{109779DB-C18E-031C-9B3E-6D701AD9085E}" dt="2022-07-25T23:52:53.219" v="935"/>
          <ac:cxnSpMkLst>
            <pc:docMk/>
            <pc:sldMk cId="218519630" sldId="273"/>
            <ac:cxnSpMk id="324" creationId="{E6E34E67-F69D-4678-9F34-8245C75E8995}"/>
          </ac:cxnSpMkLst>
        </pc:cxnChg>
        <pc:cxnChg chg="mod">
          <ac:chgData name="Patrick, Rose Catherine" userId="S::rcp41@pitt.edu::3c4d9d71-23e3-4e6b-b23c-7bdd600c0919" providerId="AD" clId="Web-{109779DB-C18E-031C-9B3E-6D701AD9085E}" dt="2022-07-25T23:52:53.219" v="935"/>
          <ac:cxnSpMkLst>
            <pc:docMk/>
            <pc:sldMk cId="218519630" sldId="273"/>
            <ac:cxnSpMk id="325" creationId="{22DDF06F-FEC2-C34C-AC3E-413851501E71}"/>
          </ac:cxnSpMkLst>
        </pc:cxnChg>
        <pc:cxnChg chg="mod">
          <ac:chgData name="Patrick, Rose Catherine" userId="S::rcp41@pitt.edu::3c4d9d71-23e3-4e6b-b23c-7bdd600c0919" providerId="AD" clId="Web-{109779DB-C18E-031C-9B3E-6D701AD9085E}" dt="2022-07-25T23:52:53.219" v="935"/>
          <ac:cxnSpMkLst>
            <pc:docMk/>
            <pc:sldMk cId="218519630" sldId="273"/>
            <ac:cxnSpMk id="327" creationId="{8757A39D-8E27-C6AE-0A88-2E132D4EB786}"/>
          </ac:cxnSpMkLst>
        </pc:cxnChg>
        <pc:cxnChg chg="mod">
          <ac:chgData name="Patrick, Rose Catherine" userId="S::rcp41@pitt.edu::3c4d9d71-23e3-4e6b-b23c-7bdd600c0919" providerId="AD" clId="Web-{109779DB-C18E-031C-9B3E-6D701AD9085E}" dt="2022-07-25T23:52:53.219" v="935"/>
          <ac:cxnSpMkLst>
            <pc:docMk/>
            <pc:sldMk cId="218519630" sldId="273"/>
            <ac:cxnSpMk id="328" creationId="{B654607F-FFA7-A478-72ED-022E1AB3C8CB}"/>
          </ac:cxnSpMkLst>
        </pc:cxnChg>
        <pc:cxnChg chg="mod">
          <ac:chgData name="Patrick, Rose Catherine" userId="S::rcp41@pitt.edu::3c4d9d71-23e3-4e6b-b23c-7bdd600c0919" providerId="AD" clId="Web-{109779DB-C18E-031C-9B3E-6D701AD9085E}" dt="2022-07-25T23:52:53.219" v="935"/>
          <ac:cxnSpMkLst>
            <pc:docMk/>
            <pc:sldMk cId="218519630" sldId="273"/>
            <ac:cxnSpMk id="332" creationId="{686C894E-1777-898A-9F07-D3BBE0F347EE}"/>
          </ac:cxnSpMkLst>
        </pc:cxnChg>
        <pc:cxnChg chg="mod">
          <ac:chgData name="Patrick, Rose Catherine" userId="S::rcp41@pitt.edu::3c4d9d71-23e3-4e6b-b23c-7bdd600c0919" providerId="AD" clId="Web-{109779DB-C18E-031C-9B3E-6D701AD9085E}" dt="2022-07-25T23:52:53.219" v="935"/>
          <ac:cxnSpMkLst>
            <pc:docMk/>
            <pc:sldMk cId="218519630" sldId="273"/>
            <ac:cxnSpMk id="333" creationId="{ABC245CE-3D06-9501-904E-D9CF583D252F}"/>
          </ac:cxnSpMkLst>
        </pc:cxnChg>
        <pc:cxnChg chg="mod">
          <ac:chgData name="Patrick, Rose Catherine" userId="S::rcp41@pitt.edu::3c4d9d71-23e3-4e6b-b23c-7bdd600c0919" providerId="AD" clId="Web-{109779DB-C18E-031C-9B3E-6D701AD9085E}" dt="2022-07-25T23:52:53.219" v="935"/>
          <ac:cxnSpMkLst>
            <pc:docMk/>
            <pc:sldMk cId="218519630" sldId="273"/>
            <ac:cxnSpMk id="335" creationId="{D8D0AF1F-BE2A-BE7A-4986-49C5066E421D}"/>
          </ac:cxnSpMkLst>
        </pc:cxnChg>
        <pc:cxnChg chg="mod">
          <ac:chgData name="Patrick, Rose Catherine" userId="S::rcp41@pitt.edu::3c4d9d71-23e3-4e6b-b23c-7bdd600c0919" providerId="AD" clId="Web-{109779DB-C18E-031C-9B3E-6D701AD9085E}" dt="2022-07-25T23:52:53.219" v="935"/>
          <ac:cxnSpMkLst>
            <pc:docMk/>
            <pc:sldMk cId="218519630" sldId="273"/>
            <ac:cxnSpMk id="336" creationId="{C456B637-47EC-41B5-8EC3-A38772C8E0B5}"/>
          </ac:cxnSpMkLst>
        </pc:cxnChg>
        <pc:cxnChg chg="mod">
          <ac:chgData name="Patrick, Rose Catherine" userId="S::rcp41@pitt.edu::3c4d9d71-23e3-4e6b-b23c-7bdd600c0919" providerId="AD" clId="Web-{109779DB-C18E-031C-9B3E-6D701AD9085E}" dt="2022-07-25T23:52:53.219" v="935"/>
          <ac:cxnSpMkLst>
            <pc:docMk/>
            <pc:sldMk cId="218519630" sldId="273"/>
            <ac:cxnSpMk id="342" creationId="{D6ADC05A-1875-36BC-6A74-1B04BE6A30ED}"/>
          </ac:cxnSpMkLst>
        </pc:cxnChg>
        <pc:cxnChg chg="mod">
          <ac:chgData name="Patrick, Rose Catherine" userId="S::rcp41@pitt.edu::3c4d9d71-23e3-4e6b-b23c-7bdd600c0919" providerId="AD" clId="Web-{109779DB-C18E-031C-9B3E-6D701AD9085E}" dt="2022-07-25T23:52:53.219" v="935"/>
          <ac:cxnSpMkLst>
            <pc:docMk/>
            <pc:sldMk cId="218519630" sldId="273"/>
            <ac:cxnSpMk id="343" creationId="{A4A7F15B-A280-4E3D-3116-5C9D7C6CCC10}"/>
          </ac:cxnSpMkLst>
        </pc:cxnChg>
        <pc:cxnChg chg="mod">
          <ac:chgData name="Patrick, Rose Catherine" userId="S::rcp41@pitt.edu::3c4d9d71-23e3-4e6b-b23c-7bdd600c0919" providerId="AD" clId="Web-{109779DB-C18E-031C-9B3E-6D701AD9085E}" dt="2022-07-25T23:52:53.219" v="935"/>
          <ac:cxnSpMkLst>
            <pc:docMk/>
            <pc:sldMk cId="218519630" sldId="273"/>
            <ac:cxnSpMk id="345" creationId="{F1F65B6A-8D8D-3069-8263-630297417631}"/>
          </ac:cxnSpMkLst>
        </pc:cxnChg>
        <pc:cxnChg chg="mod">
          <ac:chgData name="Patrick, Rose Catherine" userId="S::rcp41@pitt.edu::3c4d9d71-23e3-4e6b-b23c-7bdd600c0919" providerId="AD" clId="Web-{109779DB-C18E-031C-9B3E-6D701AD9085E}" dt="2022-07-25T23:52:53.219" v="935"/>
          <ac:cxnSpMkLst>
            <pc:docMk/>
            <pc:sldMk cId="218519630" sldId="273"/>
            <ac:cxnSpMk id="346" creationId="{9CA31249-A71D-28A3-4BB9-D91A006F743B}"/>
          </ac:cxnSpMkLst>
        </pc:cxnChg>
        <pc:cxnChg chg="mod">
          <ac:chgData name="Patrick, Rose Catherine" userId="S::rcp41@pitt.edu::3c4d9d71-23e3-4e6b-b23c-7bdd600c0919" providerId="AD" clId="Web-{109779DB-C18E-031C-9B3E-6D701AD9085E}" dt="2022-07-25T23:52:53.219" v="935"/>
          <ac:cxnSpMkLst>
            <pc:docMk/>
            <pc:sldMk cId="218519630" sldId="273"/>
            <ac:cxnSpMk id="350" creationId="{6F4D84BB-19BF-DD05-F60B-A908845D04B7}"/>
          </ac:cxnSpMkLst>
        </pc:cxnChg>
        <pc:cxnChg chg="mod">
          <ac:chgData name="Patrick, Rose Catherine" userId="S::rcp41@pitt.edu::3c4d9d71-23e3-4e6b-b23c-7bdd600c0919" providerId="AD" clId="Web-{109779DB-C18E-031C-9B3E-6D701AD9085E}" dt="2022-07-25T23:52:53.219" v="935"/>
          <ac:cxnSpMkLst>
            <pc:docMk/>
            <pc:sldMk cId="218519630" sldId="273"/>
            <ac:cxnSpMk id="351" creationId="{D5180434-CD5F-2C8F-1B2E-187334AB11A0}"/>
          </ac:cxnSpMkLst>
        </pc:cxnChg>
        <pc:cxnChg chg="mod">
          <ac:chgData name="Patrick, Rose Catherine" userId="S::rcp41@pitt.edu::3c4d9d71-23e3-4e6b-b23c-7bdd600c0919" providerId="AD" clId="Web-{109779DB-C18E-031C-9B3E-6D701AD9085E}" dt="2022-07-25T23:52:53.219" v="935"/>
          <ac:cxnSpMkLst>
            <pc:docMk/>
            <pc:sldMk cId="218519630" sldId="273"/>
            <ac:cxnSpMk id="353" creationId="{55EB7EA1-3B75-2298-B595-F7EA80229A3C}"/>
          </ac:cxnSpMkLst>
        </pc:cxnChg>
        <pc:cxnChg chg="mod">
          <ac:chgData name="Patrick, Rose Catherine" userId="S::rcp41@pitt.edu::3c4d9d71-23e3-4e6b-b23c-7bdd600c0919" providerId="AD" clId="Web-{109779DB-C18E-031C-9B3E-6D701AD9085E}" dt="2022-07-25T23:52:53.219" v="935"/>
          <ac:cxnSpMkLst>
            <pc:docMk/>
            <pc:sldMk cId="218519630" sldId="273"/>
            <ac:cxnSpMk id="354" creationId="{C86131E6-7B8B-BCE0-2FE9-01CA914C25BA}"/>
          </ac:cxnSpMkLst>
        </pc:cxnChg>
        <pc:cxnChg chg="add mod">
          <ac:chgData name="Patrick, Rose Catherine" userId="S::rcp41@pitt.edu::3c4d9d71-23e3-4e6b-b23c-7bdd600c0919" providerId="AD" clId="Web-{109779DB-C18E-031C-9B3E-6D701AD9085E}" dt="2022-07-26T00:00:40.403" v="982" actId="14100"/>
          <ac:cxnSpMkLst>
            <pc:docMk/>
            <pc:sldMk cId="218519630" sldId="273"/>
            <ac:cxnSpMk id="356" creationId="{1BE47297-D970-055A-8CC7-A95F8386F3F9}"/>
          </ac:cxnSpMkLst>
        </pc:cxnChg>
        <pc:cxnChg chg="add mod">
          <ac:chgData name="Patrick, Rose Catherine" userId="S::rcp41@pitt.edu::3c4d9d71-23e3-4e6b-b23c-7bdd600c0919" providerId="AD" clId="Web-{109779DB-C18E-031C-9B3E-6D701AD9085E}" dt="2022-07-26T00:00:36.153" v="981" actId="14100"/>
          <ac:cxnSpMkLst>
            <pc:docMk/>
            <pc:sldMk cId="218519630" sldId="273"/>
            <ac:cxnSpMk id="357" creationId="{84B88C53-E73A-7245-87FF-4CEAE7478F4B}"/>
          </ac:cxnSpMkLst>
        </pc:cxnChg>
        <pc:cxnChg chg="mod">
          <ac:chgData name="Patrick, Rose Catherine" userId="S::rcp41@pitt.edu::3c4d9d71-23e3-4e6b-b23c-7bdd600c0919" providerId="AD" clId="Web-{109779DB-C18E-031C-9B3E-6D701AD9085E}" dt="2022-07-26T00:00:50.153" v="984"/>
          <ac:cxnSpMkLst>
            <pc:docMk/>
            <pc:sldMk cId="218519630" sldId="273"/>
            <ac:cxnSpMk id="361" creationId="{99EDA43E-EDA7-C8AD-1AFF-1CC0F17E6E00}"/>
          </ac:cxnSpMkLst>
        </pc:cxnChg>
        <pc:cxnChg chg="mod">
          <ac:chgData name="Patrick, Rose Catherine" userId="S::rcp41@pitt.edu::3c4d9d71-23e3-4e6b-b23c-7bdd600c0919" providerId="AD" clId="Web-{109779DB-C18E-031C-9B3E-6D701AD9085E}" dt="2022-07-26T00:00:50.153" v="984"/>
          <ac:cxnSpMkLst>
            <pc:docMk/>
            <pc:sldMk cId="218519630" sldId="273"/>
            <ac:cxnSpMk id="362" creationId="{485DF466-C047-E1DA-B346-A987A30FC93B}"/>
          </ac:cxnSpMkLst>
        </pc:cxnChg>
        <pc:cxnChg chg="mod">
          <ac:chgData name="Patrick, Rose Catherine" userId="S::rcp41@pitt.edu::3c4d9d71-23e3-4e6b-b23c-7bdd600c0919" providerId="AD" clId="Web-{109779DB-C18E-031C-9B3E-6D701AD9085E}" dt="2022-07-26T00:01:00.872" v="988"/>
          <ac:cxnSpMkLst>
            <pc:docMk/>
            <pc:sldMk cId="218519630" sldId="273"/>
            <ac:cxnSpMk id="365" creationId="{76CA6EE0-3E07-DE89-95EC-6E8E90B53056}"/>
          </ac:cxnSpMkLst>
        </pc:cxnChg>
        <pc:cxnChg chg="mod">
          <ac:chgData name="Patrick, Rose Catherine" userId="S::rcp41@pitt.edu::3c4d9d71-23e3-4e6b-b23c-7bdd600c0919" providerId="AD" clId="Web-{109779DB-C18E-031C-9B3E-6D701AD9085E}" dt="2022-07-26T00:01:00.872" v="988"/>
          <ac:cxnSpMkLst>
            <pc:docMk/>
            <pc:sldMk cId="218519630" sldId="273"/>
            <ac:cxnSpMk id="366" creationId="{C41A2B3D-DDFA-1F21-45B5-D6F060BADD0D}"/>
          </ac:cxnSpMkLst>
        </pc:cxnChg>
        <pc:cxnChg chg="mod">
          <ac:chgData name="Patrick, Rose Catherine" userId="S::rcp41@pitt.edu::3c4d9d71-23e3-4e6b-b23c-7bdd600c0919" providerId="AD" clId="Web-{109779DB-C18E-031C-9B3E-6D701AD9085E}" dt="2022-07-26T00:01:02.685" v="989"/>
          <ac:cxnSpMkLst>
            <pc:docMk/>
            <pc:sldMk cId="218519630" sldId="273"/>
            <ac:cxnSpMk id="369" creationId="{326983C4-2D12-7ACB-82A9-D1412DEBC2F5}"/>
          </ac:cxnSpMkLst>
        </pc:cxnChg>
        <pc:cxnChg chg="mod">
          <ac:chgData name="Patrick, Rose Catherine" userId="S::rcp41@pitt.edu::3c4d9d71-23e3-4e6b-b23c-7bdd600c0919" providerId="AD" clId="Web-{109779DB-C18E-031C-9B3E-6D701AD9085E}" dt="2022-07-26T00:01:02.685" v="989"/>
          <ac:cxnSpMkLst>
            <pc:docMk/>
            <pc:sldMk cId="218519630" sldId="273"/>
            <ac:cxnSpMk id="370" creationId="{D147CAAA-876B-379F-5265-B5D6F032F13C}"/>
          </ac:cxnSpMkLst>
        </pc:cxnChg>
        <pc:cxnChg chg="mod">
          <ac:chgData name="Patrick, Rose Catherine" userId="S::rcp41@pitt.edu::3c4d9d71-23e3-4e6b-b23c-7bdd600c0919" providerId="AD" clId="Web-{109779DB-C18E-031C-9B3E-6D701AD9085E}" dt="2022-07-26T00:01:04.951" v="990"/>
          <ac:cxnSpMkLst>
            <pc:docMk/>
            <pc:sldMk cId="218519630" sldId="273"/>
            <ac:cxnSpMk id="373" creationId="{F1DC80BD-EFDA-D126-DAB5-A46A08B3F3A1}"/>
          </ac:cxnSpMkLst>
        </pc:cxnChg>
        <pc:cxnChg chg="mod">
          <ac:chgData name="Patrick, Rose Catherine" userId="S::rcp41@pitt.edu::3c4d9d71-23e3-4e6b-b23c-7bdd600c0919" providerId="AD" clId="Web-{109779DB-C18E-031C-9B3E-6D701AD9085E}" dt="2022-07-26T00:01:04.951" v="990"/>
          <ac:cxnSpMkLst>
            <pc:docMk/>
            <pc:sldMk cId="218519630" sldId="273"/>
            <ac:cxnSpMk id="374" creationId="{901080A5-5068-D2FF-0C3A-8200F5FD3E5B}"/>
          </ac:cxnSpMkLst>
        </pc:cxnChg>
        <pc:cxnChg chg="mod">
          <ac:chgData name="Patrick, Rose Catherine" userId="S::rcp41@pitt.edu::3c4d9d71-23e3-4e6b-b23c-7bdd600c0919" providerId="AD" clId="Web-{109779DB-C18E-031C-9B3E-6D701AD9085E}" dt="2022-07-26T00:01:06.529" v="991"/>
          <ac:cxnSpMkLst>
            <pc:docMk/>
            <pc:sldMk cId="218519630" sldId="273"/>
            <ac:cxnSpMk id="377" creationId="{0C63BC02-D98D-5C7F-E4E4-BF0E1FD3FF9B}"/>
          </ac:cxnSpMkLst>
        </pc:cxnChg>
        <pc:cxnChg chg="mod">
          <ac:chgData name="Patrick, Rose Catherine" userId="S::rcp41@pitt.edu::3c4d9d71-23e3-4e6b-b23c-7bdd600c0919" providerId="AD" clId="Web-{109779DB-C18E-031C-9B3E-6D701AD9085E}" dt="2022-07-26T00:01:06.529" v="991"/>
          <ac:cxnSpMkLst>
            <pc:docMk/>
            <pc:sldMk cId="218519630" sldId="273"/>
            <ac:cxnSpMk id="378" creationId="{CD7A18F8-20C2-8561-C4F4-82DE62003BFC}"/>
          </ac:cxnSpMkLst>
        </pc:cxnChg>
        <pc:cxnChg chg="mod">
          <ac:chgData name="Patrick, Rose Catherine" userId="S::rcp41@pitt.edu::3c4d9d71-23e3-4e6b-b23c-7bdd600c0919" providerId="AD" clId="Web-{109779DB-C18E-031C-9B3E-6D701AD9085E}" dt="2022-07-26T00:01:07.904" v="992"/>
          <ac:cxnSpMkLst>
            <pc:docMk/>
            <pc:sldMk cId="218519630" sldId="273"/>
            <ac:cxnSpMk id="381" creationId="{2D1F9C6A-FAE3-C90A-17AA-C5C5379317E4}"/>
          </ac:cxnSpMkLst>
        </pc:cxnChg>
        <pc:cxnChg chg="mod">
          <ac:chgData name="Patrick, Rose Catherine" userId="S::rcp41@pitt.edu::3c4d9d71-23e3-4e6b-b23c-7bdd600c0919" providerId="AD" clId="Web-{109779DB-C18E-031C-9B3E-6D701AD9085E}" dt="2022-07-26T00:01:07.904" v="992"/>
          <ac:cxnSpMkLst>
            <pc:docMk/>
            <pc:sldMk cId="218519630" sldId="273"/>
            <ac:cxnSpMk id="382" creationId="{639EB95E-876D-2FB2-6117-412BDC43D956}"/>
          </ac:cxnSpMkLst>
        </pc:cxnChg>
        <pc:cxnChg chg="mod">
          <ac:chgData name="Patrick, Rose Catherine" userId="S::rcp41@pitt.edu::3c4d9d71-23e3-4e6b-b23c-7bdd600c0919" providerId="AD" clId="Web-{109779DB-C18E-031C-9B3E-6D701AD9085E}" dt="2022-07-26T00:01:30.296" v="1000"/>
          <ac:cxnSpMkLst>
            <pc:docMk/>
            <pc:sldMk cId="218519630" sldId="273"/>
            <ac:cxnSpMk id="385" creationId="{6281CB48-4483-28D9-A170-D4053D7A77ED}"/>
          </ac:cxnSpMkLst>
        </pc:cxnChg>
        <pc:cxnChg chg="mod">
          <ac:chgData name="Patrick, Rose Catherine" userId="S::rcp41@pitt.edu::3c4d9d71-23e3-4e6b-b23c-7bdd600c0919" providerId="AD" clId="Web-{109779DB-C18E-031C-9B3E-6D701AD9085E}" dt="2022-07-26T00:01:30.296" v="1000"/>
          <ac:cxnSpMkLst>
            <pc:docMk/>
            <pc:sldMk cId="218519630" sldId="273"/>
            <ac:cxnSpMk id="386" creationId="{E3ED15F4-CFED-56D5-5B29-2C097DF71A8E}"/>
          </ac:cxnSpMkLst>
        </pc:cxnChg>
        <pc:cxnChg chg="mod">
          <ac:chgData name="Patrick, Rose Catherine" userId="S::rcp41@pitt.edu::3c4d9d71-23e3-4e6b-b23c-7bdd600c0919" providerId="AD" clId="Web-{109779DB-C18E-031C-9B3E-6D701AD9085E}" dt="2022-07-26T00:01:34.921" v="1002"/>
          <ac:cxnSpMkLst>
            <pc:docMk/>
            <pc:sldMk cId="218519630" sldId="273"/>
            <ac:cxnSpMk id="389" creationId="{F27EEAE2-C73F-2CB4-A6F3-5EEECBFC8961}"/>
          </ac:cxnSpMkLst>
        </pc:cxnChg>
        <pc:cxnChg chg="mod">
          <ac:chgData name="Patrick, Rose Catherine" userId="S::rcp41@pitt.edu::3c4d9d71-23e3-4e6b-b23c-7bdd600c0919" providerId="AD" clId="Web-{109779DB-C18E-031C-9B3E-6D701AD9085E}" dt="2022-07-26T00:01:34.921" v="1002"/>
          <ac:cxnSpMkLst>
            <pc:docMk/>
            <pc:sldMk cId="218519630" sldId="273"/>
            <ac:cxnSpMk id="390" creationId="{1A8EBDDB-F97E-E5A4-D6F6-84970A38FFE9}"/>
          </ac:cxnSpMkLst>
        </pc:cxnChg>
        <pc:cxnChg chg="mod">
          <ac:chgData name="Patrick, Rose Catherine" userId="S::rcp41@pitt.edu::3c4d9d71-23e3-4e6b-b23c-7bdd600c0919" providerId="AD" clId="Web-{109779DB-C18E-031C-9B3E-6D701AD9085E}" dt="2022-07-26T00:01:47.015" v="1006"/>
          <ac:cxnSpMkLst>
            <pc:docMk/>
            <pc:sldMk cId="218519630" sldId="273"/>
            <ac:cxnSpMk id="393" creationId="{E5F5AB3B-28A6-07E1-6336-81743F0EFFB8}"/>
          </ac:cxnSpMkLst>
        </pc:cxnChg>
        <pc:cxnChg chg="mod">
          <ac:chgData name="Patrick, Rose Catherine" userId="S::rcp41@pitt.edu::3c4d9d71-23e3-4e6b-b23c-7bdd600c0919" providerId="AD" clId="Web-{109779DB-C18E-031C-9B3E-6D701AD9085E}" dt="2022-07-26T00:01:47.015" v="1006"/>
          <ac:cxnSpMkLst>
            <pc:docMk/>
            <pc:sldMk cId="218519630" sldId="273"/>
            <ac:cxnSpMk id="394" creationId="{D3019809-656E-7CAA-000A-AB5C26A0DB93}"/>
          </ac:cxnSpMkLst>
        </pc:cxnChg>
        <pc:cxnChg chg="mod">
          <ac:chgData name="Patrick, Rose Catherine" userId="S::rcp41@pitt.edu::3c4d9d71-23e3-4e6b-b23c-7bdd600c0919" providerId="AD" clId="Web-{109779DB-C18E-031C-9B3E-6D701AD9085E}" dt="2022-07-26T00:01:52.313" v="1008"/>
          <ac:cxnSpMkLst>
            <pc:docMk/>
            <pc:sldMk cId="218519630" sldId="273"/>
            <ac:cxnSpMk id="397" creationId="{F0381594-BC8B-F8AF-7C3B-845528DCE991}"/>
          </ac:cxnSpMkLst>
        </pc:cxnChg>
        <pc:cxnChg chg="mod">
          <ac:chgData name="Patrick, Rose Catherine" userId="S::rcp41@pitt.edu::3c4d9d71-23e3-4e6b-b23c-7bdd600c0919" providerId="AD" clId="Web-{109779DB-C18E-031C-9B3E-6D701AD9085E}" dt="2022-07-26T00:01:52.313" v="1008"/>
          <ac:cxnSpMkLst>
            <pc:docMk/>
            <pc:sldMk cId="218519630" sldId="273"/>
            <ac:cxnSpMk id="398" creationId="{AEA1E5D0-4D18-7409-915F-6E6DC343ACC0}"/>
          </ac:cxnSpMkLst>
        </pc:cxnChg>
        <pc:cxnChg chg="mod">
          <ac:chgData name="Patrick, Rose Catherine" userId="S::rcp41@pitt.edu::3c4d9d71-23e3-4e6b-b23c-7bdd600c0919" providerId="AD" clId="Web-{109779DB-C18E-031C-9B3E-6D701AD9085E}" dt="2022-07-26T00:02:04.266" v="1013"/>
          <ac:cxnSpMkLst>
            <pc:docMk/>
            <pc:sldMk cId="218519630" sldId="273"/>
            <ac:cxnSpMk id="401" creationId="{632181F7-7E56-325F-F6DB-E04FE07A3B55}"/>
          </ac:cxnSpMkLst>
        </pc:cxnChg>
        <pc:cxnChg chg="mod">
          <ac:chgData name="Patrick, Rose Catherine" userId="S::rcp41@pitt.edu::3c4d9d71-23e3-4e6b-b23c-7bdd600c0919" providerId="AD" clId="Web-{109779DB-C18E-031C-9B3E-6D701AD9085E}" dt="2022-07-26T00:02:04.266" v="1013"/>
          <ac:cxnSpMkLst>
            <pc:docMk/>
            <pc:sldMk cId="218519630" sldId="273"/>
            <ac:cxnSpMk id="402" creationId="{28A45680-F6AD-8154-E911-2C948B3027D5}"/>
          </ac:cxnSpMkLst>
        </pc:cxnChg>
        <pc:cxnChg chg="mod">
          <ac:chgData name="Patrick, Rose Catherine" userId="S::rcp41@pitt.edu::3c4d9d71-23e3-4e6b-b23c-7bdd600c0919" providerId="AD" clId="Web-{109779DB-C18E-031C-9B3E-6D701AD9085E}" dt="2022-07-26T00:02:10.078" v="1015"/>
          <ac:cxnSpMkLst>
            <pc:docMk/>
            <pc:sldMk cId="218519630" sldId="273"/>
            <ac:cxnSpMk id="405" creationId="{504D474A-D57A-E959-4FD5-9653ADF698FE}"/>
          </ac:cxnSpMkLst>
        </pc:cxnChg>
        <pc:cxnChg chg="mod">
          <ac:chgData name="Patrick, Rose Catherine" userId="S::rcp41@pitt.edu::3c4d9d71-23e3-4e6b-b23c-7bdd600c0919" providerId="AD" clId="Web-{109779DB-C18E-031C-9B3E-6D701AD9085E}" dt="2022-07-26T00:02:10.078" v="1015"/>
          <ac:cxnSpMkLst>
            <pc:docMk/>
            <pc:sldMk cId="218519630" sldId="273"/>
            <ac:cxnSpMk id="406" creationId="{A435F12F-66FE-5658-C168-117F89CA17A5}"/>
          </ac:cxnSpMkLst>
        </pc:cxnChg>
        <pc:cxnChg chg="mod">
          <ac:chgData name="Patrick, Rose Catherine" userId="S::rcp41@pitt.edu::3c4d9d71-23e3-4e6b-b23c-7bdd600c0919" providerId="AD" clId="Web-{109779DB-C18E-031C-9B3E-6D701AD9085E}" dt="2022-07-26T00:02:30.486" v="1020"/>
          <ac:cxnSpMkLst>
            <pc:docMk/>
            <pc:sldMk cId="218519630" sldId="273"/>
            <ac:cxnSpMk id="417" creationId="{CED21297-01A0-1BE1-21A1-411311AC4B06}"/>
          </ac:cxnSpMkLst>
        </pc:cxnChg>
        <pc:cxnChg chg="mod">
          <ac:chgData name="Patrick, Rose Catherine" userId="S::rcp41@pitt.edu::3c4d9d71-23e3-4e6b-b23c-7bdd600c0919" providerId="AD" clId="Web-{109779DB-C18E-031C-9B3E-6D701AD9085E}" dt="2022-07-26T00:02:30.486" v="1020"/>
          <ac:cxnSpMkLst>
            <pc:docMk/>
            <pc:sldMk cId="218519630" sldId="273"/>
            <ac:cxnSpMk id="418" creationId="{1521F306-8A26-E652-B55B-B62C553B1104}"/>
          </ac:cxnSpMkLst>
        </pc:cxnChg>
        <pc:cxnChg chg="mod">
          <ac:chgData name="Patrick, Rose Catherine" userId="S::rcp41@pitt.edu::3c4d9d71-23e3-4e6b-b23c-7bdd600c0919" providerId="AD" clId="Web-{109779DB-C18E-031C-9B3E-6D701AD9085E}" dt="2022-07-26T00:02:30.486" v="1020"/>
          <ac:cxnSpMkLst>
            <pc:docMk/>
            <pc:sldMk cId="218519630" sldId="273"/>
            <ac:cxnSpMk id="420" creationId="{0AB5622B-DAEC-1D46-68B3-60A929038C18}"/>
          </ac:cxnSpMkLst>
        </pc:cxnChg>
        <pc:cxnChg chg="mod">
          <ac:chgData name="Patrick, Rose Catherine" userId="S::rcp41@pitt.edu::3c4d9d71-23e3-4e6b-b23c-7bdd600c0919" providerId="AD" clId="Web-{109779DB-C18E-031C-9B3E-6D701AD9085E}" dt="2022-07-26T00:02:30.486" v="1020"/>
          <ac:cxnSpMkLst>
            <pc:docMk/>
            <pc:sldMk cId="218519630" sldId="273"/>
            <ac:cxnSpMk id="421" creationId="{9888D371-B92D-F2AE-A18D-E702FE93CB9F}"/>
          </ac:cxnSpMkLst>
        </pc:cxnChg>
        <pc:cxnChg chg="mod">
          <ac:chgData name="Patrick, Rose Catherine" userId="S::rcp41@pitt.edu::3c4d9d71-23e3-4e6b-b23c-7bdd600c0919" providerId="AD" clId="Web-{109779DB-C18E-031C-9B3E-6D701AD9085E}" dt="2022-07-26T00:02:30.486" v="1020"/>
          <ac:cxnSpMkLst>
            <pc:docMk/>
            <pc:sldMk cId="218519630" sldId="273"/>
            <ac:cxnSpMk id="423" creationId="{AA3ADD09-6884-C796-B8DD-494368E2BCCC}"/>
          </ac:cxnSpMkLst>
        </pc:cxnChg>
        <pc:cxnChg chg="mod">
          <ac:chgData name="Patrick, Rose Catherine" userId="S::rcp41@pitt.edu::3c4d9d71-23e3-4e6b-b23c-7bdd600c0919" providerId="AD" clId="Web-{109779DB-C18E-031C-9B3E-6D701AD9085E}" dt="2022-07-26T00:02:30.486" v="1020"/>
          <ac:cxnSpMkLst>
            <pc:docMk/>
            <pc:sldMk cId="218519630" sldId="273"/>
            <ac:cxnSpMk id="424" creationId="{6807FF33-A65D-E7AD-AD3B-7F600BEB22FC}"/>
          </ac:cxnSpMkLst>
        </pc:cxnChg>
        <pc:cxnChg chg="mod">
          <ac:chgData name="Patrick, Rose Catherine" userId="S::rcp41@pitt.edu::3c4d9d71-23e3-4e6b-b23c-7bdd600c0919" providerId="AD" clId="Web-{109779DB-C18E-031C-9B3E-6D701AD9085E}" dt="2022-07-26T00:02:30.486" v="1020"/>
          <ac:cxnSpMkLst>
            <pc:docMk/>
            <pc:sldMk cId="218519630" sldId="273"/>
            <ac:cxnSpMk id="426" creationId="{F4AFB3D8-C8A9-C465-D418-2C69B5F25FDE}"/>
          </ac:cxnSpMkLst>
        </pc:cxnChg>
        <pc:cxnChg chg="mod">
          <ac:chgData name="Patrick, Rose Catherine" userId="S::rcp41@pitt.edu::3c4d9d71-23e3-4e6b-b23c-7bdd600c0919" providerId="AD" clId="Web-{109779DB-C18E-031C-9B3E-6D701AD9085E}" dt="2022-07-26T00:02:30.486" v="1020"/>
          <ac:cxnSpMkLst>
            <pc:docMk/>
            <pc:sldMk cId="218519630" sldId="273"/>
            <ac:cxnSpMk id="427" creationId="{2AA4FB01-8934-082B-C3EF-5A6039D4084E}"/>
          </ac:cxnSpMkLst>
        </pc:cxnChg>
        <pc:cxnChg chg="mod">
          <ac:chgData name="Patrick, Rose Catherine" userId="S::rcp41@pitt.edu::3c4d9d71-23e3-4e6b-b23c-7bdd600c0919" providerId="AD" clId="Web-{109779DB-C18E-031C-9B3E-6D701AD9085E}" dt="2022-07-26T00:02:30.486" v="1020"/>
          <ac:cxnSpMkLst>
            <pc:docMk/>
            <pc:sldMk cId="218519630" sldId="273"/>
            <ac:cxnSpMk id="429" creationId="{469D944E-3F7A-4473-F626-547D592DFFC5}"/>
          </ac:cxnSpMkLst>
        </pc:cxnChg>
        <pc:cxnChg chg="mod">
          <ac:chgData name="Patrick, Rose Catherine" userId="S::rcp41@pitt.edu::3c4d9d71-23e3-4e6b-b23c-7bdd600c0919" providerId="AD" clId="Web-{109779DB-C18E-031C-9B3E-6D701AD9085E}" dt="2022-07-26T00:02:30.486" v="1020"/>
          <ac:cxnSpMkLst>
            <pc:docMk/>
            <pc:sldMk cId="218519630" sldId="273"/>
            <ac:cxnSpMk id="430" creationId="{0EFF5157-DCD5-EF30-56B9-E497F2BFEBB7}"/>
          </ac:cxnSpMkLst>
        </pc:cxnChg>
        <pc:cxnChg chg="mod">
          <ac:chgData name="Patrick, Rose Catherine" userId="S::rcp41@pitt.edu::3c4d9d71-23e3-4e6b-b23c-7bdd600c0919" providerId="AD" clId="Web-{109779DB-C18E-031C-9B3E-6D701AD9085E}" dt="2022-07-26T00:02:30.486" v="1020"/>
          <ac:cxnSpMkLst>
            <pc:docMk/>
            <pc:sldMk cId="218519630" sldId="273"/>
            <ac:cxnSpMk id="432" creationId="{6A11E38E-E565-C71D-3C69-E91B1651E06F}"/>
          </ac:cxnSpMkLst>
        </pc:cxnChg>
        <pc:cxnChg chg="mod">
          <ac:chgData name="Patrick, Rose Catherine" userId="S::rcp41@pitt.edu::3c4d9d71-23e3-4e6b-b23c-7bdd600c0919" providerId="AD" clId="Web-{109779DB-C18E-031C-9B3E-6D701AD9085E}" dt="2022-07-26T00:02:30.486" v="1020"/>
          <ac:cxnSpMkLst>
            <pc:docMk/>
            <pc:sldMk cId="218519630" sldId="273"/>
            <ac:cxnSpMk id="433" creationId="{7657F74A-7ECA-9841-D913-3331B2ABBD0D}"/>
          </ac:cxnSpMkLst>
        </pc:cxnChg>
        <pc:cxnChg chg="mod">
          <ac:chgData name="Patrick, Rose Catherine" userId="S::rcp41@pitt.edu::3c4d9d71-23e3-4e6b-b23c-7bdd600c0919" providerId="AD" clId="Web-{109779DB-C18E-031C-9B3E-6D701AD9085E}" dt="2022-07-26T00:02:30.486" v="1020"/>
          <ac:cxnSpMkLst>
            <pc:docMk/>
            <pc:sldMk cId="218519630" sldId="273"/>
            <ac:cxnSpMk id="435" creationId="{7C673B96-E9F4-D3F1-7081-73D2B2FA9DC5}"/>
          </ac:cxnSpMkLst>
        </pc:cxnChg>
        <pc:cxnChg chg="mod">
          <ac:chgData name="Patrick, Rose Catherine" userId="S::rcp41@pitt.edu::3c4d9d71-23e3-4e6b-b23c-7bdd600c0919" providerId="AD" clId="Web-{109779DB-C18E-031C-9B3E-6D701AD9085E}" dt="2022-07-26T00:02:30.486" v="1020"/>
          <ac:cxnSpMkLst>
            <pc:docMk/>
            <pc:sldMk cId="218519630" sldId="273"/>
            <ac:cxnSpMk id="436" creationId="{1B6F01A4-9C80-9903-255A-80FC7A08B819}"/>
          </ac:cxnSpMkLst>
        </pc:cxnChg>
        <pc:cxnChg chg="mod">
          <ac:chgData name="Patrick, Rose Catherine" userId="S::rcp41@pitt.edu::3c4d9d71-23e3-4e6b-b23c-7bdd600c0919" providerId="AD" clId="Web-{109779DB-C18E-031C-9B3E-6D701AD9085E}" dt="2022-07-26T00:02:50.283" v="1024"/>
          <ac:cxnSpMkLst>
            <pc:docMk/>
            <pc:sldMk cId="218519630" sldId="273"/>
            <ac:cxnSpMk id="439" creationId="{1F6BE394-36A6-DD1E-E7CF-9F135D4CA130}"/>
          </ac:cxnSpMkLst>
        </pc:cxnChg>
        <pc:cxnChg chg="mod">
          <ac:chgData name="Patrick, Rose Catherine" userId="S::rcp41@pitt.edu::3c4d9d71-23e3-4e6b-b23c-7bdd600c0919" providerId="AD" clId="Web-{109779DB-C18E-031C-9B3E-6D701AD9085E}" dt="2022-07-26T00:02:50.283" v="1024"/>
          <ac:cxnSpMkLst>
            <pc:docMk/>
            <pc:sldMk cId="218519630" sldId="273"/>
            <ac:cxnSpMk id="440" creationId="{DBE71B72-10E8-A526-E14B-DDD8D162E517}"/>
          </ac:cxnSpMkLst>
        </pc:cxnChg>
        <pc:cxnChg chg="mod">
          <ac:chgData name="Patrick, Rose Catherine" userId="S::rcp41@pitt.edu::3c4d9d71-23e3-4e6b-b23c-7bdd600c0919" providerId="AD" clId="Web-{109779DB-C18E-031C-9B3E-6D701AD9085E}" dt="2022-07-26T00:03:07.425" v="1030"/>
          <ac:cxnSpMkLst>
            <pc:docMk/>
            <pc:sldMk cId="218519630" sldId="273"/>
            <ac:cxnSpMk id="443" creationId="{62319705-BAC3-1290-09FA-0747BDA6A2F6}"/>
          </ac:cxnSpMkLst>
        </pc:cxnChg>
        <pc:cxnChg chg="mod">
          <ac:chgData name="Patrick, Rose Catherine" userId="S::rcp41@pitt.edu::3c4d9d71-23e3-4e6b-b23c-7bdd600c0919" providerId="AD" clId="Web-{109779DB-C18E-031C-9B3E-6D701AD9085E}" dt="2022-07-26T00:03:07.425" v="1030"/>
          <ac:cxnSpMkLst>
            <pc:docMk/>
            <pc:sldMk cId="218519630" sldId="273"/>
            <ac:cxnSpMk id="444" creationId="{40E24899-F148-476C-CE01-C64E437E0AC5}"/>
          </ac:cxnSpMkLst>
        </pc:cxnChg>
        <pc:cxnChg chg="mod">
          <ac:chgData name="Patrick, Rose Catherine" userId="S::rcp41@pitt.edu::3c4d9d71-23e3-4e6b-b23c-7bdd600c0919" providerId="AD" clId="Web-{109779DB-C18E-031C-9B3E-6D701AD9085E}" dt="2022-07-26T00:03:17.034" v="1033"/>
          <ac:cxnSpMkLst>
            <pc:docMk/>
            <pc:sldMk cId="218519630" sldId="273"/>
            <ac:cxnSpMk id="447" creationId="{A219F2B2-540F-D3D0-8684-B576AD12A9AB}"/>
          </ac:cxnSpMkLst>
        </pc:cxnChg>
        <pc:cxnChg chg="mod">
          <ac:chgData name="Patrick, Rose Catherine" userId="S::rcp41@pitt.edu::3c4d9d71-23e3-4e6b-b23c-7bdd600c0919" providerId="AD" clId="Web-{109779DB-C18E-031C-9B3E-6D701AD9085E}" dt="2022-07-26T00:03:17.034" v="1033"/>
          <ac:cxnSpMkLst>
            <pc:docMk/>
            <pc:sldMk cId="218519630" sldId="273"/>
            <ac:cxnSpMk id="448" creationId="{71122375-44B2-4F58-08B2-B53B86E3769A}"/>
          </ac:cxnSpMkLst>
        </pc:cxnChg>
        <pc:cxnChg chg="mod">
          <ac:chgData name="Patrick, Rose Catherine" userId="S::rcp41@pitt.edu::3c4d9d71-23e3-4e6b-b23c-7bdd600c0919" providerId="AD" clId="Web-{109779DB-C18E-031C-9B3E-6D701AD9085E}" dt="2022-07-26T00:03:26.425" v="1037"/>
          <ac:cxnSpMkLst>
            <pc:docMk/>
            <pc:sldMk cId="218519630" sldId="273"/>
            <ac:cxnSpMk id="451" creationId="{E0F068DC-A65F-BF8C-4D2A-D9B20F6A665E}"/>
          </ac:cxnSpMkLst>
        </pc:cxnChg>
        <pc:cxnChg chg="mod">
          <ac:chgData name="Patrick, Rose Catherine" userId="S::rcp41@pitt.edu::3c4d9d71-23e3-4e6b-b23c-7bdd600c0919" providerId="AD" clId="Web-{109779DB-C18E-031C-9B3E-6D701AD9085E}" dt="2022-07-26T00:03:26.425" v="1037"/>
          <ac:cxnSpMkLst>
            <pc:docMk/>
            <pc:sldMk cId="218519630" sldId="273"/>
            <ac:cxnSpMk id="452" creationId="{C47B762F-AD8D-79F0-10FA-009A29673400}"/>
          </ac:cxnSpMkLst>
        </pc:cxnChg>
        <pc:cxnChg chg="mod">
          <ac:chgData name="Patrick, Rose Catherine" userId="S::rcp41@pitt.edu::3c4d9d71-23e3-4e6b-b23c-7bdd600c0919" providerId="AD" clId="Web-{109779DB-C18E-031C-9B3E-6D701AD9085E}" dt="2022-07-26T00:03:27.675" v="1038"/>
          <ac:cxnSpMkLst>
            <pc:docMk/>
            <pc:sldMk cId="218519630" sldId="273"/>
            <ac:cxnSpMk id="455" creationId="{C2C0AFA5-A61C-EFB9-7A18-807BE9396B21}"/>
          </ac:cxnSpMkLst>
        </pc:cxnChg>
        <pc:cxnChg chg="mod">
          <ac:chgData name="Patrick, Rose Catherine" userId="S::rcp41@pitt.edu::3c4d9d71-23e3-4e6b-b23c-7bdd600c0919" providerId="AD" clId="Web-{109779DB-C18E-031C-9B3E-6D701AD9085E}" dt="2022-07-26T00:03:27.675" v="1038"/>
          <ac:cxnSpMkLst>
            <pc:docMk/>
            <pc:sldMk cId="218519630" sldId="273"/>
            <ac:cxnSpMk id="456" creationId="{F1447595-C13A-D563-C8CF-BBBE999271A3}"/>
          </ac:cxnSpMkLst>
        </pc:cxnChg>
      </pc:sldChg>
      <pc:sldChg chg="new">
        <pc:chgData name="Patrick, Rose Catherine" userId="S::rcp41@pitt.edu::3c4d9d71-23e3-4e6b-b23c-7bdd600c0919" providerId="AD" clId="Web-{109779DB-C18E-031C-9B3E-6D701AD9085E}" dt="2022-07-26T00:07:47.233" v="1049"/>
        <pc:sldMkLst>
          <pc:docMk/>
          <pc:sldMk cId="2653172326" sldId="274"/>
        </pc:sldMkLst>
      </pc:sldChg>
      <pc:sldChg chg="delSp new del">
        <pc:chgData name="Patrick, Rose Catherine" userId="S::rcp41@pitt.edu::3c4d9d71-23e3-4e6b-b23c-7bdd600c0919" providerId="AD" clId="Web-{109779DB-C18E-031C-9B3E-6D701AD9085E}" dt="2022-07-26T00:07:47.202" v="1048"/>
        <pc:sldMkLst>
          <pc:docMk/>
          <pc:sldMk cId="3969394422" sldId="274"/>
        </pc:sldMkLst>
        <pc:spChg chg="del">
          <ac:chgData name="Patrick, Rose Catherine" userId="S::rcp41@pitt.edu::3c4d9d71-23e3-4e6b-b23c-7bdd600c0919" providerId="AD" clId="Web-{109779DB-C18E-031C-9B3E-6D701AD9085E}" dt="2022-07-26T00:07:47.170" v="1046"/>
          <ac:spMkLst>
            <pc:docMk/>
            <pc:sldMk cId="3969394422" sldId="274"/>
            <ac:spMk id="2" creationId="{49C64745-572F-D49B-1911-7BB1356A85E9}"/>
          </ac:spMkLst>
        </pc:spChg>
        <pc:spChg chg="del">
          <ac:chgData name="Patrick, Rose Catherine" userId="S::rcp41@pitt.edu::3c4d9d71-23e3-4e6b-b23c-7bdd600c0919" providerId="AD" clId="Web-{109779DB-C18E-031C-9B3E-6D701AD9085E}" dt="2022-07-26T00:07:47.186" v="1047"/>
          <ac:spMkLst>
            <pc:docMk/>
            <pc:sldMk cId="3969394422" sldId="274"/>
            <ac:spMk id="3" creationId="{CF311892-7B42-7344-5528-9C23099C46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C00D6-9A7F-422E-A16D-17AF3A87AB77}" type="datetimeFigureOut">
              <a:t>7/25/22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FC1CC-51E7-4487-AF01-DB5B877BD89B}" type="slidenum">
              <a:t>‹#›</a:t>
            </a:fld>
            <a:endParaRPr lang="en-US"/>
          </a:p>
        </p:txBody>
      </p:sp>
    </p:spTree>
    <p:extLst>
      <p:ext uri="{BB962C8B-B14F-4D97-AF65-F5344CB8AC3E}">
        <p14:creationId xmlns:p14="http://schemas.microsoft.com/office/powerpoint/2010/main" val="3835321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KRA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Image of KRAS</a:t>
            </a:r>
          </a:p>
          <a:p>
            <a:r>
              <a:rPr lang="en-US" dirty="0">
                <a:hlinkClick r:id="rId3"/>
              </a:rPr>
              <a:t>https://en.wikipedia.org/wiki/KRAS</a:t>
            </a:r>
            <a:endParaRPr lang="en-US" dirty="0"/>
          </a:p>
          <a:p>
            <a:endParaRPr lang="en-US"/>
          </a:p>
          <a:p>
            <a:r>
              <a:rPr lang="en-US" dirty="0">
                <a:cs typeface="Calibri" panose="020F0502020204030204"/>
              </a:rPr>
              <a:t>KRAS can be bound to GDP or GTP, it is in its active ON state when bound to GTP</a:t>
            </a:r>
          </a:p>
          <a:p>
            <a:endParaRPr lang="en-US" dirty="0">
              <a:cs typeface="Calibri" panose="020F0502020204030204"/>
            </a:endParaRPr>
          </a:p>
          <a:p>
            <a:r>
              <a:rPr lang="en-US" dirty="0">
                <a:cs typeface="Calibri" panose="020F0502020204030204"/>
              </a:rPr>
              <a:t>Should I include a graphic of the pathway here or maybe on the next slide?</a:t>
            </a:r>
          </a:p>
        </p:txBody>
      </p:sp>
      <p:sp>
        <p:nvSpPr>
          <p:cNvPr id="4" name="Slide Number Placeholder 3"/>
          <p:cNvSpPr>
            <a:spLocks noGrp="1"/>
          </p:cNvSpPr>
          <p:nvPr>
            <p:ph type="sldNum" sz="quarter" idx="5"/>
          </p:nvPr>
        </p:nvSpPr>
        <p:spPr/>
        <p:txBody>
          <a:bodyPr/>
          <a:lstStyle/>
          <a:p>
            <a:fld id="{0427CB06-F521-4B11-9118-5550CE4F599B}" type="slidenum">
              <a:rPr lang="en-US"/>
              <a:t>2</a:t>
            </a:fld>
            <a:endParaRPr lang="en-US"/>
          </a:p>
        </p:txBody>
      </p:sp>
    </p:spTree>
    <p:extLst>
      <p:ext uri="{BB962C8B-B14F-4D97-AF65-F5344CB8AC3E}">
        <p14:creationId xmlns:p14="http://schemas.microsoft.com/office/powerpoint/2010/main" val="1957226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Model is toxin 137 which we showed in the last slide only cleaved RAS more than RAP1B</a:t>
            </a:r>
          </a:p>
          <a:p>
            <a:r>
              <a:rPr lang="en-US" dirty="0">
                <a:cs typeface="Calibri"/>
              </a:rPr>
              <a:t>What about the toxicity?</a:t>
            </a:r>
          </a:p>
          <a:p>
            <a:endParaRPr lang="en-US" dirty="0">
              <a:cs typeface="Calibri"/>
            </a:endParaRPr>
          </a:p>
          <a:p>
            <a:endParaRPr lang="en-US" dirty="0">
              <a:cs typeface="Calibri"/>
            </a:endParaRPr>
          </a:p>
          <a:p>
            <a:r>
              <a:rPr lang="en-US" dirty="0">
                <a:cs typeface="Calibri"/>
              </a:rPr>
              <a:t>HCT116 cells </a:t>
            </a:r>
          </a:p>
          <a:p>
            <a:r>
              <a:rPr lang="en-US" dirty="0">
                <a:cs typeface="Calibri"/>
              </a:rPr>
              <a:t>Are colorectal cancer cells from males </a:t>
            </a:r>
          </a:p>
          <a:p>
            <a:endParaRPr lang="en-US" dirty="0">
              <a:cs typeface="Calibri"/>
            </a:endParaRPr>
          </a:p>
          <a:p>
            <a:r>
              <a:rPr lang="en-US" dirty="0">
                <a:cs typeface="Calibri"/>
              </a:rPr>
              <a:t>In mice, #137 was able to keep down tumor size, compared to our control mice which were injected with PBS.</a:t>
            </a:r>
          </a:p>
          <a:p>
            <a:endParaRPr lang="en-US" dirty="0">
              <a:cs typeface="Calibri"/>
            </a:endParaRPr>
          </a:p>
          <a:p>
            <a:r>
              <a:rPr lang="en-US" dirty="0">
                <a:cs typeface="Calibri"/>
              </a:rPr>
              <a:t>But is there a way to make this plausible for therapeutic use spread throughout the body at a </a:t>
            </a:r>
            <a:r>
              <a:rPr lang="en-US" dirty="0" err="1">
                <a:cs typeface="Calibri"/>
              </a:rPr>
              <a:t>highe</a:t>
            </a:r>
            <a:r>
              <a:rPr lang="en-US" dirty="0">
                <a:cs typeface="Calibri"/>
              </a:rPr>
              <a:t> </a:t>
            </a:r>
            <a:r>
              <a:rPr lang="en-US" dirty="0" err="1">
                <a:cs typeface="Calibri"/>
              </a:rPr>
              <a:t>nough</a:t>
            </a:r>
            <a:r>
              <a:rPr lang="en-US" dirty="0">
                <a:cs typeface="Calibri"/>
              </a:rPr>
              <a:t> dose to still reach the cancerous cells?</a:t>
            </a:r>
          </a:p>
          <a:p>
            <a:endParaRPr lang="en-US" dirty="0">
              <a:cs typeface="Calibri"/>
            </a:endParaRPr>
          </a:p>
          <a:p>
            <a:r>
              <a:rPr lang="en-US" dirty="0">
                <a:cs typeface="Calibri"/>
              </a:rPr>
              <a:t>Maybe have the graph come up last.</a:t>
            </a:r>
          </a:p>
        </p:txBody>
      </p:sp>
      <p:sp>
        <p:nvSpPr>
          <p:cNvPr id="4" name="Slide Number Placeholder 3"/>
          <p:cNvSpPr>
            <a:spLocks noGrp="1"/>
          </p:cNvSpPr>
          <p:nvPr>
            <p:ph type="sldNum" sz="quarter" idx="5"/>
          </p:nvPr>
        </p:nvSpPr>
        <p:spPr/>
        <p:txBody>
          <a:bodyPr/>
          <a:lstStyle/>
          <a:p>
            <a:fld id="{734FC1CC-51E7-4487-AF01-DB5B877BD89B}" type="slidenum">
              <a:rPr lang="en-US"/>
              <a:t>13</a:t>
            </a:fld>
            <a:endParaRPr lang="en-US"/>
          </a:p>
        </p:txBody>
      </p:sp>
    </p:spTree>
    <p:extLst>
      <p:ext uri="{BB962C8B-B14F-4D97-AF65-F5344CB8AC3E}">
        <p14:creationId xmlns:p14="http://schemas.microsoft.com/office/powerpoint/2010/main" val="1192187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Maybe remove this slide and instead show the whole process again with the modified Lethal Factor and Protective Antigen so that it is only infecting cancer cells and only cleaving for RAS (not RAP), and then is stopping tumor growth in the mice models. </a:t>
            </a:r>
          </a:p>
          <a:p>
            <a:endParaRPr lang="en-US" dirty="0">
              <a:cs typeface="Calibri"/>
            </a:endParaRPr>
          </a:p>
          <a:p>
            <a:endParaRPr lang="en-US" dirty="0">
              <a:cs typeface="Calibri"/>
            </a:endParaRPr>
          </a:p>
          <a:p>
            <a:endParaRPr lang="en-US" dirty="0">
              <a:cs typeface="Calibri"/>
            </a:endParaRPr>
          </a:p>
          <a:p>
            <a:r>
              <a:rPr lang="en-US" dirty="0">
                <a:cs typeface="Calibri"/>
              </a:rPr>
              <a:t>Cytotoxicity </a:t>
            </a:r>
          </a:p>
          <a:p>
            <a:r>
              <a:rPr lang="en-US" dirty="0">
                <a:cs typeface="Calibri"/>
              </a:rPr>
              <a:t>- I need to include a comparison for different generations of this toxin </a:t>
            </a:r>
          </a:p>
          <a:p>
            <a:r>
              <a:rPr lang="en-US" i="1" dirty="0">
                <a:cs typeface="Calibri"/>
              </a:rPr>
              <a:t>Maybe include the second cytotoxicity assay to show that we are leaning towards this toxin next time in mice because it has a higher cell viability. </a:t>
            </a:r>
          </a:p>
          <a:p>
            <a:endParaRPr lang="en-US" i="1" dirty="0">
              <a:cs typeface="Calibri"/>
            </a:endParaRPr>
          </a:p>
          <a:p>
            <a:r>
              <a:rPr lang="en-US" dirty="0">
                <a:cs typeface="Calibri"/>
              </a:rPr>
              <a:t>Maybe just reference these by their #numbers. And can mention that the different #numbers mean that they are mutating different amino acids in the lethal factor </a:t>
            </a:r>
          </a:p>
          <a:p>
            <a:endParaRPr lang="en-US" dirty="0">
              <a:cs typeface="Calibri"/>
            </a:endParaRPr>
          </a:p>
          <a:p>
            <a:r>
              <a:rPr lang="en-US" dirty="0">
                <a:cs typeface="Calibri"/>
              </a:rPr>
              <a:t>Should I include the cytotoxicity of the 2nd generation here in this graph?</a:t>
            </a:r>
          </a:p>
          <a:p>
            <a:endParaRPr lang="en-US" dirty="0">
              <a:cs typeface="Calibri"/>
            </a:endParaRPr>
          </a:p>
          <a:p>
            <a:r>
              <a:rPr lang="en-US" dirty="0">
                <a:cs typeface="Calibri"/>
              </a:rPr>
              <a:t>Mentioned at one point maybe including a graph from the toxicity of the original toxin in the mice and how they died fairly early </a:t>
            </a:r>
          </a:p>
        </p:txBody>
      </p:sp>
      <p:sp>
        <p:nvSpPr>
          <p:cNvPr id="4" name="Slide Number Placeholder 3"/>
          <p:cNvSpPr>
            <a:spLocks noGrp="1"/>
          </p:cNvSpPr>
          <p:nvPr>
            <p:ph type="sldNum" sz="quarter" idx="5"/>
          </p:nvPr>
        </p:nvSpPr>
        <p:spPr/>
        <p:txBody>
          <a:bodyPr/>
          <a:lstStyle/>
          <a:p>
            <a:fld id="{734FC1CC-51E7-4487-AF01-DB5B877BD89B}" type="slidenum">
              <a:rPr lang="en-US"/>
              <a:t>14</a:t>
            </a:fld>
            <a:endParaRPr lang="en-US"/>
          </a:p>
        </p:txBody>
      </p:sp>
    </p:spTree>
    <p:extLst>
      <p:ext uri="{BB962C8B-B14F-4D97-AF65-F5344CB8AC3E}">
        <p14:creationId xmlns:p14="http://schemas.microsoft.com/office/powerpoint/2010/main" val="169122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Cytotoxicity </a:t>
            </a:r>
          </a:p>
          <a:p>
            <a:r>
              <a:rPr lang="en-US" dirty="0">
                <a:cs typeface="Calibri"/>
              </a:rPr>
              <a:t>- I need to include a comparison for different generations of this toxin </a:t>
            </a:r>
          </a:p>
          <a:p>
            <a:r>
              <a:rPr lang="en-US" i="1" dirty="0">
                <a:cs typeface="Calibri"/>
              </a:rPr>
              <a:t>Maybe include the second cytotoxicity assay to show that we are leaning towards this toxin next time in mice because it has a higher cell viability. </a:t>
            </a:r>
          </a:p>
          <a:p>
            <a:endParaRPr lang="en-US" i="1" dirty="0">
              <a:cs typeface="Calibri"/>
            </a:endParaRPr>
          </a:p>
          <a:p>
            <a:r>
              <a:rPr lang="en-US" dirty="0">
                <a:cs typeface="Calibri"/>
              </a:rPr>
              <a:t>Maybe just reference these by their #numbers. And can mention that the different #numbers mean that they are mutating different amino acids in the lethal factor </a:t>
            </a:r>
          </a:p>
          <a:p>
            <a:endParaRPr lang="en-US" dirty="0">
              <a:cs typeface="Calibri"/>
            </a:endParaRPr>
          </a:p>
          <a:p>
            <a:r>
              <a:rPr lang="en-US" dirty="0">
                <a:cs typeface="Calibri"/>
              </a:rPr>
              <a:t>Should I include the cytotoxicity of the 2nd generation here in this graph?</a:t>
            </a:r>
          </a:p>
          <a:p>
            <a:endParaRPr lang="en-US" dirty="0">
              <a:cs typeface="Calibri"/>
            </a:endParaRPr>
          </a:p>
          <a:p>
            <a:r>
              <a:rPr lang="en-US" dirty="0">
                <a:cs typeface="Calibri"/>
              </a:rPr>
              <a:t>Mentioned at one point maybe including a graph from the toxicity of the original toxin in the mice and how they died fairly early </a:t>
            </a:r>
          </a:p>
        </p:txBody>
      </p:sp>
      <p:sp>
        <p:nvSpPr>
          <p:cNvPr id="4" name="Slide Number Placeholder 3"/>
          <p:cNvSpPr>
            <a:spLocks noGrp="1"/>
          </p:cNvSpPr>
          <p:nvPr>
            <p:ph type="sldNum" sz="quarter" idx="5"/>
          </p:nvPr>
        </p:nvSpPr>
        <p:spPr/>
        <p:txBody>
          <a:bodyPr/>
          <a:lstStyle/>
          <a:p>
            <a:fld id="{734FC1CC-51E7-4487-AF01-DB5B877BD89B}" type="slidenum">
              <a:rPr lang="en-US"/>
              <a:t>15</a:t>
            </a:fld>
            <a:endParaRPr lang="en-US"/>
          </a:p>
        </p:txBody>
      </p:sp>
    </p:spTree>
    <p:extLst>
      <p:ext uri="{BB962C8B-B14F-4D97-AF65-F5344CB8AC3E}">
        <p14:creationId xmlns:p14="http://schemas.microsoft.com/office/powerpoint/2010/main" val="1154492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Our treatment </a:t>
            </a:r>
          </a:p>
          <a:p>
            <a:r>
              <a:rPr lang="en-US" dirty="0">
                <a:cs typeface="Calibri"/>
              </a:rPr>
              <a:t>Have an image of KRAS and then us cutting it </a:t>
            </a:r>
          </a:p>
          <a:p>
            <a:r>
              <a:rPr lang="en-US" dirty="0">
                <a:cs typeface="Calibri"/>
              </a:rPr>
              <a:t>Maybe include the pathway here </a:t>
            </a:r>
          </a:p>
          <a:p>
            <a:r>
              <a:rPr lang="en-US" dirty="0">
                <a:cs typeface="Calibri"/>
              </a:rPr>
              <a:t>And then a red cleavage of us cutting KRAS?</a:t>
            </a:r>
          </a:p>
          <a:p>
            <a:endParaRPr lang="en-US" dirty="0">
              <a:cs typeface="Calibri"/>
            </a:endParaRPr>
          </a:p>
          <a:p>
            <a:r>
              <a:rPr lang="en-US" dirty="0">
                <a:cs typeface="Calibri"/>
              </a:rPr>
              <a:t>Explain that there is not a clear distinctive area which is plausible for covalent inhibition, so cleaving this protein is a good second best. </a:t>
            </a:r>
            <a:br>
              <a:rPr lang="en-US" dirty="0">
                <a:cs typeface="+mn-lt"/>
              </a:rPr>
            </a:br>
            <a:endParaRPr lang="en-US" dirty="0">
              <a:cs typeface="Calibri"/>
            </a:endParaRPr>
          </a:p>
          <a:p>
            <a:r>
              <a:rPr lang="en-US" dirty="0">
                <a:cs typeface="+mn-lt"/>
              </a:rPr>
              <a:t>INCLUDE citation of the flow chart from the journal club paper </a:t>
            </a:r>
          </a:p>
          <a:p>
            <a:endParaRPr lang="en-US" dirty="0">
              <a:cs typeface="+mn-lt"/>
            </a:endParaRPr>
          </a:p>
          <a:p>
            <a:r>
              <a:rPr lang="en-US" dirty="0">
                <a:cs typeface="+mn-lt"/>
              </a:rPr>
              <a:t>Maybe have the images go up one at a time and mention how we cleave the KRAS protein here in our treatment</a:t>
            </a:r>
          </a:p>
        </p:txBody>
      </p:sp>
      <p:sp>
        <p:nvSpPr>
          <p:cNvPr id="4" name="Slide Number Placeholder 3"/>
          <p:cNvSpPr>
            <a:spLocks noGrp="1"/>
          </p:cNvSpPr>
          <p:nvPr>
            <p:ph type="sldNum" sz="quarter" idx="5"/>
          </p:nvPr>
        </p:nvSpPr>
        <p:spPr/>
        <p:txBody>
          <a:bodyPr/>
          <a:lstStyle/>
          <a:p>
            <a:fld id="{734FC1CC-51E7-4487-AF01-DB5B877BD89B}" type="slidenum">
              <a:t>3</a:t>
            </a:fld>
            <a:endParaRPr lang="en-US"/>
          </a:p>
        </p:txBody>
      </p:sp>
    </p:spTree>
    <p:extLst>
      <p:ext uri="{BB962C8B-B14F-4D97-AF65-F5344CB8AC3E}">
        <p14:creationId xmlns:p14="http://schemas.microsoft.com/office/powerpoint/2010/main" val="2317872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With a filled in image of KRAS you can show that there is no current motif that a covalent bond would be able to hit. </a:t>
            </a:r>
          </a:p>
          <a:p>
            <a:endParaRPr lang="en-US" dirty="0">
              <a:cs typeface="Calibri"/>
            </a:endParaRPr>
          </a:p>
          <a:p>
            <a:r>
              <a:rPr lang="en-US" dirty="0">
                <a:cs typeface="Calibri"/>
              </a:rPr>
              <a:t>Maybe change this so that is comes up as a transition with the red box </a:t>
            </a:r>
          </a:p>
        </p:txBody>
      </p:sp>
      <p:sp>
        <p:nvSpPr>
          <p:cNvPr id="4" name="Slide Number Placeholder 3"/>
          <p:cNvSpPr>
            <a:spLocks noGrp="1"/>
          </p:cNvSpPr>
          <p:nvPr>
            <p:ph type="sldNum" sz="quarter" idx="5"/>
          </p:nvPr>
        </p:nvSpPr>
        <p:spPr/>
        <p:txBody>
          <a:bodyPr/>
          <a:lstStyle/>
          <a:p>
            <a:fld id="{734FC1CC-51E7-4487-AF01-DB5B877BD89B}" type="slidenum">
              <a:t>4</a:t>
            </a:fld>
            <a:endParaRPr lang="en-US"/>
          </a:p>
        </p:txBody>
      </p:sp>
    </p:spTree>
    <p:extLst>
      <p:ext uri="{BB962C8B-B14F-4D97-AF65-F5344CB8AC3E}">
        <p14:creationId xmlns:p14="http://schemas.microsoft.com/office/powerpoint/2010/main" val="140547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How do we cleave it?</a:t>
            </a:r>
          </a:p>
          <a:p>
            <a:r>
              <a:rPr lang="en-US" dirty="0">
                <a:cs typeface="Calibri"/>
              </a:rPr>
              <a:t>Is this talking about our Lethal Factor?</a:t>
            </a:r>
          </a:p>
          <a:p>
            <a:endParaRPr lang="en-US" dirty="0">
              <a:cs typeface="Calibri"/>
            </a:endParaRPr>
          </a:p>
          <a:p>
            <a:endParaRPr lang="en-US" dirty="0">
              <a:cs typeface="Calibri"/>
            </a:endParaRPr>
          </a:p>
          <a:p>
            <a:r>
              <a:rPr lang="en-US" dirty="0">
                <a:cs typeface="Calibri"/>
              </a:rPr>
              <a:t>Lethal factor background! Look into Rachel's slide 5. it says that lethal factor naturally cleaves KRAS at a certain spot, which likely had the original intent to stop the body's ability to fight back from an anthrax invasion/infection</a:t>
            </a:r>
          </a:p>
          <a:p>
            <a:endParaRPr lang="en-US" dirty="0">
              <a:cs typeface="Calibri"/>
            </a:endParaRPr>
          </a:p>
          <a:p>
            <a:endParaRPr lang="en-US" dirty="0">
              <a:cs typeface="Calibri"/>
            </a:endParaRPr>
          </a:p>
          <a:p>
            <a:r>
              <a:rPr lang="en-US" dirty="0">
                <a:cs typeface="Calibri"/>
              </a:rPr>
              <a:t>We use protein lethal factor to cleave the KRAS. This is independent of the KRAS mutation in question – inactivating the downstream pathway </a:t>
            </a:r>
          </a:p>
          <a:p>
            <a:endParaRPr lang="en-US" dirty="0">
              <a:cs typeface="Calibri"/>
            </a:endParaRPr>
          </a:p>
          <a:p>
            <a:r>
              <a:rPr lang="en-US" dirty="0">
                <a:cs typeface="Calibri"/>
              </a:rPr>
              <a:t>Include an image of what lethal factor usually cleaves</a:t>
            </a:r>
          </a:p>
          <a:p>
            <a:r>
              <a:rPr lang="en-US" dirty="0">
                <a:cs typeface="Calibri"/>
              </a:rPr>
              <a:t>And then include and image of what our modifies lethal factor does and cleave</a:t>
            </a:r>
          </a:p>
          <a:p>
            <a:endParaRPr lang="en-US" dirty="0">
              <a:cs typeface="Calibri"/>
            </a:endParaRPr>
          </a:p>
          <a:p>
            <a:r>
              <a:rPr lang="en-US" dirty="0">
                <a:cs typeface="Calibri"/>
              </a:rPr>
              <a:t>Does lethal factor normally have DUF5 on it?</a:t>
            </a:r>
          </a:p>
          <a:p>
            <a:endParaRPr lang="en-US" dirty="0">
              <a:cs typeface="Calibri"/>
            </a:endParaRPr>
          </a:p>
        </p:txBody>
      </p:sp>
      <p:sp>
        <p:nvSpPr>
          <p:cNvPr id="4" name="Slide Number Placeholder 3"/>
          <p:cNvSpPr>
            <a:spLocks noGrp="1"/>
          </p:cNvSpPr>
          <p:nvPr>
            <p:ph type="sldNum" sz="quarter" idx="5"/>
          </p:nvPr>
        </p:nvSpPr>
        <p:spPr/>
        <p:txBody>
          <a:bodyPr/>
          <a:lstStyle/>
          <a:p>
            <a:fld id="{734FC1CC-51E7-4487-AF01-DB5B877BD89B}" type="slidenum">
              <a:t>5</a:t>
            </a:fld>
            <a:endParaRPr lang="en-US"/>
          </a:p>
        </p:txBody>
      </p:sp>
    </p:spTree>
    <p:extLst>
      <p:ext uri="{BB962C8B-B14F-4D97-AF65-F5344CB8AC3E}">
        <p14:creationId xmlns:p14="http://schemas.microsoft.com/office/powerpoint/2010/main" val="246658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Anthrax toxin </a:t>
            </a:r>
          </a:p>
          <a:p>
            <a:r>
              <a:rPr lang="en-US" dirty="0">
                <a:cs typeface="Calibri"/>
              </a:rPr>
              <a:t>Give Rachel credit if I do not remake this. </a:t>
            </a:r>
          </a:p>
          <a:p>
            <a:endParaRPr lang="en-US" dirty="0">
              <a:cs typeface="Calibri"/>
            </a:endParaRPr>
          </a:p>
          <a:p>
            <a:r>
              <a:rPr lang="en-US" dirty="0">
                <a:cs typeface="Calibri"/>
              </a:rPr>
              <a:t>Make my own graphic </a:t>
            </a:r>
          </a:p>
          <a:p>
            <a:endParaRPr lang="en-US" dirty="0">
              <a:cs typeface="Calibri"/>
            </a:endParaRPr>
          </a:p>
          <a:p>
            <a:r>
              <a:rPr lang="en-US" dirty="0">
                <a:cs typeface="Calibri"/>
              </a:rPr>
              <a:t>Anthrax normally entering the cell</a:t>
            </a:r>
          </a:p>
          <a:p>
            <a:endParaRPr lang="en-US" dirty="0">
              <a:cs typeface="Calibri"/>
            </a:endParaRPr>
          </a:p>
          <a:p>
            <a:r>
              <a:rPr lang="en-US" dirty="0">
                <a:cs typeface="Calibri"/>
              </a:rPr>
              <a:t>Include it cleaving KRAS, or a protein in MEPK once it enters the cell </a:t>
            </a:r>
          </a:p>
        </p:txBody>
      </p:sp>
      <p:sp>
        <p:nvSpPr>
          <p:cNvPr id="4" name="Slide Number Placeholder 3"/>
          <p:cNvSpPr>
            <a:spLocks noGrp="1"/>
          </p:cNvSpPr>
          <p:nvPr>
            <p:ph type="sldNum" sz="quarter" idx="5"/>
          </p:nvPr>
        </p:nvSpPr>
        <p:spPr/>
        <p:txBody>
          <a:bodyPr/>
          <a:lstStyle/>
          <a:p>
            <a:fld id="{734FC1CC-51E7-4487-AF01-DB5B877BD89B}" type="slidenum">
              <a:rPr lang="en-US"/>
              <a:t>6</a:t>
            </a:fld>
            <a:endParaRPr lang="en-US"/>
          </a:p>
        </p:txBody>
      </p:sp>
    </p:spTree>
    <p:extLst>
      <p:ext uri="{BB962C8B-B14F-4D97-AF65-F5344CB8AC3E}">
        <p14:creationId xmlns:p14="http://schemas.microsoft.com/office/powerpoint/2010/main" val="4207505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Specific PA </a:t>
            </a:r>
          </a:p>
          <a:p>
            <a:r>
              <a:rPr lang="en-US" dirty="0">
                <a:cs typeface="Calibri"/>
              </a:rPr>
              <a:t>Cleaved only by proteases that are more prevalent in cancerous cells</a:t>
            </a:r>
          </a:p>
          <a:p>
            <a:endParaRPr lang="en-US" dirty="0">
              <a:cs typeface="Calibri"/>
            </a:endParaRPr>
          </a:p>
          <a:p>
            <a:r>
              <a:rPr lang="en-US" dirty="0">
                <a:cs typeface="Calibri"/>
              </a:rPr>
              <a:t>Maybe try to find the numbers or which cell types Furin vs the other proteases are on </a:t>
            </a:r>
          </a:p>
          <a:p>
            <a:endParaRPr lang="en-US" dirty="0">
              <a:cs typeface="Calibri"/>
            </a:endParaRPr>
          </a:p>
        </p:txBody>
      </p:sp>
      <p:sp>
        <p:nvSpPr>
          <p:cNvPr id="4" name="Slide Number Placeholder 3"/>
          <p:cNvSpPr>
            <a:spLocks noGrp="1"/>
          </p:cNvSpPr>
          <p:nvPr>
            <p:ph type="sldNum" sz="quarter" idx="5"/>
          </p:nvPr>
        </p:nvSpPr>
        <p:spPr/>
        <p:txBody>
          <a:bodyPr/>
          <a:lstStyle/>
          <a:p>
            <a:fld id="{734FC1CC-51E7-4487-AF01-DB5B877BD89B}" type="slidenum">
              <a:rPr lang="en-US"/>
              <a:t>7</a:t>
            </a:fld>
            <a:endParaRPr lang="en-US"/>
          </a:p>
        </p:txBody>
      </p:sp>
    </p:spTree>
    <p:extLst>
      <p:ext uri="{BB962C8B-B14F-4D97-AF65-F5344CB8AC3E}">
        <p14:creationId xmlns:p14="http://schemas.microsoft.com/office/powerpoint/2010/main" val="3287827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Why are we looking to selectively cleave just KRAS?</a:t>
            </a:r>
          </a:p>
        </p:txBody>
      </p:sp>
      <p:sp>
        <p:nvSpPr>
          <p:cNvPr id="4" name="Slide Number Placeholder 3"/>
          <p:cNvSpPr>
            <a:spLocks noGrp="1"/>
          </p:cNvSpPr>
          <p:nvPr>
            <p:ph type="sldNum" sz="quarter" idx="5"/>
          </p:nvPr>
        </p:nvSpPr>
        <p:spPr/>
        <p:txBody>
          <a:bodyPr/>
          <a:lstStyle/>
          <a:p>
            <a:fld id="{734FC1CC-51E7-4487-AF01-DB5B877BD89B}" type="slidenum">
              <a:rPr lang="en-US"/>
              <a:t>10</a:t>
            </a:fld>
            <a:endParaRPr lang="en-US"/>
          </a:p>
        </p:txBody>
      </p:sp>
    </p:spTree>
    <p:extLst>
      <p:ext uri="{BB962C8B-B14F-4D97-AF65-F5344CB8AC3E}">
        <p14:creationId xmlns:p14="http://schemas.microsoft.com/office/powerpoint/2010/main" val="1362476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Limitations of our research </a:t>
            </a:r>
          </a:p>
          <a:p>
            <a:endParaRPr lang="en-US" dirty="0">
              <a:cs typeface="Calibri"/>
            </a:endParaRPr>
          </a:p>
          <a:p>
            <a:r>
              <a:rPr lang="en-US" dirty="0">
                <a:cs typeface="Calibri"/>
              </a:rPr>
              <a:t>How lethal toxin can also cleave RAP1B </a:t>
            </a:r>
          </a:p>
          <a:p>
            <a:r>
              <a:rPr lang="en-US" dirty="0">
                <a:cs typeface="Calibri"/>
              </a:rPr>
              <a:t>My goal throughout this summer was to try and find a toxin which 1) cleaved RAS and not RAP1B and 2) had a low enough toxicity so that it was safer to be used therapeutically.</a:t>
            </a:r>
          </a:p>
          <a:p>
            <a:endParaRPr lang="en-US" dirty="0">
              <a:cs typeface="Calibri"/>
            </a:endParaRPr>
          </a:p>
          <a:p>
            <a:r>
              <a:rPr lang="en-US" dirty="0">
                <a:cs typeface="Calibri"/>
              </a:rPr>
              <a:t>In this slide – include RAP1B and then next or also on this slide include images of the Cleavage Assays (Western Blots?)</a:t>
            </a:r>
          </a:p>
          <a:p>
            <a:endParaRPr lang="en-US" dirty="0">
              <a:cs typeface="Calibri"/>
            </a:endParaRPr>
          </a:p>
          <a:p>
            <a:r>
              <a:rPr lang="en-US" dirty="0">
                <a:cs typeface="Calibri"/>
              </a:rPr>
              <a:t>Can also include an image of the distended abdomen (explain how this is fluid filled and can be removed from the mice safely, but this is an unwanted side effect, so moving forward we are looking at strictly RAS cutting rather than RAP1B cleaving. </a:t>
            </a:r>
          </a:p>
        </p:txBody>
      </p:sp>
      <p:sp>
        <p:nvSpPr>
          <p:cNvPr id="4" name="Slide Number Placeholder 3"/>
          <p:cNvSpPr>
            <a:spLocks noGrp="1"/>
          </p:cNvSpPr>
          <p:nvPr>
            <p:ph type="sldNum" sz="quarter" idx="5"/>
          </p:nvPr>
        </p:nvSpPr>
        <p:spPr/>
        <p:txBody>
          <a:bodyPr/>
          <a:lstStyle/>
          <a:p>
            <a:fld id="{734FC1CC-51E7-4487-AF01-DB5B877BD89B}" type="slidenum">
              <a:rPr lang="en-US"/>
              <a:t>11</a:t>
            </a:fld>
            <a:endParaRPr lang="en-US"/>
          </a:p>
        </p:txBody>
      </p:sp>
    </p:spTree>
    <p:extLst>
      <p:ext uri="{BB962C8B-B14F-4D97-AF65-F5344CB8AC3E}">
        <p14:creationId xmlns:p14="http://schemas.microsoft.com/office/powerpoint/2010/main" val="3558791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How can we test that this effectively controls tumor growth?</a:t>
            </a:r>
          </a:p>
          <a:p>
            <a:endParaRPr lang="en-US" dirty="0">
              <a:cs typeface="Calibri"/>
            </a:endParaRPr>
          </a:p>
          <a:p>
            <a:endParaRPr lang="en-US" dirty="0">
              <a:cs typeface="Calibri"/>
            </a:endParaRPr>
          </a:p>
          <a:p>
            <a:endParaRPr lang="en-US" dirty="0">
              <a:cs typeface="Calibri"/>
            </a:endParaRPr>
          </a:p>
          <a:p>
            <a:r>
              <a:rPr lang="en-US" dirty="0">
                <a:cs typeface="Calibri"/>
              </a:rPr>
              <a:t>Ask doctor Liu for more information about how we construct the different lethal factors </a:t>
            </a:r>
          </a:p>
          <a:p>
            <a:endParaRPr lang="en-US" dirty="0">
              <a:cs typeface="Calibri"/>
            </a:endParaRPr>
          </a:p>
          <a:p>
            <a:r>
              <a:rPr lang="en-US" dirty="0">
                <a:cs typeface="Calibri"/>
              </a:rPr>
              <a:t>Green means cleaved</a:t>
            </a:r>
          </a:p>
          <a:p>
            <a:r>
              <a:rPr lang="en-US" dirty="0">
                <a:cs typeface="Calibri"/>
              </a:rPr>
              <a:t>Red means </a:t>
            </a:r>
            <a:r>
              <a:rPr lang="en-US" dirty="0" err="1">
                <a:cs typeface="Calibri"/>
              </a:rPr>
              <a:t>uncleaved</a:t>
            </a:r>
            <a:r>
              <a:rPr lang="en-US" dirty="0">
                <a:cs typeface="Calibri"/>
              </a:rPr>
              <a:t> </a:t>
            </a:r>
          </a:p>
          <a:p>
            <a:endParaRPr lang="en-US" dirty="0">
              <a:cs typeface="Calibri"/>
            </a:endParaRPr>
          </a:p>
          <a:p>
            <a:r>
              <a:rPr lang="en-US" dirty="0">
                <a:cs typeface="Calibri"/>
              </a:rPr>
              <a:t>Explain that lots of my work was preparing western blots </a:t>
            </a:r>
          </a:p>
          <a:p>
            <a:r>
              <a:rPr lang="en-US" dirty="0">
                <a:cs typeface="Calibri"/>
              </a:rPr>
              <a:t>We used WHAT TYPE of cancer cells here. </a:t>
            </a:r>
          </a:p>
          <a:p>
            <a:endParaRPr lang="en-US" dirty="0">
              <a:cs typeface="Calibri"/>
            </a:endParaRPr>
          </a:p>
          <a:p>
            <a:r>
              <a:rPr lang="en-US" dirty="0">
                <a:cs typeface="Calibri"/>
              </a:rPr>
              <a:t>Is this the alanine scan?</a:t>
            </a:r>
          </a:p>
          <a:p>
            <a:endParaRPr lang="en-US" dirty="0">
              <a:cs typeface="Calibri"/>
            </a:endParaRPr>
          </a:p>
          <a:p>
            <a:r>
              <a:rPr lang="en-US" dirty="0">
                <a:cs typeface="Calibri"/>
              </a:rPr>
              <a:t>The alanine scan is changing different amino acids in the Lethal Factor LF to alanine and hoping to see which amino acids are important (do we want the lethal factor to be non-functional then since we are making the amino acid something else showing that the amino acid in that spot is important, or do we want the cleavage to still occur, showing that isn't the most important amino acid for this cleavage?)</a:t>
            </a:r>
          </a:p>
        </p:txBody>
      </p:sp>
      <p:sp>
        <p:nvSpPr>
          <p:cNvPr id="4" name="Slide Number Placeholder 3"/>
          <p:cNvSpPr>
            <a:spLocks noGrp="1"/>
          </p:cNvSpPr>
          <p:nvPr>
            <p:ph type="sldNum" sz="quarter" idx="5"/>
          </p:nvPr>
        </p:nvSpPr>
        <p:spPr/>
        <p:txBody>
          <a:bodyPr/>
          <a:lstStyle/>
          <a:p>
            <a:fld id="{734FC1CC-51E7-4487-AF01-DB5B877BD89B}" type="slidenum">
              <a:rPr lang="en-US"/>
              <a:t>12</a:t>
            </a:fld>
            <a:endParaRPr lang="en-US"/>
          </a:p>
        </p:txBody>
      </p:sp>
    </p:spTree>
    <p:extLst>
      <p:ext uri="{BB962C8B-B14F-4D97-AF65-F5344CB8AC3E}">
        <p14:creationId xmlns:p14="http://schemas.microsoft.com/office/powerpoint/2010/main" val="3827217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6629" y="949325"/>
            <a:ext cx="9538741" cy="2479675"/>
          </a:xfrm>
        </p:spPr>
        <p:txBody>
          <a:bodyPr>
            <a:normAutofit fontScale="90000"/>
          </a:bodyPr>
          <a:lstStyle/>
          <a:p>
            <a:r>
              <a:rPr lang="en-US" dirty="0">
                <a:latin typeface="Times New Roman" panose="02020603050405020304" pitchFamily="18" charset="0"/>
                <a:cs typeface="Times New Roman" panose="02020603050405020304" pitchFamily="18" charset="0"/>
              </a:rPr>
              <a:t>Targeting KRAS Mutant Cancers Using Modified Anthrax Toxin</a:t>
            </a:r>
          </a:p>
        </p:txBody>
      </p:sp>
      <p:sp>
        <p:nvSpPr>
          <p:cNvPr id="3" name="Subtitle 2"/>
          <p:cNvSpPr>
            <a:spLocks noGrp="1"/>
          </p:cNvSpPr>
          <p:nvPr>
            <p:ph type="subTitle" idx="1"/>
          </p:nvPr>
        </p:nvSpPr>
        <p:spPr>
          <a:xfrm>
            <a:off x="1523999" y="3429000"/>
            <a:ext cx="9144000" cy="1655762"/>
          </a:xfrm>
        </p:spPr>
        <p:txBody>
          <a:bodyPr vert="horz" lIns="91440" tIns="45720" rIns="91440" bIns="45720" rtlCol="0" anchor="t">
            <a:normAutofit/>
          </a:bodyPr>
          <a:lstStyle/>
          <a:p>
            <a:r>
              <a:rPr lang="en-US" sz="2000" dirty="0">
                <a:latin typeface="Times New Roman" panose="02020603050405020304" pitchFamily="18" charset="0"/>
                <a:cs typeface="Times New Roman" panose="02020603050405020304" pitchFamily="18" charset="0"/>
              </a:rPr>
              <a:t>Rose Patrick</a:t>
            </a:r>
          </a:p>
          <a:p>
            <a:r>
              <a:rPr lang="en-US" sz="2000" dirty="0">
                <a:latin typeface="Times New Roman" panose="02020603050405020304" pitchFamily="18" charset="0"/>
                <a:cs typeface="Times New Roman" panose="02020603050405020304" pitchFamily="18" charset="0"/>
              </a:rPr>
              <a:t>Liu Lab, Aging Institute </a:t>
            </a:r>
          </a:p>
          <a:p>
            <a:r>
              <a:rPr lang="en-US" sz="2000" dirty="0">
                <a:latin typeface="Times New Roman" panose="02020603050405020304" pitchFamily="18" charset="0"/>
                <a:cs typeface="Times New Roman" panose="02020603050405020304" pitchFamily="18" charset="0"/>
              </a:rPr>
              <a:t>SURP Summer Undergraduate Research Program - Pitt Department of Medicine</a:t>
            </a:r>
          </a:p>
          <a:p>
            <a:r>
              <a:rPr lang="en-US" sz="2000" dirty="0">
                <a:latin typeface="Times New Roman" panose="02020603050405020304" pitchFamily="18" charset="0"/>
                <a:cs typeface="Times New Roman" panose="02020603050405020304" pitchFamily="18" charset="0"/>
              </a:rPr>
              <a:t>Lab: </a:t>
            </a:r>
            <a:r>
              <a:rPr lang="en-US" sz="2000" dirty="0" err="1">
                <a:latin typeface="Times New Roman" panose="02020603050405020304" pitchFamily="18" charset="0"/>
                <a:cs typeface="Times New Roman" panose="02020603050405020304" pitchFamily="18" charset="0"/>
              </a:rPr>
              <a:t>Shihui</a:t>
            </a:r>
            <a:r>
              <a:rPr lang="en-US" sz="2000" dirty="0">
                <a:latin typeface="Times New Roman" panose="02020603050405020304" pitchFamily="18" charset="0"/>
                <a:cs typeface="Times New Roman" panose="02020603050405020304" pitchFamily="18" charset="0"/>
              </a:rPr>
              <a:t> Lui, </a:t>
            </a:r>
            <a:r>
              <a:rPr lang="en-US" sz="2000" dirty="0" err="1">
                <a:latin typeface="Times New Roman" panose="02020603050405020304" pitchFamily="18" charset="0"/>
                <a:cs typeface="Times New Roman" panose="02020603050405020304" pitchFamily="18" charset="0"/>
              </a:rPr>
              <a:t>Zehua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Zuo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Zhihao</a:t>
            </a:r>
            <a:r>
              <a:rPr lang="en-US" sz="2000" dirty="0">
                <a:latin typeface="Times New Roman" panose="02020603050405020304" pitchFamily="18" charset="0"/>
                <a:cs typeface="Times New Roman" panose="02020603050405020304" pitchFamily="18" charset="0"/>
              </a:rPr>
              <a:t> Sun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2DE0-350E-60DE-1594-89CD95061AA2}"/>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DUF5 effector domain of lethal factor protein can be modified for selective protein cleavage</a:t>
            </a:r>
          </a:p>
        </p:txBody>
      </p:sp>
      <p:sp>
        <p:nvSpPr>
          <p:cNvPr id="6" name="Rectangle: Rounded Corners 5">
            <a:extLst>
              <a:ext uri="{FF2B5EF4-FFF2-40B4-BE49-F238E27FC236}">
                <a16:creationId xmlns:a16="http://schemas.microsoft.com/office/drawing/2014/main" id="{78495F6A-D6AB-D057-67F4-CE3A21B8FFB3}"/>
              </a:ext>
            </a:extLst>
          </p:cNvPr>
          <p:cNvSpPr/>
          <p:nvPr/>
        </p:nvSpPr>
        <p:spPr>
          <a:xfrm>
            <a:off x="2201864" y="2813049"/>
            <a:ext cx="7794624" cy="1317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Selectively cleaves KRAS</a:t>
            </a:r>
          </a:p>
        </p:txBody>
      </p:sp>
      <p:sp>
        <p:nvSpPr>
          <p:cNvPr id="7" name="Rectangle: Rounded Corners 6">
            <a:extLst>
              <a:ext uri="{FF2B5EF4-FFF2-40B4-BE49-F238E27FC236}">
                <a16:creationId xmlns:a16="http://schemas.microsoft.com/office/drawing/2014/main" id="{F1FE4F65-77A5-8B3D-F886-91BE8B24AF73}"/>
              </a:ext>
            </a:extLst>
          </p:cNvPr>
          <p:cNvSpPr/>
          <p:nvPr/>
        </p:nvSpPr>
        <p:spPr>
          <a:xfrm>
            <a:off x="2201864" y="4567237"/>
            <a:ext cx="7802561" cy="1317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latin typeface="Times New Roman" panose="02020603050405020304" pitchFamily="18" charset="0"/>
                <a:cs typeface="Times New Roman" panose="02020603050405020304" pitchFamily="18" charset="0"/>
              </a:rPr>
              <a:t>Has a low toxicity for therapeutic use </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54C3EDB-251D-A7E0-CF46-BDE07C0B8DFC}"/>
              </a:ext>
            </a:extLst>
          </p:cNvPr>
          <p:cNvSpPr txBox="1"/>
          <p:nvPr/>
        </p:nvSpPr>
        <p:spPr>
          <a:xfrm>
            <a:off x="827087" y="1700213"/>
            <a:ext cx="568801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panose="02020603050405020304" pitchFamily="18" charset="0"/>
                <a:cs typeface="Times New Roman" panose="02020603050405020304" pitchFamily="18" charset="0"/>
              </a:rPr>
              <a:t>We are looking for a lethal factor protein which ...</a:t>
            </a:r>
          </a:p>
        </p:txBody>
      </p:sp>
    </p:spTree>
    <p:extLst>
      <p:ext uri="{BB962C8B-B14F-4D97-AF65-F5344CB8AC3E}">
        <p14:creationId xmlns:p14="http://schemas.microsoft.com/office/powerpoint/2010/main" val="36673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549B-3818-A8F1-A027-442E1FF7766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LFnDUF5 can cleave RAP1B and lead to unintended distended abdomens in mice</a:t>
            </a:r>
          </a:p>
        </p:txBody>
      </p:sp>
      <p:pic>
        <p:nvPicPr>
          <p:cNvPr id="8" name="Picture 8" descr="A picture containing indoor, green, mammal, rodent&#10;&#10;Description automatically generated">
            <a:extLst>
              <a:ext uri="{FF2B5EF4-FFF2-40B4-BE49-F238E27FC236}">
                <a16:creationId xmlns:a16="http://schemas.microsoft.com/office/drawing/2014/main" id="{C8B75E75-F736-05DA-A6D7-C699D6430556}"/>
              </a:ext>
            </a:extLst>
          </p:cNvPr>
          <p:cNvPicPr>
            <a:picLocks noGrp="1" noChangeAspect="1"/>
          </p:cNvPicPr>
          <p:nvPr>
            <p:ph idx="1"/>
          </p:nvPr>
        </p:nvPicPr>
        <p:blipFill>
          <a:blip r:embed="rId3"/>
          <a:stretch>
            <a:fillRect/>
          </a:stretch>
        </p:blipFill>
        <p:spPr>
          <a:xfrm>
            <a:off x="289100" y="2262039"/>
            <a:ext cx="5218524" cy="3696934"/>
          </a:xfrm>
        </p:spPr>
      </p:pic>
      <p:pic>
        <p:nvPicPr>
          <p:cNvPr id="5" name="Picture 5" descr="A picture containing text, device, meter, gauge&#10;&#10;Description automatically generated">
            <a:extLst>
              <a:ext uri="{FF2B5EF4-FFF2-40B4-BE49-F238E27FC236}">
                <a16:creationId xmlns:a16="http://schemas.microsoft.com/office/drawing/2014/main" id="{FEE1D57B-ED4D-5AF7-21A5-7D5515F21EA0}"/>
              </a:ext>
            </a:extLst>
          </p:cNvPr>
          <p:cNvPicPr>
            <a:picLocks noChangeAspect="1"/>
          </p:cNvPicPr>
          <p:nvPr/>
        </p:nvPicPr>
        <p:blipFill rotWithShape="1">
          <a:blip r:embed="rId4"/>
          <a:srcRect t="1639" r="-108" b="-410"/>
          <a:stretch/>
        </p:blipFill>
        <p:spPr>
          <a:xfrm>
            <a:off x="5511683" y="2009132"/>
            <a:ext cx="6480596" cy="1680191"/>
          </a:xfrm>
          <a:prstGeom prst="rect">
            <a:avLst/>
          </a:prstGeom>
        </p:spPr>
      </p:pic>
      <p:sp>
        <p:nvSpPr>
          <p:cNvPr id="9" name="TextBox 1">
            <a:extLst>
              <a:ext uri="{FF2B5EF4-FFF2-40B4-BE49-F238E27FC236}">
                <a16:creationId xmlns:a16="http://schemas.microsoft.com/office/drawing/2014/main" id="{864A72E1-6AB7-94A2-141B-20FF1D0EB231}"/>
              </a:ext>
            </a:extLst>
          </p:cNvPr>
          <p:cNvSpPr txBox="1"/>
          <p:nvPr/>
        </p:nvSpPr>
        <p:spPr>
          <a:xfrm>
            <a:off x="7389904" y="5957271"/>
            <a:ext cx="5410198" cy="73866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ea typeface="+mn-lt"/>
                <a:cs typeface="+mn-lt"/>
              </a:rPr>
              <a:t>Johnson, Linda K et al. “Abdominal Distension and Escherichia coli Peritonitis in Mice Lacking Myeloid Differentiation Factor 88.” </a:t>
            </a:r>
            <a:r>
              <a:rPr lang="en-US" sz="1400" i="1" dirty="0">
                <a:ea typeface="+mn-lt"/>
                <a:cs typeface="+mn-lt"/>
              </a:rPr>
              <a:t>Comparative medicine</a:t>
            </a:r>
            <a:r>
              <a:rPr lang="en-US" sz="1400" dirty="0">
                <a:ea typeface="+mn-lt"/>
                <a:cs typeface="+mn-lt"/>
              </a:rPr>
              <a:t> vol. 65,2 (2015): 123-6.</a:t>
            </a:r>
          </a:p>
        </p:txBody>
      </p:sp>
    </p:spTree>
    <p:extLst>
      <p:ext uri="{BB962C8B-B14F-4D97-AF65-F5344CB8AC3E}">
        <p14:creationId xmlns:p14="http://schemas.microsoft.com/office/powerpoint/2010/main" val="118133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21F7-7F01-DBBE-405D-C28D57830847}"/>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Variants of mutated DUF5 on lethal factor can selectively cleave RAS rather than RAP1B</a:t>
            </a:r>
          </a:p>
        </p:txBody>
      </p:sp>
      <p:sp>
        <p:nvSpPr>
          <p:cNvPr id="8" name="TextBox 7">
            <a:extLst>
              <a:ext uri="{FF2B5EF4-FFF2-40B4-BE49-F238E27FC236}">
                <a16:creationId xmlns:a16="http://schemas.microsoft.com/office/drawing/2014/main" id="{16AE90E1-2694-5338-AA25-73DCE37D0BDA}"/>
              </a:ext>
            </a:extLst>
          </p:cNvPr>
          <p:cNvSpPr txBox="1"/>
          <p:nvPr/>
        </p:nvSpPr>
        <p:spPr>
          <a:xfrm>
            <a:off x="770875" y="3068151"/>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LFnDUF5</a:t>
            </a: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LFnDUF5 #137</a:t>
            </a:r>
          </a:p>
          <a:p>
            <a:endParaRPr lang="en-US" dirty="0">
              <a:cs typeface="Calibri"/>
            </a:endParaRPr>
          </a:p>
          <a:p>
            <a:endParaRPr lang="en-US" dirty="0">
              <a:cs typeface="Calibri"/>
            </a:endParaRPr>
          </a:p>
          <a:p>
            <a:r>
              <a:rPr lang="en-US" dirty="0">
                <a:cs typeface="Calibri"/>
              </a:rPr>
              <a:t>LFnDUF5 #174</a:t>
            </a:r>
          </a:p>
          <a:p>
            <a:endParaRPr lang="en-US" dirty="0">
              <a:cs typeface="Calibri"/>
            </a:endParaRPr>
          </a:p>
          <a:p>
            <a:endParaRPr lang="en-US" dirty="0">
              <a:cs typeface="Calibri"/>
            </a:endParaRPr>
          </a:p>
          <a:p>
            <a:endParaRPr lang="en-US" dirty="0">
              <a:cs typeface="Calibri"/>
            </a:endParaRPr>
          </a:p>
        </p:txBody>
      </p:sp>
      <p:sp>
        <p:nvSpPr>
          <p:cNvPr id="9" name="TextBox 8">
            <a:extLst>
              <a:ext uri="{FF2B5EF4-FFF2-40B4-BE49-F238E27FC236}">
                <a16:creationId xmlns:a16="http://schemas.microsoft.com/office/drawing/2014/main" id="{D8B7DD11-243D-DB5F-8D65-608DA2517775}"/>
              </a:ext>
            </a:extLst>
          </p:cNvPr>
          <p:cNvSpPr txBox="1"/>
          <p:nvPr/>
        </p:nvSpPr>
        <p:spPr>
          <a:xfrm>
            <a:off x="4176712" y="2136775"/>
            <a:ext cx="18224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t>RAS</a:t>
            </a:r>
          </a:p>
        </p:txBody>
      </p:sp>
      <p:sp>
        <p:nvSpPr>
          <p:cNvPr id="10" name="TextBox 9">
            <a:extLst>
              <a:ext uri="{FF2B5EF4-FFF2-40B4-BE49-F238E27FC236}">
                <a16:creationId xmlns:a16="http://schemas.microsoft.com/office/drawing/2014/main" id="{E4AC697A-AACE-623C-2583-72B7CBFED96F}"/>
              </a:ext>
            </a:extLst>
          </p:cNvPr>
          <p:cNvSpPr txBox="1"/>
          <p:nvPr/>
        </p:nvSpPr>
        <p:spPr>
          <a:xfrm>
            <a:off x="7851775" y="213677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t>RAP1B</a:t>
            </a:r>
            <a:endParaRPr lang="en-US" sz="2400" dirty="0">
              <a:cs typeface="Calibri"/>
            </a:endParaRPr>
          </a:p>
        </p:txBody>
      </p:sp>
      <p:pic>
        <p:nvPicPr>
          <p:cNvPr id="4" name="Picture 4" descr="Text, whiteboard&#10;&#10;Description automatically generated">
            <a:extLst>
              <a:ext uri="{FF2B5EF4-FFF2-40B4-BE49-F238E27FC236}">
                <a16:creationId xmlns:a16="http://schemas.microsoft.com/office/drawing/2014/main" id="{BEE691B7-CDCA-7BE9-B853-1F7055382FC3}"/>
              </a:ext>
            </a:extLst>
          </p:cNvPr>
          <p:cNvPicPr>
            <a:picLocks noChangeAspect="1"/>
          </p:cNvPicPr>
          <p:nvPr/>
        </p:nvPicPr>
        <p:blipFill rotWithShape="1">
          <a:blip r:embed="rId3"/>
          <a:srcRect t="75316" r="-126"/>
          <a:stretch/>
        </p:blipFill>
        <p:spPr>
          <a:xfrm>
            <a:off x="2958422" y="3014294"/>
            <a:ext cx="7459157" cy="730186"/>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A44B4740-38DC-2CAE-173A-0CEB327E146C}"/>
              </a:ext>
            </a:extLst>
          </p:cNvPr>
          <p:cNvPicPr>
            <a:picLocks noChangeAspect="1"/>
          </p:cNvPicPr>
          <p:nvPr/>
        </p:nvPicPr>
        <p:blipFill rotWithShape="1">
          <a:blip r:embed="rId4"/>
          <a:srcRect t="70755" r="73" b="6280"/>
          <a:stretch/>
        </p:blipFill>
        <p:spPr>
          <a:xfrm>
            <a:off x="2962225" y="4229127"/>
            <a:ext cx="7472413" cy="527087"/>
          </a:xfrm>
          <a:prstGeom prst="rect">
            <a:avLst/>
          </a:prstGeom>
        </p:spPr>
      </p:pic>
      <p:sp>
        <p:nvSpPr>
          <p:cNvPr id="13" name="Arrow: Right 12">
            <a:extLst>
              <a:ext uri="{FF2B5EF4-FFF2-40B4-BE49-F238E27FC236}">
                <a16:creationId xmlns:a16="http://schemas.microsoft.com/office/drawing/2014/main" id="{D0863E4B-6614-51C9-ED7D-8000B16239F7}"/>
              </a:ext>
            </a:extLst>
          </p:cNvPr>
          <p:cNvSpPr/>
          <p:nvPr/>
        </p:nvSpPr>
        <p:spPr>
          <a:xfrm>
            <a:off x="2365377" y="3335403"/>
            <a:ext cx="817562" cy="1905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Arrow: Right 13">
            <a:extLst>
              <a:ext uri="{FF2B5EF4-FFF2-40B4-BE49-F238E27FC236}">
                <a16:creationId xmlns:a16="http://schemas.microsoft.com/office/drawing/2014/main" id="{6A802722-1A1E-2674-7D40-534EEDCAF059}"/>
              </a:ext>
            </a:extLst>
          </p:cNvPr>
          <p:cNvSpPr/>
          <p:nvPr/>
        </p:nvSpPr>
        <p:spPr>
          <a:xfrm>
            <a:off x="2301877" y="4494277"/>
            <a:ext cx="817562" cy="1905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DDF71646-7EFF-1EDA-1F86-F8BF004D58B0}"/>
              </a:ext>
            </a:extLst>
          </p:cNvPr>
          <p:cNvSpPr/>
          <p:nvPr/>
        </p:nvSpPr>
        <p:spPr>
          <a:xfrm rot="10800000">
            <a:off x="10594975" y="4423793"/>
            <a:ext cx="817562" cy="1905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Right 18">
            <a:extLst>
              <a:ext uri="{FF2B5EF4-FFF2-40B4-BE49-F238E27FC236}">
                <a16:creationId xmlns:a16="http://schemas.microsoft.com/office/drawing/2014/main" id="{298038BE-D193-C25E-F15C-795DBDE8C262}"/>
              </a:ext>
            </a:extLst>
          </p:cNvPr>
          <p:cNvSpPr/>
          <p:nvPr/>
        </p:nvSpPr>
        <p:spPr>
          <a:xfrm rot="10800000">
            <a:off x="10603563" y="3240153"/>
            <a:ext cx="817562" cy="1905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16">
            <a:extLst>
              <a:ext uri="{FF2B5EF4-FFF2-40B4-BE49-F238E27FC236}">
                <a16:creationId xmlns:a16="http://schemas.microsoft.com/office/drawing/2014/main" id="{9FCD8473-98A3-2C50-3A97-77C8BA0633A4}"/>
              </a:ext>
            </a:extLst>
          </p:cNvPr>
          <p:cNvSpPr/>
          <p:nvPr/>
        </p:nvSpPr>
        <p:spPr>
          <a:xfrm rot="10800000">
            <a:off x="10556876" y="5319777"/>
            <a:ext cx="817562" cy="1905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4ED86E7-A230-5174-D31D-A9AECAD6B3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1499" y="5087505"/>
            <a:ext cx="7547004" cy="818620"/>
          </a:xfrm>
          <a:prstGeom prst="rect">
            <a:avLst/>
          </a:prstGeom>
        </p:spPr>
      </p:pic>
      <p:sp>
        <p:nvSpPr>
          <p:cNvPr id="15" name="Arrow: Right 14">
            <a:extLst>
              <a:ext uri="{FF2B5EF4-FFF2-40B4-BE49-F238E27FC236}">
                <a16:creationId xmlns:a16="http://schemas.microsoft.com/office/drawing/2014/main" id="{6216E2F7-CA7F-7C18-5C0A-3317AFA6D492}"/>
              </a:ext>
            </a:extLst>
          </p:cNvPr>
          <p:cNvSpPr/>
          <p:nvPr/>
        </p:nvSpPr>
        <p:spPr>
          <a:xfrm>
            <a:off x="2301877" y="5560811"/>
            <a:ext cx="817562" cy="1905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468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344A-93A1-4F15-723D-4DAAF4D34B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Lethal factor #137 effectively decreases tumor sizes in mice</a:t>
            </a:r>
          </a:p>
        </p:txBody>
      </p:sp>
      <p:pic>
        <p:nvPicPr>
          <p:cNvPr id="5" name="Picture 5" descr="Chart, line chart&#10;&#10;Description automatically generated">
            <a:extLst>
              <a:ext uri="{FF2B5EF4-FFF2-40B4-BE49-F238E27FC236}">
                <a16:creationId xmlns:a16="http://schemas.microsoft.com/office/drawing/2014/main" id="{40932E82-9A6B-72CF-E891-B56850858374}"/>
              </a:ext>
            </a:extLst>
          </p:cNvPr>
          <p:cNvPicPr>
            <a:picLocks noChangeAspect="1"/>
          </p:cNvPicPr>
          <p:nvPr/>
        </p:nvPicPr>
        <p:blipFill>
          <a:blip r:embed="rId3"/>
          <a:stretch>
            <a:fillRect/>
          </a:stretch>
        </p:blipFill>
        <p:spPr>
          <a:xfrm>
            <a:off x="5950511" y="2010192"/>
            <a:ext cx="6163701" cy="3529673"/>
          </a:xfrm>
          <a:prstGeom prst="rect">
            <a:avLst/>
          </a:prstGeom>
        </p:spPr>
      </p:pic>
      <p:grpSp>
        <p:nvGrpSpPr>
          <p:cNvPr id="9" name="Group 8">
            <a:extLst>
              <a:ext uri="{FF2B5EF4-FFF2-40B4-BE49-F238E27FC236}">
                <a16:creationId xmlns:a16="http://schemas.microsoft.com/office/drawing/2014/main" id="{63E35DFE-C3A8-F69E-7D85-76A09FAFCD2B}"/>
              </a:ext>
            </a:extLst>
          </p:cNvPr>
          <p:cNvGrpSpPr/>
          <p:nvPr/>
        </p:nvGrpSpPr>
        <p:grpSpPr>
          <a:xfrm>
            <a:off x="165100" y="2559889"/>
            <a:ext cx="5626100" cy="2424023"/>
            <a:chOff x="6350" y="2597989"/>
            <a:chExt cx="6089650" cy="2335123"/>
          </a:xfrm>
        </p:grpSpPr>
        <p:pic>
          <p:nvPicPr>
            <p:cNvPr id="4" name="Picture 5" descr="Diagram&#10;&#10;Description automatically generated">
              <a:extLst>
                <a:ext uri="{FF2B5EF4-FFF2-40B4-BE49-F238E27FC236}">
                  <a16:creationId xmlns:a16="http://schemas.microsoft.com/office/drawing/2014/main" id="{D4BC40BB-10AB-9C2D-0CA4-AFA215311737}"/>
                </a:ext>
              </a:extLst>
            </p:cNvPr>
            <p:cNvPicPr>
              <a:picLocks noChangeAspect="1"/>
            </p:cNvPicPr>
            <p:nvPr/>
          </p:nvPicPr>
          <p:blipFill>
            <a:blip r:embed="rId4"/>
            <a:stretch>
              <a:fillRect/>
            </a:stretch>
          </p:blipFill>
          <p:spPr>
            <a:xfrm>
              <a:off x="6350" y="2597989"/>
              <a:ext cx="6089650" cy="2335123"/>
            </a:xfrm>
            <a:prstGeom prst="rect">
              <a:avLst/>
            </a:prstGeom>
          </p:spPr>
        </p:pic>
        <p:sp>
          <p:nvSpPr>
            <p:cNvPr id="8" name="Rectangle 7">
              <a:extLst>
                <a:ext uri="{FF2B5EF4-FFF2-40B4-BE49-F238E27FC236}">
                  <a16:creationId xmlns:a16="http://schemas.microsoft.com/office/drawing/2014/main" id="{30D54937-BADE-271D-3293-1D006DC149C1}"/>
                </a:ext>
              </a:extLst>
            </p:cNvPr>
            <p:cNvSpPr/>
            <p:nvPr/>
          </p:nvSpPr>
          <p:spPr>
            <a:xfrm>
              <a:off x="292100" y="2933700"/>
              <a:ext cx="8763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ea typeface="+mn-lt"/>
                  <a:cs typeface="+mn-lt"/>
                </a:rPr>
                <a:t>HCT116 Cells</a:t>
              </a:r>
              <a:endParaRPr lang="en-US" sz="1000" dirty="0">
                <a:solidFill>
                  <a:schemeClr val="tx1"/>
                </a:solidFill>
                <a:cs typeface="Calibri" panose="020F0502020204030204"/>
              </a:endParaRPr>
            </a:p>
          </p:txBody>
        </p:sp>
      </p:grpSp>
    </p:spTree>
    <p:extLst>
      <p:ext uri="{BB962C8B-B14F-4D97-AF65-F5344CB8AC3E}">
        <p14:creationId xmlns:p14="http://schemas.microsoft.com/office/powerpoint/2010/main" val="239278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8944-C7D7-49E5-6BAD-957AA70CF1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Modified lethal factors show potential for therapeutic use with lower toxicities </a:t>
            </a:r>
          </a:p>
        </p:txBody>
      </p:sp>
      <p:graphicFrame>
        <p:nvGraphicFramePr>
          <p:cNvPr id="4" name="Table 4">
            <a:extLst>
              <a:ext uri="{FF2B5EF4-FFF2-40B4-BE49-F238E27FC236}">
                <a16:creationId xmlns:a16="http://schemas.microsoft.com/office/drawing/2014/main" id="{DF440DA8-FBD6-3A24-3502-81F3679F12FC}"/>
              </a:ext>
            </a:extLst>
          </p:cNvPr>
          <p:cNvGraphicFramePr>
            <a:graphicFrameLocks noGrp="1"/>
          </p:cNvGraphicFramePr>
          <p:nvPr>
            <p:extLst>
              <p:ext uri="{D42A27DB-BD31-4B8C-83A1-F6EECF244321}">
                <p14:modId xmlns:p14="http://schemas.microsoft.com/office/powerpoint/2010/main" val="1826234272"/>
              </p:ext>
            </p:extLst>
          </p:nvPr>
        </p:nvGraphicFramePr>
        <p:xfrm>
          <a:off x="82496" y="2663106"/>
          <a:ext cx="6129740" cy="2371836"/>
        </p:xfrm>
        <a:graphic>
          <a:graphicData uri="http://schemas.openxmlformats.org/drawingml/2006/table">
            <a:tbl>
              <a:tblPr firstRow="1" bandRow="1">
                <a:tableStyleId>{5C22544A-7EE6-4342-B048-85BDC9FD1C3A}</a:tableStyleId>
              </a:tblPr>
              <a:tblGrid>
                <a:gridCol w="1532435">
                  <a:extLst>
                    <a:ext uri="{9D8B030D-6E8A-4147-A177-3AD203B41FA5}">
                      <a16:colId xmlns:a16="http://schemas.microsoft.com/office/drawing/2014/main" val="915264539"/>
                    </a:ext>
                  </a:extLst>
                </a:gridCol>
                <a:gridCol w="1532435">
                  <a:extLst>
                    <a:ext uri="{9D8B030D-6E8A-4147-A177-3AD203B41FA5}">
                      <a16:colId xmlns:a16="http://schemas.microsoft.com/office/drawing/2014/main" val="3534968439"/>
                    </a:ext>
                  </a:extLst>
                </a:gridCol>
                <a:gridCol w="1532435">
                  <a:extLst>
                    <a:ext uri="{9D8B030D-6E8A-4147-A177-3AD203B41FA5}">
                      <a16:colId xmlns:a16="http://schemas.microsoft.com/office/drawing/2014/main" val="2054059892"/>
                    </a:ext>
                  </a:extLst>
                </a:gridCol>
                <a:gridCol w="1532435">
                  <a:extLst>
                    <a:ext uri="{9D8B030D-6E8A-4147-A177-3AD203B41FA5}">
                      <a16:colId xmlns:a16="http://schemas.microsoft.com/office/drawing/2014/main" val="1483173361"/>
                    </a:ext>
                  </a:extLst>
                </a:gridCol>
              </a:tblGrid>
              <a:tr h="451778">
                <a:tc>
                  <a:txBody>
                    <a:bodyPr/>
                    <a:lstStyle/>
                    <a:p>
                      <a:r>
                        <a:rPr lang="en-US" sz="1600" dirty="0">
                          <a:solidFill>
                            <a:schemeClr val="tx1"/>
                          </a:solidFill>
                        </a:rPr>
                        <a:t>Toxin Variant</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dirty="0">
                          <a:solidFill>
                            <a:schemeClr val="tx1"/>
                          </a:solidFill>
                        </a:rPr>
                        <a:t>RAS</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dirty="0">
                          <a:solidFill>
                            <a:schemeClr val="tx1"/>
                          </a:solidFill>
                        </a:rPr>
                        <a:t>RAP1B</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dirty="0">
                          <a:solidFill>
                            <a:schemeClr val="tx1"/>
                          </a:solidFill>
                        </a:rPr>
                        <a:t>Toxicity</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554565801"/>
                  </a:ext>
                </a:extLst>
              </a:tr>
              <a:tr h="564723">
                <a:tc>
                  <a:txBody>
                    <a:bodyPr/>
                    <a:lstStyle/>
                    <a:p>
                      <a:pPr lvl="0">
                        <a:buNone/>
                      </a:pPr>
                      <a:r>
                        <a:rPr lang="en-US" sz="1600" dirty="0"/>
                        <a:t>LFnDUF5 </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r>
                        <a:rPr lang="en-US" sz="1600" dirty="0"/>
                        <a:t>+++</a:t>
                      </a: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r>
                        <a:rPr lang="en-US" sz="1600" dirty="0"/>
                        <a:t>+++</a:t>
                      </a: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sz="1600" dirty="0"/>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extLst>
                  <a:ext uri="{0D108BD9-81ED-4DB2-BD59-A6C34878D82A}">
                    <a16:rowId xmlns:a16="http://schemas.microsoft.com/office/drawing/2014/main" val="2691398178"/>
                  </a:ext>
                </a:extLst>
              </a:tr>
              <a:tr h="790612">
                <a:tc>
                  <a:txBody>
                    <a:bodyPr/>
                    <a:lstStyle/>
                    <a:p>
                      <a:pPr lvl="0">
                        <a:buNone/>
                      </a:pPr>
                      <a:r>
                        <a:rPr lang="en-US" sz="1600" dirty="0"/>
                        <a:t>LF #137</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FFC000"/>
                    </a:solidFill>
                  </a:tcPr>
                </a:tc>
                <a:tc>
                  <a:txBody>
                    <a:bodyPr/>
                    <a:lstStyle/>
                    <a:p>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FFC000"/>
                    </a:solid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FFC000"/>
                    </a:solidFill>
                  </a:tcPr>
                </a:tc>
                <a:tc>
                  <a:txBody>
                    <a:bodyPr/>
                    <a:lstStyle/>
                    <a:p>
                      <a:endParaRPr lang="en-US" sz="1600" dirty="0"/>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FFC000"/>
                    </a:solidFill>
                  </a:tcPr>
                </a:tc>
                <a:extLst>
                  <a:ext uri="{0D108BD9-81ED-4DB2-BD59-A6C34878D82A}">
                    <a16:rowId xmlns:a16="http://schemas.microsoft.com/office/drawing/2014/main" val="1417172666"/>
                  </a:ext>
                </a:extLst>
              </a:tr>
              <a:tr h="564723">
                <a:tc>
                  <a:txBody>
                    <a:bodyPr/>
                    <a:lstStyle/>
                    <a:p>
                      <a:pPr lvl="0">
                        <a:buNone/>
                      </a:pPr>
                      <a:r>
                        <a:rPr lang="en-US" sz="1600" dirty="0"/>
                        <a:t>LF #128</a:t>
                      </a:r>
                    </a:p>
                  </a:txBody>
                  <a:tcP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lvl="0">
                        <a:buNone/>
                      </a:pPr>
                      <a:r>
                        <a:rPr lang="en-US" sz="1600" dirty="0"/>
                        <a:t>+++</a:t>
                      </a:r>
                    </a:p>
                  </a:txBody>
                  <a:tcP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lvl="0">
                        <a:buNone/>
                      </a:pPr>
                      <a:endParaRPr lang="en-US" sz="1600" dirty="0"/>
                    </a:p>
                  </a:txBody>
                  <a:tcP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lvl="0">
                        <a:buNone/>
                      </a:pPr>
                      <a:endParaRPr lang="en-US" sz="1600" dirty="0"/>
                    </a:p>
                  </a:txBody>
                  <a:tcP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extLst>
                  <a:ext uri="{0D108BD9-81ED-4DB2-BD59-A6C34878D82A}">
                    <a16:rowId xmlns:a16="http://schemas.microsoft.com/office/drawing/2014/main" val="2208749610"/>
                  </a:ext>
                </a:extLst>
              </a:tr>
            </a:tbl>
          </a:graphicData>
        </a:graphic>
      </p:graphicFrame>
    </p:spTree>
    <p:extLst>
      <p:ext uri="{BB962C8B-B14F-4D97-AF65-F5344CB8AC3E}">
        <p14:creationId xmlns:p14="http://schemas.microsoft.com/office/powerpoint/2010/main" val="3616481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8944-C7D7-49E5-6BAD-957AA70CF1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Modified lethal factors show potential for therapeutic use with lower toxicities </a:t>
            </a:r>
          </a:p>
        </p:txBody>
      </p:sp>
      <p:graphicFrame>
        <p:nvGraphicFramePr>
          <p:cNvPr id="4" name="Table 4">
            <a:extLst>
              <a:ext uri="{FF2B5EF4-FFF2-40B4-BE49-F238E27FC236}">
                <a16:creationId xmlns:a16="http://schemas.microsoft.com/office/drawing/2014/main" id="{DF440DA8-FBD6-3A24-3502-81F3679F12FC}"/>
              </a:ext>
            </a:extLst>
          </p:cNvPr>
          <p:cNvGraphicFramePr>
            <a:graphicFrameLocks noGrp="1"/>
          </p:cNvGraphicFramePr>
          <p:nvPr>
            <p:extLst>
              <p:ext uri="{D42A27DB-BD31-4B8C-83A1-F6EECF244321}">
                <p14:modId xmlns:p14="http://schemas.microsoft.com/office/powerpoint/2010/main" val="3082920238"/>
              </p:ext>
            </p:extLst>
          </p:nvPr>
        </p:nvGraphicFramePr>
        <p:xfrm>
          <a:off x="82496" y="2663106"/>
          <a:ext cx="6129740" cy="2371836"/>
        </p:xfrm>
        <a:graphic>
          <a:graphicData uri="http://schemas.openxmlformats.org/drawingml/2006/table">
            <a:tbl>
              <a:tblPr firstRow="1" bandRow="1">
                <a:tableStyleId>{5C22544A-7EE6-4342-B048-85BDC9FD1C3A}</a:tableStyleId>
              </a:tblPr>
              <a:tblGrid>
                <a:gridCol w="1532435">
                  <a:extLst>
                    <a:ext uri="{9D8B030D-6E8A-4147-A177-3AD203B41FA5}">
                      <a16:colId xmlns:a16="http://schemas.microsoft.com/office/drawing/2014/main" val="915264539"/>
                    </a:ext>
                  </a:extLst>
                </a:gridCol>
                <a:gridCol w="1532435">
                  <a:extLst>
                    <a:ext uri="{9D8B030D-6E8A-4147-A177-3AD203B41FA5}">
                      <a16:colId xmlns:a16="http://schemas.microsoft.com/office/drawing/2014/main" val="3534968439"/>
                    </a:ext>
                  </a:extLst>
                </a:gridCol>
                <a:gridCol w="1532435">
                  <a:extLst>
                    <a:ext uri="{9D8B030D-6E8A-4147-A177-3AD203B41FA5}">
                      <a16:colId xmlns:a16="http://schemas.microsoft.com/office/drawing/2014/main" val="2054059892"/>
                    </a:ext>
                  </a:extLst>
                </a:gridCol>
                <a:gridCol w="1532435">
                  <a:extLst>
                    <a:ext uri="{9D8B030D-6E8A-4147-A177-3AD203B41FA5}">
                      <a16:colId xmlns:a16="http://schemas.microsoft.com/office/drawing/2014/main" val="1483173361"/>
                    </a:ext>
                  </a:extLst>
                </a:gridCol>
              </a:tblGrid>
              <a:tr h="451778">
                <a:tc>
                  <a:txBody>
                    <a:bodyPr/>
                    <a:lstStyle/>
                    <a:p>
                      <a:r>
                        <a:rPr lang="en-US" sz="1600" dirty="0">
                          <a:solidFill>
                            <a:schemeClr val="tx1"/>
                          </a:solidFill>
                        </a:rPr>
                        <a:t>Toxin Variant</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dirty="0">
                          <a:solidFill>
                            <a:schemeClr val="tx1"/>
                          </a:solidFill>
                        </a:rPr>
                        <a:t>RAS</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dirty="0">
                          <a:solidFill>
                            <a:schemeClr val="tx1"/>
                          </a:solidFill>
                        </a:rPr>
                        <a:t>RAP1B</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dirty="0">
                          <a:solidFill>
                            <a:schemeClr val="tx1"/>
                          </a:solidFill>
                        </a:rPr>
                        <a:t>Toxicity</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554565801"/>
                  </a:ext>
                </a:extLst>
              </a:tr>
              <a:tr h="564723">
                <a:tc>
                  <a:txBody>
                    <a:bodyPr/>
                    <a:lstStyle/>
                    <a:p>
                      <a:pPr lvl="0">
                        <a:buNone/>
                      </a:pPr>
                      <a:r>
                        <a:rPr lang="en-US" sz="1600" dirty="0"/>
                        <a:t>LFnDUF5 </a:t>
                      </a: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r>
                        <a:rPr lang="en-US" sz="1600" dirty="0"/>
                        <a:t>+++</a:t>
                      </a: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r>
                        <a:rPr lang="en-US" sz="1600" dirty="0"/>
                        <a:t>+++</a:t>
                      </a: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r>
                        <a:rPr lang="en-US" sz="1600" dirty="0"/>
                        <a:t>+++</a:t>
                      </a: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extLst>
                  <a:ext uri="{0D108BD9-81ED-4DB2-BD59-A6C34878D82A}">
                    <a16:rowId xmlns:a16="http://schemas.microsoft.com/office/drawing/2014/main" val="2691398178"/>
                  </a:ext>
                </a:extLst>
              </a:tr>
              <a:tr h="790612">
                <a:tc>
                  <a:txBody>
                    <a:bodyPr/>
                    <a:lstStyle/>
                    <a:p>
                      <a:pPr lvl="0">
                        <a:buNone/>
                      </a:pPr>
                      <a:r>
                        <a:rPr lang="en-US" sz="1600" dirty="0"/>
                        <a:t>LF #137</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FFC000"/>
                    </a:solidFill>
                  </a:tcPr>
                </a:tc>
                <a:tc>
                  <a:txBody>
                    <a:bodyPr/>
                    <a:lstStyle/>
                    <a:p>
                      <a:r>
                        <a:rPr 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FFC000"/>
                    </a:solid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rgbClr val="FFC000"/>
                    </a:solidFill>
                  </a:tcPr>
                </a:tc>
                <a:tc>
                  <a:txBody>
                    <a:bodyPr/>
                    <a:lstStyle/>
                    <a:p>
                      <a:r>
                        <a:rPr lang="en-US" sz="1600" dirty="0"/>
                        <a:t>+++</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rgbClr val="FFC000"/>
                    </a:solidFill>
                  </a:tcPr>
                </a:tc>
                <a:extLst>
                  <a:ext uri="{0D108BD9-81ED-4DB2-BD59-A6C34878D82A}">
                    <a16:rowId xmlns:a16="http://schemas.microsoft.com/office/drawing/2014/main" val="1417172666"/>
                  </a:ext>
                </a:extLst>
              </a:tr>
              <a:tr h="564723">
                <a:tc>
                  <a:txBody>
                    <a:bodyPr/>
                    <a:lstStyle/>
                    <a:p>
                      <a:pPr lvl="0">
                        <a:buNone/>
                      </a:pPr>
                      <a:r>
                        <a:rPr lang="en-US" sz="1600" dirty="0"/>
                        <a:t>LF #128</a:t>
                      </a:r>
                    </a:p>
                  </a:txBody>
                  <a:tcP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lvl="0">
                        <a:buNone/>
                      </a:pPr>
                      <a:r>
                        <a:rPr lang="en-US" sz="1600" dirty="0"/>
                        <a:t>+++</a:t>
                      </a:r>
                    </a:p>
                  </a:txBody>
                  <a:tcP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lvl="0">
                        <a:buNone/>
                      </a:pPr>
                      <a:endParaRPr lang="en-US" sz="1600" dirty="0"/>
                    </a:p>
                  </a:txBody>
                  <a:tcP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tc>
                  <a:txBody>
                    <a:bodyPr/>
                    <a:lstStyle/>
                    <a:p>
                      <a:pPr lvl="0">
                        <a:buNone/>
                      </a:pPr>
                      <a:r>
                        <a:rPr lang="en-US" sz="1600" dirty="0"/>
                        <a:t>+</a:t>
                      </a:r>
                    </a:p>
                  </a:txBody>
                  <a:tcPr>
                    <a:lnL w="12700">
                      <a:solidFill>
                        <a:schemeClr val="tx1"/>
                      </a:solidFill>
                    </a:lnL>
                    <a:lnR w="12700">
                      <a:solidFill>
                        <a:schemeClr val="tx1"/>
                      </a:solidFill>
                    </a:lnR>
                    <a:lnT w="12700">
                      <a:solidFill>
                        <a:schemeClr val="tx1"/>
                      </a:solidFill>
                    </a:lnT>
                    <a:lnB w="12700">
                      <a:solidFill>
                        <a:schemeClr val="tx1"/>
                      </a:solidFill>
                    </a:lnB>
                    <a:solidFill>
                      <a:srgbClr val="00B050"/>
                    </a:solidFill>
                  </a:tcPr>
                </a:tc>
                <a:extLst>
                  <a:ext uri="{0D108BD9-81ED-4DB2-BD59-A6C34878D82A}">
                    <a16:rowId xmlns:a16="http://schemas.microsoft.com/office/drawing/2014/main" val="2208749610"/>
                  </a:ext>
                </a:extLst>
              </a:tr>
            </a:tbl>
          </a:graphicData>
        </a:graphic>
      </p:graphicFrame>
      <p:pic>
        <p:nvPicPr>
          <p:cNvPr id="3" name="Picture 2">
            <a:extLst>
              <a:ext uri="{FF2B5EF4-FFF2-40B4-BE49-F238E27FC236}">
                <a16:creationId xmlns:a16="http://schemas.microsoft.com/office/drawing/2014/main" id="{D2092564-6D84-D813-22C5-CC706E20593C}"/>
              </a:ext>
            </a:extLst>
          </p:cNvPr>
          <p:cNvPicPr>
            <a:picLocks noChangeAspect="1"/>
          </p:cNvPicPr>
          <p:nvPr/>
        </p:nvPicPr>
        <p:blipFill>
          <a:blip r:embed="rId3"/>
          <a:stretch>
            <a:fillRect/>
          </a:stretch>
        </p:blipFill>
        <p:spPr>
          <a:xfrm>
            <a:off x="6212236" y="1945909"/>
            <a:ext cx="5981322" cy="3129193"/>
          </a:xfrm>
          <a:prstGeom prst="rect">
            <a:avLst/>
          </a:prstGeom>
        </p:spPr>
      </p:pic>
    </p:spTree>
    <p:extLst>
      <p:ext uri="{BB962C8B-B14F-4D97-AF65-F5344CB8AC3E}">
        <p14:creationId xmlns:p14="http://schemas.microsoft.com/office/powerpoint/2010/main" val="242713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06BB-E85C-4148-64A2-08C427D3BA50}"/>
              </a:ext>
            </a:extLst>
          </p:cNvPr>
          <p:cNvSpPr>
            <a:spLocks noGrp="1"/>
          </p:cNvSpPr>
          <p:nvPr>
            <p:ph type="title"/>
          </p:nvPr>
        </p:nvSpPr>
        <p:spPr>
          <a:xfrm>
            <a:off x="648929" y="629266"/>
            <a:ext cx="3505495" cy="1622321"/>
          </a:xfrm>
        </p:spPr>
        <p:txBody>
          <a:bodyPr>
            <a:normAutofit/>
          </a:bodyPr>
          <a:lstStyle/>
          <a:p>
            <a:r>
              <a:rPr lang="en-US" dirty="0">
                <a:latin typeface="Times New Roman" panose="02020603050405020304" pitchFamily="18" charset="0"/>
                <a:cs typeface="Times New Roman" panose="02020603050405020304" pitchFamily="18" charset="0"/>
              </a:rPr>
              <a:t>Ongoing Work</a:t>
            </a:r>
          </a:p>
        </p:txBody>
      </p:sp>
      <p:sp>
        <p:nvSpPr>
          <p:cNvPr id="3" name="Content Placeholder 2">
            <a:extLst>
              <a:ext uri="{FF2B5EF4-FFF2-40B4-BE49-F238E27FC236}">
                <a16:creationId xmlns:a16="http://schemas.microsoft.com/office/drawing/2014/main" id="{A8CDEDAE-F28E-8F98-FE56-0493D95CD56C}"/>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dirty="0">
                <a:latin typeface="Times New Roman" panose="02020603050405020304" pitchFamily="18" charset="0"/>
                <a:cs typeface="Times New Roman" panose="02020603050405020304" pitchFamily="18" charset="0"/>
              </a:rPr>
              <a:t>Develop a LFnDUF5 variant which is... </a:t>
            </a:r>
          </a:p>
          <a:p>
            <a:pPr lvl="1"/>
            <a:r>
              <a:rPr lang="en-US" sz="2000" dirty="0">
                <a:latin typeface="Times New Roman" panose="02020603050405020304" pitchFamily="18" charset="0"/>
                <a:cs typeface="Times New Roman" panose="02020603050405020304" pitchFamily="18" charset="0"/>
              </a:rPr>
              <a:t>KRAS specific </a:t>
            </a:r>
          </a:p>
          <a:p>
            <a:pPr lvl="1"/>
            <a:r>
              <a:rPr lang="en-US" sz="2000" dirty="0">
                <a:latin typeface="Times New Roman" panose="02020603050405020304" pitchFamily="18" charset="0"/>
                <a:cs typeface="Times New Roman" panose="02020603050405020304" pitchFamily="18" charset="0"/>
              </a:rPr>
              <a:t>Low toxicity</a:t>
            </a:r>
          </a:p>
          <a:p>
            <a:pPr lvl="1"/>
            <a:r>
              <a:rPr lang="en-US" sz="2000" dirty="0">
                <a:latin typeface="Times New Roman" panose="02020603050405020304" pitchFamily="18" charset="0"/>
                <a:cs typeface="Times New Roman" panose="02020603050405020304" pitchFamily="18" charset="0"/>
              </a:rPr>
              <a:t>Successfully decreases tumor size in mice</a:t>
            </a:r>
          </a:p>
        </p:txBody>
      </p:sp>
      <p:sp>
        <p:nvSpPr>
          <p:cNvPr id="20"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43D5C59-EC3D-CE00-BF05-E8DCEC3DAF5E}"/>
              </a:ext>
            </a:extLst>
          </p:cNvPr>
          <p:cNvPicPr>
            <a:picLocks noChangeAspect="1"/>
          </p:cNvPicPr>
          <p:nvPr/>
        </p:nvPicPr>
        <p:blipFill>
          <a:blip r:embed="rId2"/>
          <a:stretch>
            <a:fillRect/>
          </a:stretch>
        </p:blipFill>
        <p:spPr>
          <a:xfrm>
            <a:off x="5520738" y="807593"/>
            <a:ext cx="5789579" cy="5239568"/>
          </a:xfrm>
          <a:prstGeom prst="rect">
            <a:avLst/>
          </a:prstGeom>
          <a:effectLst/>
        </p:spPr>
      </p:pic>
    </p:spTree>
    <p:extLst>
      <p:ext uri="{BB962C8B-B14F-4D97-AF65-F5344CB8AC3E}">
        <p14:creationId xmlns:p14="http://schemas.microsoft.com/office/powerpoint/2010/main" val="1511345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F79D-537D-71EC-F1DA-DF0B7BD0BF87}"/>
              </a:ext>
            </a:extLst>
          </p:cNvPr>
          <p:cNvSpPr>
            <a:spLocks noGrp="1"/>
          </p:cNvSpPr>
          <p:nvPr>
            <p:ph type="title"/>
          </p:nvPr>
        </p:nvSpPr>
        <p:spPr>
          <a:xfrm>
            <a:off x="804672" y="723578"/>
            <a:ext cx="3387106" cy="1645501"/>
          </a:xfrm>
        </p:spPr>
        <p:txBody>
          <a:bodyPr>
            <a:normAutofit/>
          </a:bodyPr>
          <a:lstStyle/>
          <a:p>
            <a:r>
              <a:rPr lang="en-US" sz="3100" dirty="0">
                <a:latin typeface="Times New Roman" panose="02020603050405020304" pitchFamily="18" charset="0"/>
                <a:cs typeface="Times New Roman" panose="02020603050405020304" pitchFamily="18" charset="0"/>
              </a:rPr>
              <a:t>Acknowledgements </a:t>
            </a:r>
          </a:p>
        </p:txBody>
      </p:sp>
      <p:sp>
        <p:nvSpPr>
          <p:cNvPr id="3" name="Content Placeholder 2">
            <a:extLst>
              <a:ext uri="{FF2B5EF4-FFF2-40B4-BE49-F238E27FC236}">
                <a16:creationId xmlns:a16="http://schemas.microsoft.com/office/drawing/2014/main" id="{3D555D71-55F9-FE5D-BA3C-1D1F581E3751}"/>
              </a:ext>
            </a:extLst>
          </p:cNvPr>
          <p:cNvSpPr>
            <a:spLocks noGrp="1"/>
          </p:cNvSpPr>
          <p:nvPr>
            <p:ph idx="1"/>
          </p:nvPr>
        </p:nvSpPr>
        <p:spPr>
          <a:xfrm>
            <a:off x="804672" y="2548467"/>
            <a:ext cx="3387105" cy="3628495"/>
          </a:xfrm>
        </p:spPr>
        <p:txBody>
          <a:bodyPr vert="horz" lIns="91440" tIns="45720" rIns="91440" bIns="45720" rtlCol="0">
            <a:normAutofit fontScale="85000" lnSpcReduction="10000"/>
          </a:bodyPr>
          <a:lstStyle/>
          <a:p>
            <a:pPr marL="0" indent="0">
              <a:buNone/>
            </a:pPr>
            <a:r>
              <a:rPr lang="en-US" sz="2400" dirty="0">
                <a:latin typeface="Times New Roman" panose="02020603050405020304" pitchFamily="18" charset="0"/>
                <a:cs typeface="Times New Roman" panose="02020603050405020304" pitchFamily="18" charset="0"/>
              </a:rPr>
              <a:t>Liu Lab – </a:t>
            </a:r>
          </a:p>
          <a:p>
            <a:pPr marL="0" indent="0">
              <a:buNone/>
            </a:pPr>
            <a:r>
              <a:rPr lang="en-US" sz="2400" dirty="0" err="1">
                <a:latin typeface="Times New Roman" panose="02020603050405020304" pitchFamily="18" charset="0"/>
                <a:cs typeface="Times New Roman" panose="02020603050405020304" pitchFamily="18" charset="0"/>
              </a:rPr>
              <a:t>Shihui</a:t>
            </a:r>
            <a:r>
              <a:rPr lang="en-US" sz="2400" dirty="0">
                <a:latin typeface="Times New Roman" panose="02020603050405020304" pitchFamily="18" charset="0"/>
                <a:cs typeface="Times New Roman" panose="02020603050405020304" pitchFamily="18" charset="0"/>
              </a:rPr>
              <a:t> Liu, MD, PhD; </a:t>
            </a:r>
            <a:r>
              <a:rPr lang="en-US" sz="2400" dirty="0" err="1">
                <a:latin typeface="Times New Roman" panose="02020603050405020304" pitchFamily="18" charset="0"/>
                <a:cs typeface="Times New Roman" panose="02020603050405020304" pitchFamily="18" charset="0"/>
              </a:rPr>
              <a:t>Zehua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Zuo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Zhihao</a:t>
            </a:r>
            <a:r>
              <a:rPr lang="en-US" sz="2400" dirty="0">
                <a:latin typeface="Times New Roman" panose="02020603050405020304" pitchFamily="18" charset="0"/>
                <a:cs typeface="Times New Roman" panose="02020603050405020304" pitchFamily="18" charset="0"/>
              </a:rPr>
              <a:t> Sun, PhD</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University of Pittsburgh Aging Institute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SURP – </a:t>
            </a:r>
          </a:p>
          <a:p>
            <a:pPr marL="0" indent="0">
              <a:buNone/>
            </a:pPr>
            <a:r>
              <a:rPr lang="en-US" sz="2400" dirty="0">
                <a:latin typeface="Times New Roman" panose="02020603050405020304" pitchFamily="18" charset="0"/>
                <a:cs typeface="Times New Roman" panose="02020603050405020304" pitchFamily="18" charset="0"/>
              </a:rPr>
              <a:t>Summer Undergraduate Research Program, Microbiology Department</a:t>
            </a:r>
            <a:endParaRPr lang="en-US" sz="1800" dirty="0">
              <a:latin typeface="Times New Roman" panose="02020603050405020304" pitchFamily="18" charset="0"/>
              <a:cs typeface="Times New Roman" panose="02020603050405020304" pitchFamily="18" charset="0"/>
            </a:endParaRPr>
          </a:p>
        </p:txBody>
      </p:sp>
      <p:sp>
        <p:nvSpPr>
          <p:cNvPr id="1031" name="Rectangle 1030">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3" name="Rectangle 1032">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Aging Institute - University of Pittsburgh">
            <a:extLst>
              <a:ext uri="{FF2B5EF4-FFF2-40B4-BE49-F238E27FC236}">
                <a16:creationId xmlns:a16="http://schemas.microsoft.com/office/drawing/2014/main" id="{405B889A-FC88-810B-17FC-47BFEB0AA7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09463" y="1531901"/>
            <a:ext cx="3775899" cy="1246046"/>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6" descr="A person wearing glasses and a suit&#10;&#10;Description automatically generated with medium confidence">
            <a:extLst>
              <a:ext uri="{FF2B5EF4-FFF2-40B4-BE49-F238E27FC236}">
                <a16:creationId xmlns:a16="http://schemas.microsoft.com/office/drawing/2014/main" id="{B1AEBC1E-EE01-7252-67C1-DAF20F525EB1}"/>
              </a:ext>
            </a:extLst>
          </p:cNvPr>
          <p:cNvPicPr>
            <a:picLocks noChangeAspect="1"/>
          </p:cNvPicPr>
          <p:nvPr/>
        </p:nvPicPr>
        <p:blipFill>
          <a:blip r:embed="rId3"/>
          <a:stretch>
            <a:fillRect/>
          </a:stretch>
        </p:blipFill>
        <p:spPr>
          <a:xfrm>
            <a:off x="9279639" y="613781"/>
            <a:ext cx="2438503" cy="2438503"/>
          </a:xfrm>
          <a:prstGeom prst="rect">
            <a:avLst/>
          </a:prstGeom>
        </p:spPr>
      </p:pic>
      <p:sp>
        <p:nvSpPr>
          <p:cNvPr id="1037" name="Rectangle 1036">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descr="Text&#10;&#10;Description automatically generated with medium confidence">
            <a:extLst>
              <a:ext uri="{FF2B5EF4-FFF2-40B4-BE49-F238E27FC236}">
                <a16:creationId xmlns:a16="http://schemas.microsoft.com/office/drawing/2014/main" id="{54DC9775-105F-DBE0-68B4-433E7B1DECA3}"/>
              </a:ext>
            </a:extLst>
          </p:cNvPr>
          <p:cNvPicPr>
            <a:picLocks noChangeAspect="1"/>
          </p:cNvPicPr>
          <p:nvPr/>
        </p:nvPicPr>
        <p:blipFill>
          <a:blip r:embed="rId4"/>
          <a:stretch>
            <a:fillRect/>
          </a:stretch>
        </p:blipFill>
        <p:spPr>
          <a:xfrm>
            <a:off x="5009463" y="4863876"/>
            <a:ext cx="3775899" cy="974426"/>
          </a:xfrm>
          <a:prstGeom prst="rect">
            <a:avLst/>
          </a:prstGeom>
        </p:spPr>
      </p:pic>
      <p:sp>
        <p:nvSpPr>
          <p:cNvPr id="1039" name="Rectangle 1038">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Logo, company name&#10;&#10;Description automatically generated">
            <a:extLst>
              <a:ext uri="{FF2B5EF4-FFF2-40B4-BE49-F238E27FC236}">
                <a16:creationId xmlns:a16="http://schemas.microsoft.com/office/drawing/2014/main" id="{4EEC6F1F-F84E-FA9E-A099-55D90A529766}"/>
              </a:ext>
            </a:extLst>
          </p:cNvPr>
          <p:cNvPicPr>
            <a:picLocks noChangeAspect="1"/>
          </p:cNvPicPr>
          <p:nvPr/>
        </p:nvPicPr>
        <p:blipFill>
          <a:blip r:embed="rId5"/>
          <a:stretch>
            <a:fillRect/>
          </a:stretch>
        </p:blipFill>
        <p:spPr>
          <a:xfrm>
            <a:off x="9279639" y="4558138"/>
            <a:ext cx="2438503" cy="937885"/>
          </a:xfrm>
          <a:prstGeom prst="rect">
            <a:avLst/>
          </a:prstGeom>
        </p:spPr>
      </p:pic>
    </p:spTree>
    <p:extLst>
      <p:ext uri="{BB962C8B-B14F-4D97-AF65-F5344CB8AC3E}">
        <p14:creationId xmlns:p14="http://schemas.microsoft.com/office/powerpoint/2010/main" val="181452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94E59-D589-EB75-A40C-4A24F74CBE73}"/>
              </a:ext>
            </a:extLst>
          </p:cNvPr>
          <p:cNvSpPr>
            <a:spLocks noGrp="1"/>
          </p:cNvSpPr>
          <p:nvPr>
            <p:ph type="title"/>
          </p:nvPr>
        </p:nvSpPr>
        <p:spPr>
          <a:xfrm>
            <a:off x="1137034" y="609599"/>
            <a:ext cx="6463301" cy="1322888"/>
          </a:xfrm>
        </p:spPr>
        <p:txBody>
          <a:bodyPr>
            <a:normAutofit/>
          </a:bodyPr>
          <a:lstStyle/>
          <a:p>
            <a:r>
              <a:rPr lang="en-US" dirty="0">
                <a:latin typeface="Times New Roman" panose="02020603050405020304" pitchFamily="18" charset="0"/>
                <a:cs typeface="Times New Roman" panose="02020603050405020304" pitchFamily="18" charset="0"/>
              </a:rPr>
              <a:t>Cancer and KRAS Mutations</a:t>
            </a:r>
          </a:p>
        </p:txBody>
      </p:sp>
      <p:sp>
        <p:nvSpPr>
          <p:cNvPr id="14" name="Freeform: Shape 13">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EECB65-32A8-B7A3-88CA-82AC5D86272F}"/>
              </a:ext>
            </a:extLst>
          </p:cNvPr>
          <p:cNvSpPr>
            <a:spLocks noGrp="1"/>
          </p:cNvSpPr>
          <p:nvPr>
            <p:ph idx="1"/>
          </p:nvPr>
        </p:nvSpPr>
        <p:spPr>
          <a:xfrm>
            <a:off x="1137034" y="2194101"/>
            <a:ext cx="9936022" cy="3261191"/>
          </a:xfrm>
        </p:spPr>
        <p:txBody>
          <a:bodyPr vert="horz" lIns="91440" tIns="45720" rIns="91440" bIns="45720" rtlCol="0" anchor="t">
            <a:normAutofit/>
          </a:bodyPr>
          <a:lstStyle/>
          <a:p>
            <a:r>
              <a:rPr lang="en-US" sz="2400" dirty="0">
                <a:latin typeface="Times New Roman" panose="02020603050405020304" pitchFamily="18" charset="0"/>
                <a:cs typeface="Times New Roman" panose="02020603050405020304" pitchFamily="18" charset="0"/>
              </a:rPr>
              <a:t>In 2020 there were 1.8 million new cases of cancer in the United States</a:t>
            </a:r>
          </a:p>
          <a:p>
            <a:r>
              <a:rPr lang="en-US" sz="2400" dirty="0">
                <a:latin typeface="Times New Roman" panose="02020603050405020304" pitchFamily="18" charset="0"/>
                <a:cs typeface="Times New Roman" panose="02020603050405020304" pitchFamily="18" charset="0"/>
              </a:rPr>
              <a:t>1 in 7 of all human cancers are associated with KRAS mutations </a:t>
            </a:r>
          </a:p>
          <a:p>
            <a:r>
              <a:rPr lang="en-US" sz="2400" dirty="0">
                <a:latin typeface="Times New Roman" panose="02020603050405020304" pitchFamily="18" charset="0"/>
                <a:cs typeface="Times New Roman" panose="02020603050405020304" pitchFamily="18" charset="0"/>
              </a:rPr>
              <a:t>KRAS is a protein part of the RAS/MAPK pathway which is required for cell growth and proliferation</a:t>
            </a:r>
          </a:p>
          <a:p>
            <a:pPr lvl="1"/>
            <a:r>
              <a:rPr lang="en-US" dirty="0">
                <a:latin typeface="Times New Roman" panose="02020603050405020304" pitchFamily="18" charset="0"/>
                <a:cs typeface="Times New Roman" panose="02020603050405020304" pitchFamily="18" charset="0"/>
              </a:rPr>
              <a:t>When mutated, can lead to uncontrolled growth and cancer</a:t>
            </a:r>
          </a:p>
        </p:txBody>
      </p:sp>
      <p:sp>
        <p:nvSpPr>
          <p:cNvPr id="16" name="Freeform: Shape 15">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07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4F77-8195-FA28-A0AF-9542039FBF8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KRAS is an essential protein in the MEPK pathway for cell proliferation</a:t>
            </a:r>
          </a:p>
        </p:txBody>
      </p:sp>
      <p:sp>
        <p:nvSpPr>
          <p:cNvPr id="3" name="Content Placeholder 2">
            <a:extLst>
              <a:ext uri="{FF2B5EF4-FFF2-40B4-BE49-F238E27FC236}">
                <a16:creationId xmlns:a16="http://schemas.microsoft.com/office/drawing/2014/main" id="{A1A5DF39-344D-D8E8-F105-CFECF56814E1}"/>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a:endParaRPr>
          </a:p>
          <a:p>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0516E8C2-0781-9472-4614-EA20A9B40690}"/>
              </a:ext>
            </a:extLst>
          </p:cNvPr>
          <p:cNvPicPr>
            <a:picLocks noChangeAspect="1"/>
          </p:cNvPicPr>
          <p:nvPr/>
        </p:nvPicPr>
        <p:blipFill rotWithShape="1">
          <a:blip r:embed="rId3"/>
          <a:srcRect t="44528" r="49371" b="189"/>
          <a:stretch/>
        </p:blipFill>
        <p:spPr>
          <a:xfrm>
            <a:off x="7477991" y="2359858"/>
            <a:ext cx="3133716" cy="2536834"/>
          </a:xfrm>
          <a:prstGeom prst="rect">
            <a:avLst/>
          </a:prstGeom>
        </p:spPr>
      </p:pic>
      <p:sp>
        <p:nvSpPr>
          <p:cNvPr id="5" name="TextBox 4">
            <a:extLst>
              <a:ext uri="{FF2B5EF4-FFF2-40B4-BE49-F238E27FC236}">
                <a16:creationId xmlns:a16="http://schemas.microsoft.com/office/drawing/2014/main" id="{9BEE81A1-A9EE-5C85-3E0D-ED2311B67637}"/>
              </a:ext>
            </a:extLst>
          </p:cNvPr>
          <p:cNvSpPr txBox="1"/>
          <p:nvPr/>
        </p:nvSpPr>
        <p:spPr>
          <a:xfrm>
            <a:off x="7131627" y="5902036"/>
            <a:ext cx="53236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Nyíri, K., Koppány, G. &amp; </a:t>
            </a:r>
            <a:r>
              <a:rPr lang="en-US" dirty="0" err="1">
                <a:ea typeface="+mn-lt"/>
                <a:cs typeface="+mn-lt"/>
              </a:rPr>
              <a:t>Vértessy</a:t>
            </a:r>
            <a:r>
              <a:rPr lang="en-US" dirty="0">
                <a:ea typeface="+mn-lt"/>
                <a:cs typeface="+mn-lt"/>
              </a:rPr>
              <a:t>, B.G. Structure-based inhibitor design of mutant RAS proteins—a paradigm shift. </a:t>
            </a:r>
            <a:r>
              <a:rPr lang="en-US" i="1" dirty="0">
                <a:ea typeface="+mn-lt"/>
                <a:cs typeface="+mn-lt"/>
              </a:rPr>
              <a:t>Cancer Metastasis Rev</a:t>
            </a:r>
            <a:r>
              <a:rPr lang="en-US" dirty="0">
                <a:ea typeface="+mn-lt"/>
                <a:cs typeface="+mn-lt"/>
              </a:rPr>
              <a:t> 39, 1091–1105 (2020).</a:t>
            </a:r>
            <a:endParaRPr lang="en-US" dirty="0"/>
          </a:p>
          <a:p>
            <a:pPr algn="l"/>
            <a:endParaRPr lang="en-US" dirty="0"/>
          </a:p>
        </p:txBody>
      </p:sp>
      <p:pic>
        <p:nvPicPr>
          <p:cNvPr id="6" name="Picture 6" descr="Diagram&#10;&#10;Description automatically generated">
            <a:extLst>
              <a:ext uri="{FF2B5EF4-FFF2-40B4-BE49-F238E27FC236}">
                <a16:creationId xmlns:a16="http://schemas.microsoft.com/office/drawing/2014/main" id="{2C0FE92D-A604-A044-22BD-31022A5498E9}"/>
              </a:ext>
            </a:extLst>
          </p:cNvPr>
          <p:cNvPicPr>
            <a:picLocks noChangeAspect="1"/>
          </p:cNvPicPr>
          <p:nvPr/>
        </p:nvPicPr>
        <p:blipFill>
          <a:blip r:embed="rId4"/>
          <a:stretch>
            <a:fillRect/>
          </a:stretch>
        </p:blipFill>
        <p:spPr>
          <a:xfrm>
            <a:off x="848548" y="2400556"/>
            <a:ext cx="6280385" cy="4455777"/>
          </a:xfrm>
          <a:prstGeom prst="rect">
            <a:avLst/>
          </a:prstGeom>
        </p:spPr>
      </p:pic>
    </p:spTree>
    <p:extLst>
      <p:ext uri="{BB962C8B-B14F-4D97-AF65-F5344CB8AC3E}">
        <p14:creationId xmlns:p14="http://schemas.microsoft.com/office/powerpoint/2010/main" val="325398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5B3F-1827-56ED-B8A0-D6CC2D31F9ED}"/>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Current KRAS therapeutics target G12C mutants, and leave majority of KRAS mutations untreated</a:t>
            </a:r>
          </a:p>
        </p:txBody>
      </p:sp>
      <p:sp>
        <p:nvSpPr>
          <p:cNvPr id="3" name="Content Placeholder 2">
            <a:extLst>
              <a:ext uri="{FF2B5EF4-FFF2-40B4-BE49-F238E27FC236}">
                <a16:creationId xmlns:a16="http://schemas.microsoft.com/office/drawing/2014/main" id="{603BCA18-B4E1-1BA5-3CE0-20A30D0A3619}"/>
              </a:ext>
            </a:extLst>
          </p:cNvPr>
          <p:cNvSpPr>
            <a:spLocks noGrp="1"/>
          </p:cNvSpPr>
          <p:nvPr>
            <p:ph idx="1"/>
          </p:nvPr>
        </p:nvSpPr>
        <p:spPr/>
        <p:txBody>
          <a:bodyPr vert="horz" lIns="91440" tIns="45720" rIns="91440" bIns="45720" rtlCol="0" anchor="t">
            <a:normAutofit/>
          </a:bodyPr>
          <a:lstStyle/>
          <a:p>
            <a:r>
              <a:rPr lang="en-US" dirty="0">
                <a:latin typeface="Times New Roman" panose="02020603050405020304" pitchFamily="18" charset="0"/>
                <a:cs typeface="Times New Roman" panose="02020603050405020304" pitchFamily="18" charset="0"/>
              </a:rPr>
              <a:t>KRAS was previously deemed to be untreatable </a:t>
            </a:r>
          </a:p>
          <a:p>
            <a:r>
              <a:rPr lang="en-US" dirty="0">
                <a:latin typeface="Times New Roman" panose="02020603050405020304" pitchFamily="18" charset="0"/>
                <a:cs typeface="Times New Roman" panose="02020603050405020304" pitchFamily="18" charset="0"/>
              </a:rPr>
              <a:t>Current treatments include covalent inhibition of G12C mutations</a:t>
            </a:r>
          </a:p>
          <a:p>
            <a:endParaRPr lang="en-US" dirty="0">
              <a:cs typeface="Calibri"/>
            </a:endParaRPr>
          </a:p>
        </p:txBody>
      </p:sp>
      <p:pic>
        <p:nvPicPr>
          <p:cNvPr id="4" name="Picture 4" descr="A picture containing timeline&#10;&#10;Description automatically generated">
            <a:extLst>
              <a:ext uri="{FF2B5EF4-FFF2-40B4-BE49-F238E27FC236}">
                <a16:creationId xmlns:a16="http://schemas.microsoft.com/office/drawing/2014/main" id="{E394CAB9-2D7E-5915-2C52-7CBE4419B576}"/>
              </a:ext>
            </a:extLst>
          </p:cNvPr>
          <p:cNvPicPr>
            <a:picLocks noChangeAspect="1"/>
          </p:cNvPicPr>
          <p:nvPr/>
        </p:nvPicPr>
        <p:blipFill>
          <a:blip r:embed="rId3"/>
          <a:stretch>
            <a:fillRect/>
          </a:stretch>
        </p:blipFill>
        <p:spPr>
          <a:xfrm>
            <a:off x="1632437" y="2889197"/>
            <a:ext cx="8927338" cy="3695711"/>
          </a:xfrm>
          <a:prstGeom prst="rect">
            <a:avLst/>
          </a:prstGeom>
        </p:spPr>
      </p:pic>
      <p:sp>
        <p:nvSpPr>
          <p:cNvPr id="5" name="Rectangle 4">
            <a:extLst>
              <a:ext uri="{FF2B5EF4-FFF2-40B4-BE49-F238E27FC236}">
                <a16:creationId xmlns:a16="http://schemas.microsoft.com/office/drawing/2014/main" id="{8F3712A1-064F-B62F-FD75-75C106D6CA66}"/>
              </a:ext>
            </a:extLst>
          </p:cNvPr>
          <p:cNvSpPr/>
          <p:nvPr/>
        </p:nvSpPr>
        <p:spPr>
          <a:xfrm>
            <a:off x="1936474" y="4462670"/>
            <a:ext cx="8473107" cy="2733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spTree>
    <p:extLst>
      <p:ext uri="{BB962C8B-B14F-4D97-AF65-F5344CB8AC3E}">
        <p14:creationId xmlns:p14="http://schemas.microsoft.com/office/powerpoint/2010/main" val="213120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763F-7695-64A9-47CE-B1C42D4010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effector domain DUF5 of lethal factor proteins cleave RAS family proteins</a:t>
            </a:r>
          </a:p>
        </p:txBody>
      </p:sp>
      <p:sp>
        <p:nvSpPr>
          <p:cNvPr id="4" name="TextBox 3">
            <a:extLst>
              <a:ext uri="{FF2B5EF4-FFF2-40B4-BE49-F238E27FC236}">
                <a16:creationId xmlns:a16="http://schemas.microsoft.com/office/drawing/2014/main" id="{DEDCA998-F26E-F2DE-8B9D-60755727D6DD}"/>
              </a:ext>
            </a:extLst>
          </p:cNvPr>
          <p:cNvSpPr txBox="1"/>
          <p:nvPr/>
        </p:nvSpPr>
        <p:spPr>
          <a:xfrm>
            <a:off x="6944549" y="5956770"/>
            <a:ext cx="52455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Antic, I., </a:t>
            </a:r>
            <a:r>
              <a:rPr lang="en-US" dirty="0" err="1">
                <a:ea typeface="+mn-lt"/>
                <a:cs typeface="+mn-lt"/>
              </a:rPr>
              <a:t>Biancucci</a:t>
            </a:r>
            <a:r>
              <a:rPr lang="en-US" dirty="0">
                <a:ea typeface="+mn-lt"/>
                <a:cs typeface="+mn-lt"/>
              </a:rPr>
              <a:t>, M., Zhu, Y. </a:t>
            </a:r>
            <a:r>
              <a:rPr lang="en-US" i="1" dirty="0">
                <a:ea typeface="+mn-lt"/>
                <a:cs typeface="+mn-lt"/>
              </a:rPr>
              <a:t>et al.</a:t>
            </a:r>
            <a:r>
              <a:rPr lang="en-US" dirty="0">
                <a:ea typeface="+mn-lt"/>
                <a:cs typeface="+mn-lt"/>
              </a:rPr>
              <a:t> Site-specific processing of Ras and Rap1 Switch I by a MARTX toxin effector domain. </a:t>
            </a:r>
            <a:r>
              <a:rPr lang="en-US" i="1" dirty="0">
                <a:ea typeface="+mn-lt"/>
                <a:cs typeface="+mn-lt"/>
              </a:rPr>
              <a:t>Nat Commun</a:t>
            </a:r>
            <a:r>
              <a:rPr lang="en-US" dirty="0">
                <a:ea typeface="+mn-lt"/>
                <a:cs typeface="+mn-lt"/>
              </a:rPr>
              <a:t> 6, 7396 (2015). </a:t>
            </a:r>
            <a:endParaRPr lang="en-US" dirty="0"/>
          </a:p>
          <a:p>
            <a:pPr algn="l"/>
            <a:endParaRPr lang="en-US"/>
          </a:p>
        </p:txBody>
      </p:sp>
      <p:pic>
        <p:nvPicPr>
          <p:cNvPr id="5" name="Picture 5" descr="A picture containing text, device, meter, gauge&#10;&#10;Description automatically generated">
            <a:extLst>
              <a:ext uri="{FF2B5EF4-FFF2-40B4-BE49-F238E27FC236}">
                <a16:creationId xmlns:a16="http://schemas.microsoft.com/office/drawing/2014/main" id="{3307BF3C-8403-0639-4834-4EF9710DDC00}"/>
              </a:ext>
            </a:extLst>
          </p:cNvPr>
          <p:cNvPicPr>
            <a:picLocks noChangeAspect="1"/>
          </p:cNvPicPr>
          <p:nvPr/>
        </p:nvPicPr>
        <p:blipFill rotWithShape="1">
          <a:blip r:embed="rId3"/>
          <a:srcRect t="1639" r="-108" b="-410"/>
          <a:stretch/>
        </p:blipFill>
        <p:spPr>
          <a:xfrm>
            <a:off x="6182549" y="1826275"/>
            <a:ext cx="5885284" cy="1521441"/>
          </a:xfrm>
          <a:prstGeom prst="rect">
            <a:avLst/>
          </a:prstGeom>
        </p:spPr>
      </p:pic>
      <p:grpSp>
        <p:nvGrpSpPr>
          <p:cNvPr id="12" name="Group 11">
            <a:extLst>
              <a:ext uri="{FF2B5EF4-FFF2-40B4-BE49-F238E27FC236}">
                <a16:creationId xmlns:a16="http://schemas.microsoft.com/office/drawing/2014/main" id="{7B28E769-5A83-DD30-3EDA-18FDBC0A6959}"/>
              </a:ext>
            </a:extLst>
          </p:cNvPr>
          <p:cNvGrpSpPr/>
          <p:nvPr/>
        </p:nvGrpSpPr>
        <p:grpSpPr>
          <a:xfrm>
            <a:off x="1055864" y="2586610"/>
            <a:ext cx="4671365" cy="3001818"/>
            <a:chOff x="754827" y="2501943"/>
            <a:chExt cx="4671365" cy="3001818"/>
          </a:xfrm>
        </p:grpSpPr>
        <p:pic>
          <p:nvPicPr>
            <p:cNvPr id="6" name="Picture 6" descr="A picture containing text, white&#10;&#10;Description automatically generated">
              <a:extLst>
                <a:ext uri="{FF2B5EF4-FFF2-40B4-BE49-F238E27FC236}">
                  <a16:creationId xmlns:a16="http://schemas.microsoft.com/office/drawing/2014/main" id="{5C2B2FF8-354F-70AC-0594-130B2D6A2715}"/>
                </a:ext>
              </a:extLst>
            </p:cNvPr>
            <p:cNvPicPr>
              <a:picLocks noChangeAspect="1"/>
            </p:cNvPicPr>
            <p:nvPr/>
          </p:nvPicPr>
          <p:blipFill>
            <a:blip r:embed="rId4"/>
            <a:stretch>
              <a:fillRect/>
            </a:stretch>
          </p:blipFill>
          <p:spPr>
            <a:xfrm>
              <a:off x="2682992" y="2501943"/>
              <a:ext cx="2743200" cy="3001818"/>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A8544F25-5A5E-7022-192C-3EE36A266AA1}"/>
                </a:ext>
              </a:extLst>
            </p:cNvPr>
            <p:cNvPicPr>
              <a:picLocks noChangeAspect="1"/>
            </p:cNvPicPr>
            <p:nvPr/>
          </p:nvPicPr>
          <p:blipFill>
            <a:blip r:embed="rId5"/>
            <a:stretch>
              <a:fillRect/>
            </a:stretch>
          </p:blipFill>
          <p:spPr>
            <a:xfrm>
              <a:off x="754827" y="3237089"/>
              <a:ext cx="1717088" cy="383822"/>
            </a:xfrm>
            <a:prstGeom prst="rect">
              <a:avLst/>
            </a:prstGeom>
          </p:spPr>
        </p:pic>
        <p:sp>
          <p:nvSpPr>
            <p:cNvPr id="8" name="TextBox 7">
              <a:extLst>
                <a:ext uri="{FF2B5EF4-FFF2-40B4-BE49-F238E27FC236}">
                  <a16:creationId xmlns:a16="http://schemas.microsoft.com/office/drawing/2014/main" id="{C0BBB3AC-80DE-9484-05CB-2829EE20B863}"/>
                </a:ext>
              </a:extLst>
            </p:cNvPr>
            <p:cNvSpPr txBox="1"/>
            <p:nvPr/>
          </p:nvSpPr>
          <p:spPr>
            <a:xfrm>
              <a:off x="1102547" y="45456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Cleaved </a:t>
              </a:r>
            </a:p>
          </p:txBody>
        </p:sp>
        <p:sp>
          <p:nvSpPr>
            <p:cNvPr id="9" name="TextBox 8">
              <a:extLst>
                <a:ext uri="{FF2B5EF4-FFF2-40B4-BE49-F238E27FC236}">
                  <a16:creationId xmlns:a16="http://schemas.microsoft.com/office/drawing/2014/main" id="{647C1336-67F0-AA84-3CDA-77769C6A487F}"/>
                </a:ext>
              </a:extLst>
            </p:cNvPr>
            <p:cNvSpPr txBox="1"/>
            <p:nvPr/>
          </p:nvSpPr>
          <p:spPr>
            <a:xfrm>
              <a:off x="1000830" y="3813645"/>
              <a:ext cx="12286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t>Uncleaved</a:t>
              </a:r>
            </a:p>
          </p:txBody>
        </p:sp>
        <p:sp>
          <p:nvSpPr>
            <p:cNvPr id="10" name="Arrow: Right 9">
              <a:extLst>
                <a:ext uri="{FF2B5EF4-FFF2-40B4-BE49-F238E27FC236}">
                  <a16:creationId xmlns:a16="http://schemas.microsoft.com/office/drawing/2014/main" id="{29DBC5BC-4324-700F-22F5-C2DE138C0D98}"/>
                </a:ext>
              </a:extLst>
            </p:cNvPr>
            <p:cNvSpPr/>
            <p:nvPr/>
          </p:nvSpPr>
          <p:spPr>
            <a:xfrm>
              <a:off x="2176621" y="3942804"/>
              <a:ext cx="395111" cy="112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B54A476E-80AE-0B05-0F72-C1EEC521FC39}"/>
                </a:ext>
              </a:extLst>
            </p:cNvPr>
            <p:cNvSpPr/>
            <p:nvPr/>
          </p:nvSpPr>
          <p:spPr>
            <a:xfrm>
              <a:off x="2176621" y="4676582"/>
              <a:ext cx="395111" cy="1128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731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00DF-C40D-52A9-3B64-2ED24EC47725}"/>
              </a:ext>
            </a:extLst>
          </p:cNvPr>
          <p:cNvSpPr>
            <a:spLocks noGrp="1"/>
          </p:cNvSpPr>
          <p:nvPr>
            <p:ph type="title"/>
          </p:nvPr>
        </p:nvSpPr>
        <p:spPr>
          <a:xfrm>
            <a:off x="838199" y="365125"/>
            <a:ext cx="11353801" cy="1448685"/>
          </a:xfrm>
        </p:spPr>
        <p:txBody>
          <a:bodyPr>
            <a:normAutofit fontScale="90000"/>
          </a:bodyPr>
          <a:lstStyle/>
          <a:p>
            <a:r>
              <a:rPr lang="en-US" dirty="0">
                <a:latin typeface="Times New Roman" panose="02020603050405020304" pitchFamily="18" charset="0"/>
                <a:cs typeface="Times New Roman" panose="02020603050405020304" pitchFamily="18" charset="0"/>
              </a:rPr>
              <a:t>Bacillus</a:t>
            </a:r>
            <a:r>
              <a:rPr lang="en-US" dirty="0">
                <a:latin typeface="Times New Roman" panose="02020603050405020304" pitchFamily="18" charset="0"/>
                <a:ea typeface="+mj-lt"/>
                <a:cs typeface="Times New Roman" panose="02020603050405020304" pitchFamily="18" charset="0"/>
              </a:rPr>
              <a:t> anthracis releases anthrax toxin which produces protective antigen (PA) and lethal factor (LF)</a:t>
            </a:r>
            <a:endParaRPr lang="en-US" dirty="0">
              <a:latin typeface="Times New Roman" panose="02020603050405020304" pitchFamily="18" charset="0"/>
              <a:cs typeface="Times New Roman" panose="02020603050405020304" pitchFamily="18" charset="0"/>
            </a:endParaRPr>
          </a:p>
        </p:txBody>
      </p:sp>
      <p:pic>
        <p:nvPicPr>
          <p:cNvPr id="407" name="Picture 406">
            <a:extLst>
              <a:ext uri="{FF2B5EF4-FFF2-40B4-BE49-F238E27FC236}">
                <a16:creationId xmlns:a16="http://schemas.microsoft.com/office/drawing/2014/main" id="{41D57E48-C3C7-49B2-87EC-533A77122C64}"/>
              </a:ext>
            </a:extLst>
          </p:cNvPr>
          <p:cNvPicPr>
            <a:picLocks noChangeAspect="1"/>
          </p:cNvPicPr>
          <p:nvPr/>
        </p:nvPicPr>
        <p:blipFill>
          <a:blip r:embed="rId3"/>
          <a:stretch>
            <a:fillRect/>
          </a:stretch>
        </p:blipFill>
        <p:spPr>
          <a:xfrm>
            <a:off x="2959100" y="1524000"/>
            <a:ext cx="6273800" cy="5334000"/>
          </a:xfrm>
          <a:prstGeom prst="rect">
            <a:avLst/>
          </a:prstGeom>
        </p:spPr>
      </p:pic>
    </p:spTree>
    <p:extLst>
      <p:ext uri="{BB962C8B-B14F-4D97-AF65-F5344CB8AC3E}">
        <p14:creationId xmlns:p14="http://schemas.microsoft.com/office/powerpoint/2010/main" val="349141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8" name="Rectangle 404">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Shape 406">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C8914D-AF91-B819-DF1C-C6FDC5CF357F}"/>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sz="3700" kern="1200" dirty="0">
                <a:solidFill>
                  <a:schemeClr val="tx1"/>
                </a:solidFill>
                <a:latin typeface="Times New Roman" panose="02020603050405020304" pitchFamily="18" charset="0"/>
                <a:cs typeface="Times New Roman" panose="02020603050405020304" pitchFamily="18" charset="0"/>
              </a:rPr>
              <a:t>Protective antigen PA of anthrax toxin can be altered to target tumor cells</a:t>
            </a:r>
          </a:p>
        </p:txBody>
      </p:sp>
      <p:pic>
        <p:nvPicPr>
          <p:cNvPr id="400" name="Picture 399">
            <a:extLst>
              <a:ext uri="{FF2B5EF4-FFF2-40B4-BE49-F238E27FC236}">
                <a16:creationId xmlns:a16="http://schemas.microsoft.com/office/drawing/2014/main" id="{EAC82D55-B7DC-1CFF-46E6-181812E54291}"/>
              </a:ext>
            </a:extLst>
          </p:cNvPr>
          <p:cNvPicPr>
            <a:picLocks noChangeAspect="1"/>
          </p:cNvPicPr>
          <p:nvPr/>
        </p:nvPicPr>
        <p:blipFill>
          <a:blip r:embed="rId3"/>
          <a:stretch>
            <a:fillRect/>
          </a:stretch>
        </p:blipFill>
        <p:spPr>
          <a:xfrm>
            <a:off x="5895751" y="1023517"/>
            <a:ext cx="5708649" cy="4780991"/>
          </a:xfrm>
          <a:prstGeom prst="rect">
            <a:avLst/>
          </a:prstGeom>
        </p:spPr>
      </p:pic>
    </p:spTree>
    <p:extLst>
      <p:ext uri="{BB962C8B-B14F-4D97-AF65-F5344CB8AC3E}">
        <p14:creationId xmlns:p14="http://schemas.microsoft.com/office/powerpoint/2010/main" val="3375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66D61-0624-DA46-674E-F0A6A341E22A}"/>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2800" kern="1200" dirty="0">
                <a:solidFill>
                  <a:srgbClr val="FFFFFF"/>
                </a:solidFill>
                <a:latin typeface="Times New Roman" panose="02020603050405020304" pitchFamily="18" charset="0"/>
                <a:cs typeface="Times New Roman" panose="02020603050405020304" pitchFamily="18" charset="0"/>
              </a:rPr>
              <a:t>Lethal Factor can be modified with effector domain DUF5 to cleave downstream RAS family proteins</a:t>
            </a:r>
          </a:p>
        </p:txBody>
      </p:sp>
      <p:pic>
        <p:nvPicPr>
          <p:cNvPr id="5" name="Picture 4">
            <a:extLst>
              <a:ext uri="{FF2B5EF4-FFF2-40B4-BE49-F238E27FC236}">
                <a16:creationId xmlns:a16="http://schemas.microsoft.com/office/drawing/2014/main" id="{2D58DAFB-F96C-F026-16B4-E4BF2D87510C}"/>
              </a:ext>
            </a:extLst>
          </p:cNvPr>
          <p:cNvPicPr>
            <a:picLocks noChangeAspect="1"/>
          </p:cNvPicPr>
          <p:nvPr/>
        </p:nvPicPr>
        <p:blipFill>
          <a:blip r:embed="rId2"/>
          <a:stretch>
            <a:fillRect/>
          </a:stretch>
        </p:blipFill>
        <p:spPr>
          <a:xfrm>
            <a:off x="4792673" y="643466"/>
            <a:ext cx="6749986" cy="5568739"/>
          </a:xfrm>
          <a:prstGeom prst="rect">
            <a:avLst/>
          </a:prstGeom>
        </p:spPr>
      </p:pic>
    </p:spTree>
    <p:extLst>
      <p:ext uri="{BB962C8B-B14F-4D97-AF65-F5344CB8AC3E}">
        <p14:creationId xmlns:p14="http://schemas.microsoft.com/office/powerpoint/2010/main" val="146364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66D61-0624-DA46-674E-F0A6A341E22A}"/>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2800" kern="1200" dirty="0">
                <a:solidFill>
                  <a:srgbClr val="FFFFFF"/>
                </a:solidFill>
                <a:latin typeface="Times New Roman" panose="02020603050405020304" pitchFamily="18" charset="0"/>
                <a:cs typeface="Times New Roman" panose="02020603050405020304" pitchFamily="18" charset="0"/>
              </a:rPr>
              <a:t>Lethal Factor can be modified with effector domain DUF5 to cleave downstream RAS family proteins</a:t>
            </a:r>
          </a:p>
        </p:txBody>
      </p:sp>
      <p:pic>
        <p:nvPicPr>
          <p:cNvPr id="3" name="Picture 2">
            <a:extLst>
              <a:ext uri="{FF2B5EF4-FFF2-40B4-BE49-F238E27FC236}">
                <a16:creationId xmlns:a16="http://schemas.microsoft.com/office/drawing/2014/main" id="{E9A7EE5E-19E9-9308-CFBD-2E09E41E0F83}"/>
              </a:ext>
            </a:extLst>
          </p:cNvPr>
          <p:cNvPicPr>
            <a:picLocks noChangeAspect="1"/>
          </p:cNvPicPr>
          <p:nvPr/>
        </p:nvPicPr>
        <p:blipFill>
          <a:blip r:embed="rId2"/>
          <a:stretch>
            <a:fillRect/>
          </a:stretch>
        </p:blipFill>
        <p:spPr>
          <a:xfrm>
            <a:off x="4769051" y="660400"/>
            <a:ext cx="6705527" cy="5721350"/>
          </a:xfrm>
          <a:prstGeom prst="rect">
            <a:avLst/>
          </a:prstGeom>
        </p:spPr>
      </p:pic>
    </p:spTree>
    <p:extLst>
      <p:ext uri="{BB962C8B-B14F-4D97-AF65-F5344CB8AC3E}">
        <p14:creationId xmlns:p14="http://schemas.microsoft.com/office/powerpoint/2010/main" val="2568881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2444</TotalTime>
  <Words>1493</Words>
  <Application>Microsoft Macintosh PowerPoint</Application>
  <PresentationFormat>Widescreen</PresentationFormat>
  <Paragraphs>197</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Targeting KRAS Mutant Cancers Using Modified Anthrax Toxin</vt:lpstr>
      <vt:lpstr>Cancer and KRAS Mutations</vt:lpstr>
      <vt:lpstr>KRAS is an essential protein in the MEPK pathway for cell proliferation</vt:lpstr>
      <vt:lpstr>Current KRAS therapeutics target G12C mutants, and leave majority of KRAS mutations untreated</vt:lpstr>
      <vt:lpstr>The effector domain DUF5 of lethal factor proteins cleave RAS family proteins</vt:lpstr>
      <vt:lpstr>Bacillus anthracis releases anthrax toxin which produces protective antigen (PA) and lethal factor (LF)</vt:lpstr>
      <vt:lpstr>Protective antigen PA of anthrax toxin can be altered to target tumor cells</vt:lpstr>
      <vt:lpstr>Lethal Factor can be modified with effector domain DUF5 to cleave downstream RAS family proteins</vt:lpstr>
      <vt:lpstr>Lethal Factor can be modified with effector domain DUF5 to cleave downstream RAS family proteins</vt:lpstr>
      <vt:lpstr>DUF5 effector domain of lethal factor protein can be modified for selective protein cleavage</vt:lpstr>
      <vt:lpstr>LFnDUF5 can cleave RAP1B and lead to unintended distended abdomens in mice</vt:lpstr>
      <vt:lpstr>Variants of mutated DUF5 on lethal factor can selectively cleave RAS rather than RAP1B</vt:lpstr>
      <vt:lpstr>Lethal factor #137 effectively decreases tumor sizes in mice</vt:lpstr>
      <vt:lpstr>Modified lethal factors show potential for therapeutic use with lower toxicities </vt:lpstr>
      <vt:lpstr>Modified lethal factors show potential for therapeutic use with lower toxicities </vt:lpstr>
      <vt:lpstr>Ongoing Work</vt:lpstr>
      <vt:lpstr>Acknowledgements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Patrick, Rose Catherine</cp:lastModifiedBy>
  <cp:revision>718</cp:revision>
  <dcterms:created xsi:type="dcterms:W3CDTF">2022-07-18T18:48:55Z</dcterms:created>
  <dcterms:modified xsi:type="dcterms:W3CDTF">2022-07-27T17:44:48Z</dcterms:modified>
</cp:coreProperties>
</file>