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8640763" cy="12599988"/>
  <p:notesSz cx="6805613" cy="9939338"/>
  <p:defaultTextStyle>
    <a:defPPr>
      <a:defRPr lang="en-US"/>
    </a:defPPr>
    <a:lvl1pPr marL="0" algn="l" defTabSz="606842" rtl="0" eaLnBrk="1" latinLnBrk="0" hangingPunct="1">
      <a:defRPr sz="2400" kern="1200">
        <a:solidFill>
          <a:schemeClr val="tx1"/>
        </a:solidFill>
        <a:latin typeface="+mn-lt"/>
        <a:ea typeface="+mn-ea"/>
        <a:cs typeface="+mn-cs"/>
      </a:defRPr>
    </a:lvl1pPr>
    <a:lvl2pPr marL="606842" algn="l" defTabSz="606842" rtl="0" eaLnBrk="1" latinLnBrk="0" hangingPunct="1">
      <a:defRPr sz="2400" kern="1200">
        <a:solidFill>
          <a:schemeClr val="tx1"/>
        </a:solidFill>
        <a:latin typeface="+mn-lt"/>
        <a:ea typeface="+mn-ea"/>
        <a:cs typeface="+mn-cs"/>
      </a:defRPr>
    </a:lvl2pPr>
    <a:lvl3pPr marL="1213683" algn="l" defTabSz="606842" rtl="0" eaLnBrk="1" latinLnBrk="0" hangingPunct="1">
      <a:defRPr sz="2400" kern="1200">
        <a:solidFill>
          <a:schemeClr val="tx1"/>
        </a:solidFill>
        <a:latin typeface="+mn-lt"/>
        <a:ea typeface="+mn-ea"/>
        <a:cs typeface="+mn-cs"/>
      </a:defRPr>
    </a:lvl3pPr>
    <a:lvl4pPr marL="1820525" algn="l" defTabSz="606842" rtl="0" eaLnBrk="1" latinLnBrk="0" hangingPunct="1">
      <a:defRPr sz="2400" kern="1200">
        <a:solidFill>
          <a:schemeClr val="tx1"/>
        </a:solidFill>
        <a:latin typeface="+mn-lt"/>
        <a:ea typeface="+mn-ea"/>
        <a:cs typeface="+mn-cs"/>
      </a:defRPr>
    </a:lvl4pPr>
    <a:lvl5pPr marL="2427366" algn="l" defTabSz="606842" rtl="0" eaLnBrk="1" latinLnBrk="0" hangingPunct="1">
      <a:defRPr sz="2400" kern="1200">
        <a:solidFill>
          <a:schemeClr val="tx1"/>
        </a:solidFill>
        <a:latin typeface="+mn-lt"/>
        <a:ea typeface="+mn-ea"/>
        <a:cs typeface="+mn-cs"/>
      </a:defRPr>
    </a:lvl5pPr>
    <a:lvl6pPr marL="3034208" algn="l" defTabSz="606842" rtl="0" eaLnBrk="1" latinLnBrk="0" hangingPunct="1">
      <a:defRPr sz="2400" kern="1200">
        <a:solidFill>
          <a:schemeClr val="tx1"/>
        </a:solidFill>
        <a:latin typeface="+mn-lt"/>
        <a:ea typeface="+mn-ea"/>
        <a:cs typeface="+mn-cs"/>
      </a:defRPr>
    </a:lvl6pPr>
    <a:lvl7pPr marL="3641049" algn="l" defTabSz="606842" rtl="0" eaLnBrk="1" latinLnBrk="0" hangingPunct="1">
      <a:defRPr sz="2400" kern="1200">
        <a:solidFill>
          <a:schemeClr val="tx1"/>
        </a:solidFill>
        <a:latin typeface="+mn-lt"/>
        <a:ea typeface="+mn-ea"/>
        <a:cs typeface="+mn-cs"/>
      </a:defRPr>
    </a:lvl7pPr>
    <a:lvl8pPr marL="4247891" algn="l" defTabSz="606842" rtl="0" eaLnBrk="1" latinLnBrk="0" hangingPunct="1">
      <a:defRPr sz="2400" kern="1200">
        <a:solidFill>
          <a:schemeClr val="tx1"/>
        </a:solidFill>
        <a:latin typeface="+mn-lt"/>
        <a:ea typeface="+mn-ea"/>
        <a:cs typeface="+mn-cs"/>
      </a:defRPr>
    </a:lvl8pPr>
    <a:lvl9pPr marL="4854732" algn="l" defTabSz="60684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69">
          <p15:clr>
            <a:srgbClr val="A4A3A4"/>
          </p15:clr>
        </p15:guide>
        <p15:guide id="2" pos="27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4"/>
    <a:srgbClr val="E9EEF4"/>
    <a:srgbClr val="D0D8E8"/>
    <a:srgbClr val="898E9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34" autoAdjust="0"/>
  </p:normalViewPr>
  <p:slideViewPr>
    <p:cSldViewPr snapToGrid="0" snapToObjects="1">
      <p:cViewPr>
        <p:scale>
          <a:sx n="130" d="100"/>
          <a:sy n="130" d="100"/>
        </p:scale>
        <p:origin x="-672" y="732"/>
      </p:cViewPr>
      <p:guideLst>
        <p:guide orient="horz" pos="3969"/>
        <p:guide pos="272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E95DBB7D-2B37-8A47-A7AE-14323EF06B5D}" type="datetimeFigureOut">
              <a:rPr lang="en-US" smtClean="0"/>
              <a:t>2/18/2022</a:t>
            </a:fld>
            <a:endParaRPr lang="en-US"/>
          </a:p>
        </p:txBody>
      </p:sp>
      <p:sp>
        <p:nvSpPr>
          <p:cNvPr id="4" name="Slide Image Placeholder 3"/>
          <p:cNvSpPr>
            <a:spLocks noGrp="1" noRot="1" noChangeAspect="1"/>
          </p:cNvSpPr>
          <p:nvPr>
            <p:ph type="sldImg" idx="2"/>
          </p:nvPr>
        </p:nvSpPr>
        <p:spPr>
          <a:xfrm>
            <a:off x="2125663" y="746125"/>
            <a:ext cx="2555875"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21225"/>
            <a:ext cx="5443537" cy="447198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F43F1DCB-F18A-D54E-BEBD-77FEF9C32DE3}" type="slidenum">
              <a:rPr lang="en-US" smtClean="0"/>
              <a:t>‹#›</a:t>
            </a:fld>
            <a:endParaRPr lang="en-US"/>
          </a:p>
        </p:txBody>
      </p:sp>
    </p:spTree>
    <p:extLst>
      <p:ext uri="{BB962C8B-B14F-4D97-AF65-F5344CB8AC3E}">
        <p14:creationId xmlns:p14="http://schemas.microsoft.com/office/powerpoint/2010/main" val="35597130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8059" y="3914167"/>
            <a:ext cx="7344649" cy="2700831"/>
          </a:xfrm>
        </p:spPr>
        <p:txBody>
          <a:bodyPr/>
          <a:lstStyle/>
          <a:p>
            <a:r>
              <a:rPr lang="en-GB"/>
              <a:t>Click to edit Master title style</a:t>
            </a:r>
            <a:endParaRPr lang="en-US"/>
          </a:p>
        </p:txBody>
      </p:sp>
      <p:sp>
        <p:nvSpPr>
          <p:cNvPr id="3" name="Subtitle 2"/>
          <p:cNvSpPr>
            <a:spLocks noGrp="1"/>
          </p:cNvSpPr>
          <p:nvPr>
            <p:ph type="subTitle" idx="1"/>
          </p:nvPr>
        </p:nvSpPr>
        <p:spPr>
          <a:xfrm>
            <a:off x="1296115" y="7139993"/>
            <a:ext cx="6048534" cy="3219997"/>
          </a:xfrm>
        </p:spPr>
        <p:txBody>
          <a:bodyPr/>
          <a:lstStyle>
            <a:lvl1pPr marL="0" indent="0" algn="ctr">
              <a:buNone/>
              <a:defRPr>
                <a:solidFill>
                  <a:schemeClr val="tx1">
                    <a:tint val="75000"/>
                  </a:schemeClr>
                </a:solidFill>
              </a:defRPr>
            </a:lvl1pPr>
            <a:lvl2pPr marL="606842" indent="0" algn="ctr">
              <a:buNone/>
              <a:defRPr>
                <a:solidFill>
                  <a:schemeClr val="tx1">
                    <a:tint val="75000"/>
                  </a:schemeClr>
                </a:solidFill>
              </a:defRPr>
            </a:lvl2pPr>
            <a:lvl3pPr marL="1213683" indent="0" algn="ctr">
              <a:buNone/>
              <a:defRPr>
                <a:solidFill>
                  <a:schemeClr val="tx1">
                    <a:tint val="75000"/>
                  </a:schemeClr>
                </a:solidFill>
              </a:defRPr>
            </a:lvl3pPr>
            <a:lvl4pPr marL="1820525" indent="0" algn="ctr">
              <a:buNone/>
              <a:defRPr>
                <a:solidFill>
                  <a:schemeClr val="tx1">
                    <a:tint val="75000"/>
                  </a:schemeClr>
                </a:solidFill>
              </a:defRPr>
            </a:lvl4pPr>
            <a:lvl5pPr marL="2427366" indent="0" algn="ctr">
              <a:buNone/>
              <a:defRPr>
                <a:solidFill>
                  <a:schemeClr val="tx1">
                    <a:tint val="75000"/>
                  </a:schemeClr>
                </a:solidFill>
              </a:defRPr>
            </a:lvl5pPr>
            <a:lvl6pPr marL="3034208" indent="0" algn="ctr">
              <a:buNone/>
              <a:defRPr>
                <a:solidFill>
                  <a:schemeClr val="tx1">
                    <a:tint val="75000"/>
                  </a:schemeClr>
                </a:solidFill>
              </a:defRPr>
            </a:lvl6pPr>
            <a:lvl7pPr marL="3641049" indent="0" algn="ctr">
              <a:buNone/>
              <a:defRPr>
                <a:solidFill>
                  <a:schemeClr val="tx1">
                    <a:tint val="75000"/>
                  </a:schemeClr>
                </a:solidFill>
              </a:defRPr>
            </a:lvl7pPr>
            <a:lvl8pPr marL="4247891" indent="0" algn="ctr">
              <a:buNone/>
              <a:defRPr>
                <a:solidFill>
                  <a:schemeClr val="tx1">
                    <a:tint val="75000"/>
                  </a:schemeClr>
                </a:solidFill>
              </a:defRPr>
            </a:lvl8pPr>
            <a:lvl9pPr marL="4854732"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CC8DA9C-5A28-D84D-ADE9-6D73C36DA0A1}"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802051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CC8DA9C-5A28-D84D-ADE9-6D73C36DA0A1}"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166386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4553" y="504588"/>
            <a:ext cx="1944172" cy="1075082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32038" y="504588"/>
            <a:ext cx="5688502" cy="1075082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CC8DA9C-5A28-D84D-ADE9-6D73C36DA0A1}"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262449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CC8DA9C-5A28-D84D-ADE9-6D73C36DA0A1}"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423001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2563" y="8096662"/>
            <a:ext cx="7344649" cy="2502498"/>
          </a:xfrm>
        </p:spPr>
        <p:txBody>
          <a:bodyPr anchor="t"/>
          <a:lstStyle>
            <a:lvl1pPr algn="l">
              <a:defRPr sz="5300" b="1" cap="all"/>
            </a:lvl1pPr>
          </a:lstStyle>
          <a:p>
            <a:r>
              <a:rPr lang="en-GB"/>
              <a:t>Click to edit Master title style</a:t>
            </a:r>
            <a:endParaRPr lang="en-US"/>
          </a:p>
        </p:txBody>
      </p:sp>
      <p:sp>
        <p:nvSpPr>
          <p:cNvPr id="3" name="Text Placeholder 2"/>
          <p:cNvSpPr>
            <a:spLocks noGrp="1"/>
          </p:cNvSpPr>
          <p:nvPr>
            <p:ph type="body" idx="1"/>
          </p:nvPr>
        </p:nvSpPr>
        <p:spPr>
          <a:xfrm>
            <a:off x="682563" y="5340415"/>
            <a:ext cx="7344649" cy="2756246"/>
          </a:xfrm>
        </p:spPr>
        <p:txBody>
          <a:bodyPr anchor="b"/>
          <a:lstStyle>
            <a:lvl1pPr marL="0" indent="0">
              <a:buNone/>
              <a:defRPr sz="2700">
                <a:solidFill>
                  <a:schemeClr val="tx1">
                    <a:tint val="75000"/>
                  </a:schemeClr>
                </a:solidFill>
              </a:defRPr>
            </a:lvl1pPr>
            <a:lvl2pPr marL="606842" indent="0">
              <a:buNone/>
              <a:defRPr sz="2400">
                <a:solidFill>
                  <a:schemeClr val="tx1">
                    <a:tint val="75000"/>
                  </a:schemeClr>
                </a:solidFill>
              </a:defRPr>
            </a:lvl2pPr>
            <a:lvl3pPr marL="1213683" indent="0">
              <a:buNone/>
              <a:defRPr sz="2100">
                <a:solidFill>
                  <a:schemeClr val="tx1">
                    <a:tint val="75000"/>
                  </a:schemeClr>
                </a:solidFill>
              </a:defRPr>
            </a:lvl3pPr>
            <a:lvl4pPr marL="1820525" indent="0">
              <a:buNone/>
              <a:defRPr sz="1900">
                <a:solidFill>
                  <a:schemeClr val="tx1">
                    <a:tint val="75000"/>
                  </a:schemeClr>
                </a:solidFill>
              </a:defRPr>
            </a:lvl4pPr>
            <a:lvl5pPr marL="2427366" indent="0">
              <a:buNone/>
              <a:defRPr sz="1900">
                <a:solidFill>
                  <a:schemeClr val="tx1">
                    <a:tint val="75000"/>
                  </a:schemeClr>
                </a:solidFill>
              </a:defRPr>
            </a:lvl5pPr>
            <a:lvl6pPr marL="3034208" indent="0">
              <a:buNone/>
              <a:defRPr sz="1900">
                <a:solidFill>
                  <a:schemeClr val="tx1">
                    <a:tint val="75000"/>
                  </a:schemeClr>
                </a:solidFill>
              </a:defRPr>
            </a:lvl6pPr>
            <a:lvl7pPr marL="3641049" indent="0">
              <a:buNone/>
              <a:defRPr sz="1900">
                <a:solidFill>
                  <a:schemeClr val="tx1">
                    <a:tint val="75000"/>
                  </a:schemeClr>
                </a:solidFill>
              </a:defRPr>
            </a:lvl7pPr>
            <a:lvl8pPr marL="4247891" indent="0">
              <a:buNone/>
              <a:defRPr sz="1900">
                <a:solidFill>
                  <a:schemeClr val="tx1">
                    <a:tint val="75000"/>
                  </a:schemeClr>
                </a:solidFill>
              </a:defRPr>
            </a:lvl8pPr>
            <a:lvl9pPr marL="4854732" indent="0">
              <a:buNone/>
              <a:defRPr sz="19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CC8DA9C-5A28-D84D-ADE9-6D73C36DA0A1}"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224098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32038" y="2940002"/>
            <a:ext cx="3816337" cy="8315410"/>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392389" y="2940002"/>
            <a:ext cx="3816337" cy="8315410"/>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9CC8DA9C-5A28-D84D-ADE9-6D73C36DA0A1}"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6946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32039" y="2820415"/>
            <a:ext cx="3817838" cy="1175415"/>
          </a:xfrm>
        </p:spPr>
        <p:txBody>
          <a:bodyPr anchor="b"/>
          <a:lstStyle>
            <a:lvl1pPr marL="0" indent="0">
              <a:buNone/>
              <a:defRPr sz="3200" b="1"/>
            </a:lvl1pPr>
            <a:lvl2pPr marL="606842" indent="0">
              <a:buNone/>
              <a:defRPr sz="2700" b="1"/>
            </a:lvl2pPr>
            <a:lvl3pPr marL="1213683" indent="0">
              <a:buNone/>
              <a:defRPr sz="2400" b="1"/>
            </a:lvl3pPr>
            <a:lvl4pPr marL="1820525" indent="0">
              <a:buNone/>
              <a:defRPr sz="2100" b="1"/>
            </a:lvl4pPr>
            <a:lvl5pPr marL="2427366" indent="0">
              <a:buNone/>
              <a:defRPr sz="2100" b="1"/>
            </a:lvl5pPr>
            <a:lvl6pPr marL="3034208" indent="0">
              <a:buNone/>
              <a:defRPr sz="2100" b="1"/>
            </a:lvl6pPr>
            <a:lvl7pPr marL="3641049" indent="0">
              <a:buNone/>
              <a:defRPr sz="2100" b="1"/>
            </a:lvl7pPr>
            <a:lvl8pPr marL="4247891" indent="0">
              <a:buNone/>
              <a:defRPr sz="2100" b="1"/>
            </a:lvl8pPr>
            <a:lvl9pPr marL="4854732" indent="0">
              <a:buNone/>
              <a:defRPr sz="2100" b="1"/>
            </a:lvl9pPr>
          </a:lstStyle>
          <a:p>
            <a:pPr lvl="0"/>
            <a:r>
              <a:rPr lang="en-GB"/>
              <a:t>Click to edit Master text styles</a:t>
            </a:r>
          </a:p>
        </p:txBody>
      </p:sp>
      <p:sp>
        <p:nvSpPr>
          <p:cNvPr id="4" name="Content Placeholder 3"/>
          <p:cNvSpPr>
            <a:spLocks noGrp="1"/>
          </p:cNvSpPr>
          <p:nvPr>
            <p:ph sz="half" idx="2"/>
          </p:nvPr>
        </p:nvSpPr>
        <p:spPr>
          <a:xfrm>
            <a:off x="432039" y="3995830"/>
            <a:ext cx="3817838" cy="7259577"/>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389391" y="2820415"/>
            <a:ext cx="3819337" cy="1175415"/>
          </a:xfrm>
        </p:spPr>
        <p:txBody>
          <a:bodyPr anchor="b"/>
          <a:lstStyle>
            <a:lvl1pPr marL="0" indent="0">
              <a:buNone/>
              <a:defRPr sz="3200" b="1"/>
            </a:lvl1pPr>
            <a:lvl2pPr marL="606842" indent="0">
              <a:buNone/>
              <a:defRPr sz="2700" b="1"/>
            </a:lvl2pPr>
            <a:lvl3pPr marL="1213683" indent="0">
              <a:buNone/>
              <a:defRPr sz="2400" b="1"/>
            </a:lvl3pPr>
            <a:lvl4pPr marL="1820525" indent="0">
              <a:buNone/>
              <a:defRPr sz="2100" b="1"/>
            </a:lvl4pPr>
            <a:lvl5pPr marL="2427366" indent="0">
              <a:buNone/>
              <a:defRPr sz="2100" b="1"/>
            </a:lvl5pPr>
            <a:lvl6pPr marL="3034208" indent="0">
              <a:buNone/>
              <a:defRPr sz="2100" b="1"/>
            </a:lvl6pPr>
            <a:lvl7pPr marL="3641049" indent="0">
              <a:buNone/>
              <a:defRPr sz="2100" b="1"/>
            </a:lvl7pPr>
            <a:lvl8pPr marL="4247891" indent="0">
              <a:buNone/>
              <a:defRPr sz="2100" b="1"/>
            </a:lvl8pPr>
            <a:lvl9pPr marL="4854732" indent="0">
              <a:buNone/>
              <a:defRPr sz="2100" b="1"/>
            </a:lvl9pPr>
          </a:lstStyle>
          <a:p>
            <a:pPr lvl="0"/>
            <a:r>
              <a:rPr lang="en-GB"/>
              <a:t>Click to edit Master text styles</a:t>
            </a:r>
          </a:p>
        </p:txBody>
      </p:sp>
      <p:sp>
        <p:nvSpPr>
          <p:cNvPr id="6" name="Content Placeholder 5"/>
          <p:cNvSpPr>
            <a:spLocks noGrp="1"/>
          </p:cNvSpPr>
          <p:nvPr>
            <p:ph sz="quarter" idx="4"/>
          </p:nvPr>
        </p:nvSpPr>
        <p:spPr>
          <a:xfrm>
            <a:off x="4389391" y="3995830"/>
            <a:ext cx="3819337" cy="7259577"/>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CC8DA9C-5A28-D84D-ADE9-6D73C36DA0A1}"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117016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C8DA9C-5A28-D84D-ADE9-6D73C36DA0A1}"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151600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8DA9C-5A28-D84D-ADE9-6D73C36DA0A1}"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24348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2039" y="501666"/>
            <a:ext cx="2842752" cy="2134998"/>
          </a:xfrm>
        </p:spPr>
        <p:txBody>
          <a:bodyPr anchor="b"/>
          <a:lstStyle>
            <a:lvl1pPr algn="l">
              <a:defRPr sz="2700" b="1"/>
            </a:lvl1pPr>
          </a:lstStyle>
          <a:p>
            <a:r>
              <a:rPr lang="en-GB"/>
              <a:t>Click to edit Master title style</a:t>
            </a:r>
            <a:endParaRPr lang="en-US"/>
          </a:p>
        </p:txBody>
      </p:sp>
      <p:sp>
        <p:nvSpPr>
          <p:cNvPr id="3" name="Content Placeholder 2"/>
          <p:cNvSpPr>
            <a:spLocks noGrp="1"/>
          </p:cNvSpPr>
          <p:nvPr>
            <p:ph idx="1"/>
          </p:nvPr>
        </p:nvSpPr>
        <p:spPr>
          <a:xfrm>
            <a:off x="3378300" y="501671"/>
            <a:ext cx="4830427" cy="10753741"/>
          </a:xfrm>
        </p:spPr>
        <p:txBody>
          <a:bodyPr/>
          <a:lstStyle>
            <a:lvl1pPr>
              <a:defRPr sz="42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32039" y="2636669"/>
            <a:ext cx="2842752" cy="8618743"/>
          </a:xfrm>
        </p:spPr>
        <p:txBody>
          <a:bodyPr/>
          <a:lstStyle>
            <a:lvl1pPr marL="0" indent="0">
              <a:buNone/>
              <a:defRPr sz="1900"/>
            </a:lvl1pPr>
            <a:lvl2pPr marL="606842" indent="0">
              <a:buNone/>
              <a:defRPr sz="1600"/>
            </a:lvl2pPr>
            <a:lvl3pPr marL="1213683" indent="0">
              <a:buNone/>
              <a:defRPr sz="1300"/>
            </a:lvl3pPr>
            <a:lvl4pPr marL="1820525" indent="0">
              <a:buNone/>
              <a:defRPr sz="1200"/>
            </a:lvl4pPr>
            <a:lvl5pPr marL="2427366" indent="0">
              <a:buNone/>
              <a:defRPr sz="1200"/>
            </a:lvl5pPr>
            <a:lvl6pPr marL="3034208" indent="0">
              <a:buNone/>
              <a:defRPr sz="1200"/>
            </a:lvl6pPr>
            <a:lvl7pPr marL="3641049" indent="0">
              <a:buNone/>
              <a:defRPr sz="1200"/>
            </a:lvl7pPr>
            <a:lvl8pPr marL="4247891" indent="0">
              <a:buNone/>
              <a:defRPr sz="1200"/>
            </a:lvl8pPr>
            <a:lvl9pPr marL="4854732" indent="0">
              <a:buNone/>
              <a:defRPr sz="1200"/>
            </a:lvl9pPr>
          </a:lstStyle>
          <a:p>
            <a:pPr lvl="0"/>
            <a:r>
              <a:rPr lang="en-GB"/>
              <a:t>Click to edit Master text styles</a:t>
            </a:r>
          </a:p>
        </p:txBody>
      </p:sp>
      <p:sp>
        <p:nvSpPr>
          <p:cNvPr id="5" name="Date Placeholder 4"/>
          <p:cNvSpPr>
            <a:spLocks noGrp="1"/>
          </p:cNvSpPr>
          <p:nvPr>
            <p:ph type="dt" sz="half" idx="10"/>
          </p:nvPr>
        </p:nvSpPr>
        <p:spPr/>
        <p:txBody>
          <a:bodyPr/>
          <a:lstStyle/>
          <a:p>
            <a:fld id="{9CC8DA9C-5A28-D84D-ADE9-6D73C36DA0A1}"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311034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93650" y="8819992"/>
            <a:ext cx="5184458" cy="1041250"/>
          </a:xfrm>
        </p:spPr>
        <p:txBody>
          <a:bodyPr anchor="b"/>
          <a:lstStyle>
            <a:lvl1pPr algn="l">
              <a:defRPr sz="2700" b="1"/>
            </a:lvl1pPr>
          </a:lstStyle>
          <a:p>
            <a:r>
              <a:rPr lang="en-GB"/>
              <a:t>Click to edit Master title style</a:t>
            </a:r>
            <a:endParaRPr lang="en-US"/>
          </a:p>
        </p:txBody>
      </p:sp>
      <p:sp>
        <p:nvSpPr>
          <p:cNvPr id="3" name="Picture Placeholder 2"/>
          <p:cNvSpPr>
            <a:spLocks noGrp="1"/>
          </p:cNvSpPr>
          <p:nvPr>
            <p:ph type="pic" idx="1"/>
          </p:nvPr>
        </p:nvSpPr>
        <p:spPr>
          <a:xfrm>
            <a:off x="1693650" y="1125832"/>
            <a:ext cx="5184458" cy="7559993"/>
          </a:xfrm>
        </p:spPr>
        <p:txBody>
          <a:bodyPr/>
          <a:lstStyle>
            <a:lvl1pPr marL="0" indent="0">
              <a:buNone/>
              <a:defRPr sz="4200"/>
            </a:lvl1pPr>
            <a:lvl2pPr marL="606842" indent="0">
              <a:buNone/>
              <a:defRPr sz="3700"/>
            </a:lvl2pPr>
            <a:lvl3pPr marL="1213683" indent="0">
              <a:buNone/>
              <a:defRPr sz="3200"/>
            </a:lvl3pPr>
            <a:lvl4pPr marL="1820525" indent="0">
              <a:buNone/>
              <a:defRPr sz="2700"/>
            </a:lvl4pPr>
            <a:lvl5pPr marL="2427366" indent="0">
              <a:buNone/>
              <a:defRPr sz="2700"/>
            </a:lvl5pPr>
            <a:lvl6pPr marL="3034208" indent="0">
              <a:buNone/>
              <a:defRPr sz="2700"/>
            </a:lvl6pPr>
            <a:lvl7pPr marL="3641049" indent="0">
              <a:buNone/>
              <a:defRPr sz="2700"/>
            </a:lvl7pPr>
            <a:lvl8pPr marL="4247891" indent="0">
              <a:buNone/>
              <a:defRPr sz="2700"/>
            </a:lvl8pPr>
            <a:lvl9pPr marL="4854732" indent="0">
              <a:buNone/>
              <a:defRPr sz="2700"/>
            </a:lvl9pPr>
          </a:lstStyle>
          <a:p>
            <a:endParaRPr lang="en-US"/>
          </a:p>
        </p:txBody>
      </p:sp>
      <p:sp>
        <p:nvSpPr>
          <p:cNvPr id="4" name="Text Placeholder 3"/>
          <p:cNvSpPr>
            <a:spLocks noGrp="1"/>
          </p:cNvSpPr>
          <p:nvPr>
            <p:ph type="body" sz="half" idx="2"/>
          </p:nvPr>
        </p:nvSpPr>
        <p:spPr>
          <a:xfrm>
            <a:off x="1693650" y="9861243"/>
            <a:ext cx="5184458" cy="1478748"/>
          </a:xfrm>
        </p:spPr>
        <p:txBody>
          <a:bodyPr/>
          <a:lstStyle>
            <a:lvl1pPr marL="0" indent="0">
              <a:buNone/>
              <a:defRPr sz="1900"/>
            </a:lvl1pPr>
            <a:lvl2pPr marL="606842" indent="0">
              <a:buNone/>
              <a:defRPr sz="1600"/>
            </a:lvl2pPr>
            <a:lvl3pPr marL="1213683" indent="0">
              <a:buNone/>
              <a:defRPr sz="1300"/>
            </a:lvl3pPr>
            <a:lvl4pPr marL="1820525" indent="0">
              <a:buNone/>
              <a:defRPr sz="1200"/>
            </a:lvl4pPr>
            <a:lvl5pPr marL="2427366" indent="0">
              <a:buNone/>
              <a:defRPr sz="1200"/>
            </a:lvl5pPr>
            <a:lvl6pPr marL="3034208" indent="0">
              <a:buNone/>
              <a:defRPr sz="1200"/>
            </a:lvl6pPr>
            <a:lvl7pPr marL="3641049" indent="0">
              <a:buNone/>
              <a:defRPr sz="1200"/>
            </a:lvl7pPr>
            <a:lvl8pPr marL="4247891" indent="0">
              <a:buNone/>
              <a:defRPr sz="1200"/>
            </a:lvl8pPr>
            <a:lvl9pPr marL="4854732" indent="0">
              <a:buNone/>
              <a:defRPr sz="1200"/>
            </a:lvl9pPr>
          </a:lstStyle>
          <a:p>
            <a:pPr lvl="0"/>
            <a:r>
              <a:rPr lang="en-GB"/>
              <a:t>Click to edit Master text styles</a:t>
            </a:r>
          </a:p>
        </p:txBody>
      </p:sp>
      <p:sp>
        <p:nvSpPr>
          <p:cNvPr id="5" name="Date Placeholder 4"/>
          <p:cNvSpPr>
            <a:spLocks noGrp="1"/>
          </p:cNvSpPr>
          <p:nvPr>
            <p:ph type="dt" sz="half" idx="10"/>
          </p:nvPr>
        </p:nvSpPr>
        <p:spPr/>
        <p:txBody>
          <a:bodyPr/>
          <a:lstStyle/>
          <a:p>
            <a:fld id="{9CC8DA9C-5A28-D84D-ADE9-6D73C36DA0A1}"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B8A2-AA3E-114C-9C26-83F8314B5B35}" type="slidenum">
              <a:rPr lang="en-US" smtClean="0"/>
              <a:t>‹#›</a:t>
            </a:fld>
            <a:endParaRPr lang="en-US"/>
          </a:p>
        </p:txBody>
      </p:sp>
    </p:spTree>
    <p:extLst>
      <p:ext uri="{BB962C8B-B14F-4D97-AF65-F5344CB8AC3E}">
        <p14:creationId xmlns:p14="http://schemas.microsoft.com/office/powerpoint/2010/main" val="313246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39" y="504584"/>
            <a:ext cx="7776687" cy="2099998"/>
          </a:xfrm>
          <a:prstGeom prst="rect">
            <a:avLst/>
          </a:prstGeom>
        </p:spPr>
        <p:txBody>
          <a:bodyPr vert="horz" lIns="121368" tIns="60684" rIns="121368" bIns="60684"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32039" y="2940002"/>
            <a:ext cx="7776687" cy="8315410"/>
          </a:xfrm>
          <a:prstGeom prst="rect">
            <a:avLst/>
          </a:prstGeom>
        </p:spPr>
        <p:txBody>
          <a:bodyPr vert="horz" lIns="121368" tIns="60684" rIns="121368" bIns="60684"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32038" y="11678327"/>
            <a:ext cx="2016178" cy="670833"/>
          </a:xfrm>
          <a:prstGeom prst="rect">
            <a:avLst/>
          </a:prstGeom>
        </p:spPr>
        <p:txBody>
          <a:bodyPr vert="horz" lIns="121368" tIns="60684" rIns="121368" bIns="60684" rtlCol="0" anchor="ctr"/>
          <a:lstStyle>
            <a:lvl1pPr algn="l">
              <a:defRPr sz="1600">
                <a:solidFill>
                  <a:schemeClr val="tx1">
                    <a:tint val="75000"/>
                  </a:schemeClr>
                </a:solidFill>
              </a:defRPr>
            </a:lvl1pPr>
          </a:lstStyle>
          <a:p>
            <a:fld id="{9CC8DA9C-5A28-D84D-ADE9-6D73C36DA0A1}" type="datetimeFigureOut">
              <a:rPr lang="en-US" smtClean="0"/>
              <a:t>2/18/2022</a:t>
            </a:fld>
            <a:endParaRPr lang="en-US"/>
          </a:p>
        </p:txBody>
      </p:sp>
      <p:sp>
        <p:nvSpPr>
          <p:cNvPr id="5" name="Footer Placeholder 4"/>
          <p:cNvSpPr>
            <a:spLocks noGrp="1"/>
          </p:cNvSpPr>
          <p:nvPr>
            <p:ph type="ftr" sz="quarter" idx="3"/>
          </p:nvPr>
        </p:nvSpPr>
        <p:spPr>
          <a:xfrm>
            <a:off x="2952261" y="11678327"/>
            <a:ext cx="2736242" cy="670833"/>
          </a:xfrm>
          <a:prstGeom prst="rect">
            <a:avLst/>
          </a:prstGeom>
        </p:spPr>
        <p:txBody>
          <a:bodyPr vert="horz" lIns="121368" tIns="60684" rIns="121368" bIns="60684"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192547" y="11678327"/>
            <a:ext cx="2016178" cy="670833"/>
          </a:xfrm>
          <a:prstGeom prst="rect">
            <a:avLst/>
          </a:prstGeom>
        </p:spPr>
        <p:txBody>
          <a:bodyPr vert="horz" lIns="121368" tIns="60684" rIns="121368" bIns="60684" rtlCol="0" anchor="ctr"/>
          <a:lstStyle>
            <a:lvl1pPr algn="r">
              <a:defRPr sz="1600">
                <a:solidFill>
                  <a:schemeClr val="tx1">
                    <a:tint val="75000"/>
                  </a:schemeClr>
                </a:solidFill>
              </a:defRPr>
            </a:lvl1pPr>
          </a:lstStyle>
          <a:p>
            <a:fld id="{EFC0B8A2-AA3E-114C-9C26-83F8314B5B35}" type="slidenum">
              <a:rPr lang="en-US" smtClean="0"/>
              <a:t>‹#›</a:t>
            </a:fld>
            <a:endParaRPr lang="en-US"/>
          </a:p>
        </p:txBody>
      </p:sp>
    </p:spTree>
    <p:extLst>
      <p:ext uri="{BB962C8B-B14F-4D97-AF65-F5344CB8AC3E}">
        <p14:creationId xmlns:p14="http://schemas.microsoft.com/office/powerpoint/2010/main" val="129979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6842" rtl="0" eaLnBrk="1" latinLnBrk="0" hangingPunct="1">
        <a:spcBef>
          <a:spcPct val="0"/>
        </a:spcBef>
        <a:buNone/>
        <a:defRPr sz="5800" kern="1200">
          <a:solidFill>
            <a:schemeClr val="tx1"/>
          </a:solidFill>
          <a:latin typeface="+mj-lt"/>
          <a:ea typeface="+mj-ea"/>
          <a:cs typeface="+mj-cs"/>
        </a:defRPr>
      </a:lvl1pPr>
    </p:titleStyle>
    <p:bodyStyle>
      <a:lvl1pPr marL="455131" indent="-455131" algn="l" defTabSz="606842" rtl="0" eaLnBrk="1" latinLnBrk="0" hangingPunct="1">
        <a:spcBef>
          <a:spcPct val="20000"/>
        </a:spcBef>
        <a:buFont typeface="Arial"/>
        <a:buChar char="•"/>
        <a:defRPr sz="4200" kern="1200">
          <a:solidFill>
            <a:schemeClr val="tx1"/>
          </a:solidFill>
          <a:latin typeface="+mn-lt"/>
          <a:ea typeface="+mn-ea"/>
          <a:cs typeface="+mn-cs"/>
        </a:defRPr>
      </a:lvl1pPr>
      <a:lvl2pPr marL="986118" indent="-379276" algn="l" defTabSz="606842" rtl="0" eaLnBrk="1" latinLnBrk="0" hangingPunct="1">
        <a:spcBef>
          <a:spcPct val="20000"/>
        </a:spcBef>
        <a:buFont typeface="Arial"/>
        <a:buChar char="–"/>
        <a:defRPr sz="3700" kern="1200">
          <a:solidFill>
            <a:schemeClr val="tx1"/>
          </a:solidFill>
          <a:latin typeface="+mn-lt"/>
          <a:ea typeface="+mn-ea"/>
          <a:cs typeface="+mn-cs"/>
        </a:defRPr>
      </a:lvl2pPr>
      <a:lvl3pPr marL="1517104" indent="-303421" algn="l" defTabSz="606842" rtl="0" eaLnBrk="1" latinLnBrk="0" hangingPunct="1">
        <a:spcBef>
          <a:spcPct val="20000"/>
        </a:spcBef>
        <a:buFont typeface="Arial"/>
        <a:buChar char="•"/>
        <a:defRPr sz="3200" kern="1200">
          <a:solidFill>
            <a:schemeClr val="tx1"/>
          </a:solidFill>
          <a:latin typeface="+mn-lt"/>
          <a:ea typeface="+mn-ea"/>
          <a:cs typeface="+mn-cs"/>
        </a:defRPr>
      </a:lvl3pPr>
      <a:lvl4pPr marL="2123945" indent="-303421" algn="l" defTabSz="606842" rtl="0" eaLnBrk="1" latinLnBrk="0" hangingPunct="1">
        <a:spcBef>
          <a:spcPct val="20000"/>
        </a:spcBef>
        <a:buFont typeface="Arial"/>
        <a:buChar char="–"/>
        <a:defRPr sz="2700" kern="1200">
          <a:solidFill>
            <a:schemeClr val="tx1"/>
          </a:solidFill>
          <a:latin typeface="+mn-lt"/>
          <a:ea typeface="+mn-ea"/>
          <a:cs typeface="+mn-cs"/>
        </a:defRPr>
      </a:lvl4pPr>
      <a:lvl5pPr marL="2730787" indent="-303421" algn="l" defTabSz="606842" rtl="0" eaLnBrk="1" latinLnBrk="0" hangingPunct="1">
        <a:spcBef>
          <a:spcPct val="20000"/>
        </a:spcBef>
        <a:buFont typeface="Arial"/>
        <a:buChar char="»"/>
        <a:defRPr sz="2700" kern="1200">
          <a:solidFill>
            <a:schemeClr val="tx1"/>
          </a:solidFill>
          <a:latin typeface="+mn-lt"/>
          <a:ea typeface="+mn-ea"/>
          <a:cs typeface="+mn-cs"/>
        </a:defRPr>
      </a:lvl5pPr>
      <a:lvl6pPr marL="3337629" indent="-303421" algn="l" defTabSz="606842" rtl="0" eaLnBrk="1" latinLnBrk="0" hangingPunct="1">
        <a:spcBef>
          <a:spcPct val="20000"/>
        </a:spcBef>
        <a:buFont typeface="Arial"/>
        <a:buChar char="•"/>
        <a:defRPr sz="2700" kern="1200">
          <a:solidFill>
            <a:schemeClr val="tx1"/>
          </a:solidFill>
          <a:latin typeface="+mn-lt"/>
          <a:ea typeface="+mn-ea"/>
          <a:cs typeface="+mn-cs"/>
        </a:defRPr>
      </a:lvl6pPr>
      <a:lvl7pPr marL="3944470" indent="-303421" algn="l" defTabSz="606842" rtl="0" eaLnBrk="1" latinLnBrk="0" hangingPunct="1">
        <a:spcBef>
          <a:spcPct val="20000"/>
        </a:spcBef>
        <a:buFont typeface="Arial"/>
        <a:buChar char="•"/>
        <a:defRPr sz="2700" kern="1200">
          <a:solidFill>
            <a:schemeClr val="tx1"/>
          </a:solidFill>
          <a:latin typeface="+mn-lt"/>
          <a:ea typeface="+mn-ea"/>
          <a:cs typeface="+mn-cs"/>
        </a:defRPr>
      </a:lvl7pPr>
      <a:lvl8pPr marL="4551312" indent="-303421" algn="l" defTabSz="606842" rtl="0" eaLnBrk="1" latinLnBrk="0" hangingPunct="1">
        <a:spcBef>
          <a:spcPct val="20000"/>
        </a:spcBef>
        <a:buFont typeface="Arial"/>
        <a:buChar char="•"/>
        <a:defRPr sz="2700" kern="1200">
          <a:solidFill>
            <a:schemeClr val="tx1"/>
          </a:solidFill>
          <a:latin typeface="+mn-lt"/>
          <a:ea typeface="+mn-ea"/>
          <a:cs typeface="+mn-cs"/>
        </a:defRPr>
      </a:lvl8pPr>
      <a:lvl9pPr marL="5158153" indent="-303421" algn="l" defTabSz="606842"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6842" rtl="0" eaLnBrk="1" latinLnBrk="0" hangingPunct="1">
        <a:defRPr sz="2400" kern="1200">
          <a:solidFill>
            <a:schemeClr val="tx1"/>
          </a:solidFill>
          <a:latin typeface="+mn-lt"/>
          <a:ea typeface="+mn-ea"/>
          <a:cs typeface="+mn-cs"/>
        </a:defRPr>
      </a:lvl1pPr>
      <a:lvl2pPr marL="606842" algn="l" defTabSz="606842" rtl="0" eaLnBrk="1" latinLnBrk="0" hangingPunct="1">
        <a:defRPr sz="2400" kern="1200">
          <a:solidFill>
            <a:schemeClr val="tx1"/>
          </a:solidFill>
          <a:latin typeface="+mn-lt"/>
          <a:ea typeface="+mn-ea"/>
          <a:cs typeface="+mn-cs"/>
        </a:defRPr>
      </a:lvl2pPr>
      <a:lvl3pPr marL="1213683" algn="l" defTabSz="606842" rtl="0" eaLnBrk="1" latinLnBrk="0" hangingPunct="1">
        <a:defRPr sz="2400" kern="1200">
          <a:solidFill>
            <a:schemeClr val="tx1"/>
          </a:solidFill>
          <a:latin typeface="+mn-lt"/>
          <a:ea typeface="+mn-ea"/>
          <a:cs typeface="+mn-cs"/>
        </a:defRPr>
      </a:lvl3pPr>
      <a:lvl4pPr marL="1820525" algn="l" defTabSz="606842" rtl="0" eaLnBrk="1" latinLnBrk="0" hangingPunct="1">
        <a:defRPr sz="2400" kern="1200">
          <a:solidFill>
            <a:schemeClr val="tx1"/>
          </a:solidFill>
          <a:latin typeface="+mn-lt"/>
          <a:ea typeface="+mn-ea"/>
          <a:cs typeface="+mn-cs"/>
        </a:defRPr>
      </a:lvl4pPr>
      <a:lvl5pPr marL="2427366" algn="l" defTabSz="606842" rtl="0" eaLnBrk="1" latinLnBrk="0" hangingPunct="1">
        <a:defRPr sz="2400" kern="1200">
          <a:solidFill>
            <a:schemeClr val="tx1"/>
          </a:solidFill>
          <a:latin typeface="+mn-lt"/>
          <a:ea typeface="+mn-ea"/>
          <a:cs typeface="+mn-cs"/>
        </a:defRPr>
      </a:lvl5pPr>
      <a:lvl6pPr marL="3034208" algn="l" defTabSz="606842" rtl="0" eaLnBrk="1" latinLnBrk="0" hangingPunct="1">
        <a:defRPr sz="2400" kern="1200">
          <a:solidFill>
            <a:schemeClr val="tx1"/>
          </a:solidFill>
          <a:latin typeface="+mn-lt"/>
          <a:ea typeface="+mn-ea"/>
          <a:cs typeface="+mn-cs"/>
        </a:defRPr>
      </a:lvl6pPr>
      <a:lvl7pPr marL="3641049" algn="l" defTabSz="606842" rtl="0" eaLnBrk="1" latinLnBrk="0" hangingPunct="1">
        <a:defRPr sz="2400" kern="1200">
          <a:solidFill>
            <a:schemeClr val="tx1"/>
          </a:solidFill>
          <a:latin typeface="+mn-lt"/>
          <a:ea typeface="+mn-ea"/>
          <a:cs typeface="+mn-cs"/>
        </a:defRPr>
      </a:lvl7pPr>
      <a:lvl8pPr marL="4247891" algn="l" defTabSz="606842" rtl="0" eaLnBrk="1" latinLnBrk="0" hangingPunct="1">
        <a:defRPr sz="2400" kern="1200">
          <a:solidFill>
            <a:schemeClr val="tx1"/>
          </a:solidFill>
          <a:latin typeface="+mn-lt"/>
          <a:ea typeface="+mn-ea"/>
          <a:cs typeface="+mn-cs"/>
        </a:defRPr>
      </a:lvl8pPr>
      <a:lvl9pPr marL="4854732" algn="l" defTabSz="60684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Table 38"/>
          <p:cNvGraphicFramePr>
            <a:graphicFrameLocks noGrp="1"/>
          </p:cNvGraphicFramePr>
          <p:nvPr>
            <p:extLst>
              <p:ext uri="{D42A27DB-BD31-4B8C-83A1-F6EECF244321}">
                <p14:modId xmlns:p14="http://schemas.microsoft.com/office/powerpoint/2010/main" val="1623276662"/>
              </p:ext>
            </p:extLst>
          </p:nvPr>
        </p:nvGraphicFramePr>
        <p:xfrm>
          <a:off x="-611526" y="-423329"/>
          <a:ext cx="9337551" cy="14943021"/>
        </p:xfrm>
        <a:graphic>
          <a:graphicData uri="http://schemas.openxmlformats.org/drawingml/2006/table">
            <a:tbl>
              <a:tblPr firstRow="1" bandRow="1">
                <a:tableStyleId>{69CF1AB2-1976-4502-BF36-3FF5EA218861}</a:tableStyleId>
              </a:tblPr>
              <a:tblGrid>
                <a:gridCol w="2798913">
                  <a:extLst>
                    <a:ext uri="{9D8B030D-6E8A-4147-A177-3AD203B41FA5}">
                      <a16:colId xmlns:a16="http://schemas.microsoft.com/office/drawing/2014/main" xmlns="" val="20000"/>
                    </a:ext>
                  </a:extLst>
                </a:gridCol>
                <a:gridCol w="1858102">
                  <a:extLst>
                    <a:ext uri="{9D8B030D-6E8A-4147-A177-3AD203B41FA5}">
                      <a16:colId xmlns:a16="http://schemas.microsoft.com/office/drawing/2014/main" xmlns="" val="20001"/>
                    </a:ext>
                  </a:extLst>
                </a:gridCol>
                <a:gridCol w="1979898">
                  <a:extLst>
                    <a:ext uri="{9D8B030D-6E8A-4147-A177-3AD203B41FA5}">
                      <a16:colId xmlns:a16="http://schemas.microsoft.com/office/drawing/2014/main" xmlns="" val="20002"/>
                    </a:ext>
                  </a:extLst>
                </a:gridCol>
                <a:gridCol w="442691">
                  <a:extLst>
                    <a:ext uri="{9D8B030D-6E8A-4147-A177-3AD203B41FA5}">
                      <a16:colId xmlns:a16="http://schemas.microsoft.com/office/drawing/2014/main" xmlns="" val="20003"/>
                    </a:ext>
                  </a:extLst>
                </a:gridCol>
                <a:gridCol w="2257947">
                  <a:extLst>
                    <a:ext uri="{9D8B030D-6E8A-4147-A177-3AD203B41FA5}">
                      <a16:colId xmlns:a16="http://schemas.microsoft.com/office/drawing/2014/main" xmlns="" val="20004"/>
                    </a:ext>
                  </a:extLst>
                </a:gridCol>
              </a:tblGrid>
              <a:tr h="11207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100" b="0" dirty="0">
                        <a:solidFill>
                          <a:schemeClr val="bg1"/>
                        </a:solidFill>
                        <a:effectLst/>
                        <a:latin typeface="Cambria"/>
                        <a:ea typeface="ＭＳ 明朝"/>
                        <a:cs typeface="Times New Roman"/>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i="0" baseline="0" dirty="0">
                          <a:solidFill>
                            <a:schemeClr val="bg1"/>
                          </a:solidFill>
                        </a:rPr>
                        <a:t>ILAE classification &amp; useful terms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pPr marL="0" marR="0" indent="0" algn="ctr" defTabSz="606842" rtl="0" eaLnBrk="1" fontAlgn="auto" latinLnBrk="0" hangingPunct="1">
                        <a:lnSpc>
                          <a:spcPct val="100000"/>
                        </a:lnSpc>
                        <a:spcBef>
                          <a:spcPts val="0"/>
                        </a:spcBef>
                        <a:spcAft>
                          <a:spcPts val="0"/>
                        </a:spcAft>
                        <a:buClrTx/>
                        <a:buSzTx/>
                        <a:buFontTx/>
                        <a:buNone/>
                        <a:tabLst/>
                        <a:defRPr/>
                      </a:pPr>
                      <a:r>
                        <a:rPr lang="en-US" sz="2400" b="0" i="0" dirty="0">
                          <a:solidFill>
                            <a:schemeClr val="bg1"/>
                          </a:solidFill>
                        </a:rPr>
                        <a:t>Notes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xmlns="" val="10000"/>
                  </a:ext>
                </a:extLst>
              </a:tr>
              <a:tr h="19390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7200" b="0" dirty="0">
                          <a:solidFill>
                            <a:srgbClr val="FFFF00"/>
                          </a:solidFill>
                          <a:latin typeface="DK Nanuk"/>
                          <a:cs typeface="DK Nanuk"/>
                        </a:rPr>
                        <a:t>D</a:t>
                      </a:r>
                      <a:r>
                        <a:rPr lang="en-GB" sz="2800" b="0" dirty="0">
                          <a:solidFill>
                            <a:schemeClr val="bg1"/>
                          </a:solidFill>
                        </a:rPr>
                        <a:t>escription?</a:t>
                      </a:r>
                      <a:endParaRPr lang="en-GB" sz="2000" b="0" dirty="0">
                        <a:solidFill>
                          <a:schemeClr val="bg1"/>
                        </a:solidFill>
                        <a:effectLst/>
                        <a:latin typeface="Cambria"/>
                        <a:ea typeface="ＭＳ 明朝"/>
                        <a:cs typeface="Times New Roman"/>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700" b="0" i="1" u="none" strike="noStrike" kern="1200" cap="none" spc="0" normalizeH="0" baseline="0" noProof="0" dirty="0">
                          <a:ln>
                            <a:noFill/>
                          </a:ln>
                          <a:solidFill>
                            <a:srgbClr val="FFFF00"/>
                          </a:solidFill>
                          <a:effectLst/>
                          <a:uLnTx/>
                          <a:uFillTx/>
                        </a:rPr>
                        <a:t>“What is the episode(s) like and is the description adequate?”</a:t>
                      </a:r>
                      <a:endParaRPr kumimoji="0" lang="en-US" sz="1700" b="0" i="1" u="none" strike="noStrike" kern="1200" cap="none" spc="0" normalizeH="0" baseline="0" noProof="0" dirty="0">
                        <a:ln>
                          <a:noFill/>
                        </a:ln>
                        <a:solidFill>
                          <a:srgbClr val="FFFF00"/>
                        </a:solidFill>
                        <a:effectLst/>
                        <a:uLnTx/>
                        <a:uFillTx/>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700" b="0" kern="1200" dirty="0" smtClean="0">
                          <a:solidFill>
                            <a:schemeClr val="bg1"/>
                          </a:solidFill>
                          <a:effectLst/>
                          <a:latin typeface="+mn-lt"/>
                          <a:ea typeface="+mn-ea"/>
                          <a:cs typeface="+mn-cs"/>
                        </a:rPr>
                        <a:t>I have deleted these terms as the</a:t>
                      </a:r>
                      <a:r>
                        <a:rPr lang="en-GB" sz="700" b="0" kern="1200" baseline="0" dirty="0" smtClean="0">
                          <a:solidFill>
                            <a:schemeClr val="bg1"/>
                          </a:solidFill>
                          <a:effectLst/>
                          <a:latin typeface="+mn-lt"/>
                          <a:ea typeface="+mn-ea"/>
                          <a:cs typeface="+mn-cs"/>
                        </a:rPr>
                        <a:t> keep coming and going in the fashions of epilepsy speak!</a:t>
                      </a:r>
                      <a:endParaRPr lang="en-GB" sz="700" b="0" kern="1200" dirty="0" smtClean="0">
                        <a:solidFill>
                          <a:schemeClr val="bg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700" b="0" i="1" kern="1200" baseline="0" dirty="0" smtClean="0">
                        <a:solidFill>
                          <a:schemeClr val="bg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700" b="0" i="1" kern="1200" baseline="0" dirty="0" smtClean="0">
                          <a:solidFill>
                            <a:schemeClr val="bg1"/>
                          </a:solidFill>
                          <a:effectLst/>
                          <a:latin typeface="+mn-lt"/>
                          <a:ea typeface="+mn-ea"/>
                          <a:cs typeface="+mn-cs"/>
                        </a:rPr>
                        <a:t>In reality I think there will be the patient derived description and then a separate professionally validated description using an agreed ontology!!!  Both would be free text fields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400" b="0" i="1" baseline="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rowSpan="2">
                  <a:txBody>
                    <a:bodyPr/>
                    <a:lstStyle/>
                    <a:p>
                      <a:pPr marL="0" marR="0" indent="0" algn="l" defTabSz="606842" rtl="0" eaLnBrk="1" fontAlgn="auto" latinLnBrk="0" hangingPunct="1">
                        <a:lnSpc>
                          <a:spcPct val="100000"/>
                        </a:lnSpc>
                        <a:spcBef>
                          <a:spcPts val="0"/>
                        </a:spcBef>
                        <a:spcAft>
                          <a:spcPts val="0"/>
                        </a:spcAft>
                        <a:buClrTx/>
                        <a:buSzTx/>
                        <a:buFontTx/>
                        <a:buNone/>
                        <a:tabLst/>
                        <a:defRPr/>
                      </a:pPr>
                      <a:r>
                        <a:rPr lang="uk-UA" sz="1100" b="1" dirty="0">
                          <a:solidFill>
                            <a:srgbClr val="FFFF00"/>
                          </a:solidFill>
                          <a:latin typeface="DK Nanuk"/>
                          <a:cs typeface="DK Nanuk"/>
                        </a:rPr>
                        <a:t>#</a:t>
                      </a:r>
                      <a:r>
                        <a:rPr lang="en-GB" sz="1100" b="1" dirty="0">
                          <a:solidFill>
                            <a:srgbClr val="FFFF00"/>
                          </a:solidFill>
                          <a:latin typeface="DK Nanuk"/>
                          <a:cs typeface="DK Nanuk"/>
                        </a:rPr>
                        <a:t>DESSCRIBE</a:t>
                      </a:r>
                      <a:r>
                        <a:rPr lang="en-GB" sz="900" b="1" baseline="0" dirty="0">
                          <a:solidFill>
                            <a:srgbClr val="FFFF00"/>
                          </a:solidFill>
                          <a:latin typeface="+mn-lt"/>
                          <a:cs typeface="+mn-cs"/>
                        </a:rPr>
                        <a:t> </a:t>
                      </a:r>
                      <a:r>
                        <a:rPr lang="en-US" sz="1100" b="0" dirty="0">
                          <a:solidFill>
                            <a:schemeClr val="bg1"/>
                          </a:solidFill>
                        </a:rPr>
                        <a:t>is designed to support</a:t>
                      </a:r>
                      <a:r>
                        <a:rPr lang="en-US" sz="1100" b="0" baseline="0" dirty="0">
                          <a:solidFill>
                            <a:schemeClr val="bg1"/>
                          </a:solidFill>
                        </a:rPr>
                        <a:t> the care of children with paroxysmal episodes, particularly where epilepsies are being considered.  </a:t>
                      </a:r>
                      <a:r>
                        <a:rPr lang="en-US" sz="1100" b="0" dirty="0">
                          <a:solidFill>
                            <a:schemeClr val="bg1"/>
                          </a:solidFill>
                        </a:rPr>
                        <a:t>Without</a:t>
                      </a:r>
                      <a:r>
                        <a:rPr lang="en-US" sz="1100" b="0" baseline="0" dirty="0">
                          <a:solidFill>
                            <a:schemeClr val="bg1"/>
                          </a:solidFill>
                        </a:rPr>
                        <a:t> a good description you have almost nothing, worse you may be mislead!  </a:t>
                      </a:r>
                      <a:r>
                        <a:rPr lang="en-US" sz="1100" b="0" dirty="0">
                          <a:solidFill>
                            <a:schemeClr val="bg1"/>
                          </a:solidFill>
                        </a:rPr>
                        <a:t>Use</a:t>
                      </a:r>
                      <a:r>
                        <a:rPr lang="en-US" sz="1100" b="0" baseline="0" dirty="0">
                          <a:solidFill>
                            <a:schemeClr val="bg1"/>
                          </a:solidFill>
                        </a:rPr>
                        <a:t> ongoing h</a:t>
                      </a:r>
                      <a:r>
                        <a:rPr lang="en-US" sz="1100" b="0" dirty="0">
                          <a:solidFill>
                            <a:schemeClr val="bg1"/>
                          </a:solidFill>
                        </a:rPr>
                        <a:t>istories,</a:t>
                      </a:r>
                      <a:r>
                        <a:rPr lang="en-US" sz="1100" b="0" baseline="0" dirty="0">
                          <a:solidFill>
                            <a:schemeClr val="bg1"/>
                          </a:solidFill>
                        </a:rPr>
                        <a:t> good video and demo. Use words correctly. Understand what others mean and be sure that they understand what you mean! </a:t>
                      </a:r>
                      <a:r>
                        <a:rPr lang="en-US" sz="1100" b="0" dirty="0">
                          <a:solidFill>
                            <a:schemeClr val="bg1"/>
                          </a:solidFill>
                        </a:rPr>
                        <a:t>Some children</a:t>
                      </a:r>
                      <a:r>
                        <a:rPr lang="en-US" sz="1100" b="0" baseline="0" dirty="0">
                          <a:solidFill>
                            <a:schemeClr val="bg1"/>
                          </a:solidFill>
                        </a:rPr>
                        <a:t> have several different types of episode, each needing consideration. Consider whether each episode is epileptic and how certain you are. There is skill in winning confidence whilst being reasonably uncertain. Avoid being confidently wrong!  Manage the uncertainty by using time, getting more information, discussing with others.  See diagnosis as ongoing refinement rather than a static label you don’t look beyond.</a:t>
                      </a:r>
                      <a:endParaRPr lang="en-US" sz="1100" b="0" i="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xmlns="" val="10001"/>
                  </a:ext>
                </a:extLst>
              </a:tr>
              <a:tr h="22485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7200" dirty="0">
                          <a:solidFill>
                            <a:srgbClr val="FFFF00"/>
                          </a:solidFill>
                          <a:latin typeface="DK Nanuk"/>
                          <a:cs typeface="DK Nanuk"/>
                        </a:rPr>
                        <a:t>E</a:t>
                      </a:r>
                      <a:r>
                        <a:rPr lang="en-GB" sz="2800" dirty="0">
                          <a:solidFill>
                            <a:schemeClr val="bg1"/>
                          </a:solidFill>
                        </a:rPr>
                        <a:t>pileptic?</a:t>
                      </a:r>
                      <a:endParaRPr lang="en-GB" sz="2000" b="0" dirty="0">
                        <a:solidFill>
                          <a:schemeClr val="bg1"/>
                        </a:solidFill>
                        <a:effectLst/>
                        <a:latin typeface="Cambria"/>
                        <a:ea typeface="ＭＳ 明朝"/>
                        <a:cs typeface="Times New Roman"/>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i="1" kern="1200" dirty="0">
                          <a:solidFill>
                            <a:srgbClr val="FFFF00"/>
                          </a:solidFill>
                          <a:effectLst/>
                        </a:rPr>
                        <a:t>“Is the episode(s) epileptic? Is this epilepsy?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bg1"/>
                          </a:solidFill>
                          <a:latin typeface="+mn-lt"/>
                          <a:ea typeface="+mn-ea"/>
                          <a:cs typeface="+mn-cs"/>
                        </a:rPr>
                        <a:t>Epileptic</a:t>
                      </a:r>
                      <a:r>
                        <a:rPr lang="en-US" sz="900" kern="1200" baseline="0" dirty="0" smtClean="0">
                          <a:solidFill>
                            <a:schemeClr val="bg1"/>
                          </a:solidFill>
                          <a:latin typeface="+mn-lt"/>
                          <a:ea typeface="+mn-ea"/>
                          <a:cs typeface="+mn-cs"/>
                        </a:rPr>
                        <a:t> s</a:t>
                      </a:r>
                      <a:r>
                        <a:rPr lang="en-US" sz="900" kern="1200" dirty="0" smtClean="0">
                          <a:solidFill>
                            <a:schemeClr val="bg1"/>
                          </a:solidFill>
                          <a:latin typeface="+mn-lt"/>
                          <a:ea typeface="+mn-ea"/>
                          <a:cs typeface="+mn-cs"/>
                        </a:rPr>
                        <a:t>eizure definition: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bg1"/>
                          </a:solidFill>
                          <a:latin typeface="+mn-lt"/>
                          <a:ea typeface="+mn-ea"/>
                          <a:cs typeface="+mn-cs"/>
                        </a:rPr>
                        <a:t>An </a:t>
                      </a:r>
                      <a:r>
                        <a:rPr lang="en-US" sz="900" kern="1200" dirty="0">
                          <a:solidFill>
                            <a:schemeClr val="bg1"/>
                          </a:solidFill>
                          <a:latin typeface="+mn-lt"/>
                          <a:ea typeface="+mn-ea"/>
                          <a:cs typeface="+mn-cs"/>
                        </a:rPr>
                        <a:t>epileptic seizure is a transient occurrence of signs and/or symptoms due to abnormal excessive or synchronous neuronal activity in the</a:t>
                      </a:r>
                      <a:r>
                        <a:rPr lang="en-US" sz="900" kern="1200" baseline="0" dirty="0">
                          <a:solidFill>
                            <a:schemeClr val="bg1"/>
                          </a:solidFill>
                          <a:latin typeface="+mn-lt"/>
                          <a:ea typeface="+mn-ea"/>
                          <a:cs typeface="+mn-cs"/>
                        </a:rPr>
                        <a:t> </a:t>
                      </a:r>
                      <a:r>
                        <a:rPr lang="en-US" sz="900" kern="1200" dirty="0">
                          <a:solidFill>
                            <a:schemeClr val="bg1"/>
                          </a:solidFill>
                          <a:latin typeface="+mn-lt"/>
                          <a:ea typeface="+mn-ea"/>
                          <a:cs typeface="+mn-cs"/>
                        </a:rPr>
                        <a:t>brain. </a:t>
                      </a:r>
                      <a:endParaRPr lang="en-US" sz="900" kern="1200" dirty="0" smtClean="0">
                        <a:solidFill>
                          <a:schemeClr val="bg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bg1"/>
                          </a:solidFill>
                          <a:latin typeface="+mn-lt"/>
                          <a:ea typeface="+mn-ea"/>
                          <a:cs typeface="+mn-cs"/>
                        </a:rPr>
                        <a:t>Epilepsy definition:</a:t>
                      </a:r>
                      <a:endParaRPr lang="en-US" sz="9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9545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7200" b="0" dirty="0">
                          <a:solidFill>
                            <a:srgbClr val="FFFF00"/>
                          </a:solidFill>
                          <a:latin typeface="DK Nanuk"/>
                          <a:cs typeface="DK Nanuk"/>
                        </a:rPr>
                        <a:t>S</a:t>
                      </a:r>
                      <a:r>
                        <a:rPr lang="en-GB" sz="2800" dirty="0">
                          <a:solidFill>
                            <a:schemeClr val="bg1"/>
                          </a:solidFill>
                        </a:rPr>
                        <a:t>eizure type?</a:t>
                      </a:r>
                      <a:endParaRPr lang="en-GB" sz="2000" b="0" dirty="0">
                        <a:solidFill>
                          <a:schemeClr val="bg1"/>
                        </a:solidFill>
                        <a:effectLst/>
                        <a:latin typeface="Cambria"/>
                        <a:ea typeface="ＭＳ 明朝"/>
                        <a:cs typeface="Times New Roman"/>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i="1" kern="1200" dirty="0">
                          <a:solidFill>
                            <a:srgbClr val="FFFF00"/>
                          </a:solidFill>
                          <a:effectLst/>
                        </a:rPr>
                        <a:t>“If epileptic, what is the seizure type (s)?”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gridSpan="2">
                  <a:txBody>
                    <a:bodyPr/>
                    <a:lstStyle/>
                    <a:p>
                      <a:endParaRPr lang="en-US" sz="1300" b="0" i="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500" b="0" i="0" dirty="0">
                          <a:solidFill>
                            <a:schemeClr val="bg1"/>
                          </a:solidFill>
                        </a:rPr>
                        <a:t>Lots of video examples</a:t>
                      </a:r>
                    </a:p>
                    <a:p>
                      <a:pPr marL="0" marR="0" indent="0" algn="ctr" defTabSz="457200" rtl="0" eaLnBrk="1" fontAlgn="auto" latinLnBrk="0" hangingPunct="1">
                        <a:lnSpc>
                          <a:spcPct val="100000"/>
                        </a:lnSpc>
                        <a:spcBef>
                          <a:spcPts val="0"/>
                        </a:spcBef>
                        <a:spcAft>
                          <a:spcPts val="0"/>
                        </a:spcAft>
                        <a:buClrTx/>
                        <a:buSzTx/>
                        <a:buFontTx/>
                        <a:buNone/>
                        <a:tabLst/>
                        <a:defRPr/>
                      </a:pPr>
                      <a:r>
                        <a:rPr lang="en-US" sz="1500" b="0" i="0" dirty="0" err="1">
                          <a:solidFill>
                            <a:schemeClr val="bg1"/>
                          </a:solidFill>
                        </a:rPr>
                        <a:t>www.epilepsydiagnosis.org</a:t>
                      </a:r>
                      <a:endParaRPr lang="en-US" sz="1500" b="0" i="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xmlns="" val="10003"/>
                  </a:ext>
                </a:extLst>
              </a:tr>
              <a:tr h="187948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7200" dirty="0">
                          <a:solidFill>
                            <a:srgbClr val="FFFF00"/>
                          </a:solidFill>
                          <a:latin typeface="DK Nanuk"/>
                          <a:cs typeface="DK Nanuk"/>
                        </a:rPr>
                        <a:t>S</a:t>
                      </a:r>
                      <a:r>
                        <a:rPr lang="en-GB" sz="2800" dirty="0">
                          <a:solidFill>
                            <a:schemeClr val="bg1"/>
                          </a:solidFill>
                        </a:rPr>
                        <a:t>yndrome?</a:t>
                      </a:r>
                      <a:endParaRPr lang="en-GB" sz="2000" b="0" dirty="0">
                        <a:solidFill>
                          <a:schemeClr val="bg1"/>
                        </a:solidFill>
                        <a:effectLst/>
                        <a:latin typeface="Cambria"/>
                        <a:ea typeface="ＭＳ 明朝"/>
                        <a:cs typeface="Times New Roman"/>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algn="l"/>
                      <a:r>
                        <a:rPr lang="en-GB" sz="1700" i="1" kern="1200" dirty="0">
                          <a:solidFill>
                            <a:srgbClr val="FFFF00"/>
                          </a:solidFill>
                          <a:effectLst/>
                        </a:rPr>
                        <a:t>“Is there an identifiable epilepsy syndrome?”</a:t>
                      </a:r>
                      <a:r>
                        <a:rPr lang="en-US" sz="1700" i="1" dirty="0">
                          <a:solidFill>
                            <a:srgbClr val="FFFF00"/>
                          </a:solidFill>
                          <a:effectLst/>
                        </a:rPr>
                        <a:t> </a:t>
                      </a:r>
                      <a:endParaRPr lang="en-US" sz="1700" b="1" i="1" dirty="0">
                        <a:solidFill>
                          <a:srgbClr val="FFFF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gridSpan="2">
                  <a:txBody>
                    <a:bodyPr/>
                    <a:lstStyle/>
                    <a:p>
                      <a:endParaRPr lang="en-US" sz="1300" b="0" i="0" dirty="0">
                        <a:solidFill>
                          <a:schemeClr val="bg1"/>
                        </a:solidFill>
                      </a:endParaRPr>
                    </a:p>
                  </a:txBody>
                  <a:tcPr anchor="ctr">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pPr algn="ctr"/>
                      <a:r>
                        <a:rPr lang="en-US" sz="1500" b="0" i="0" dirty="0">
                          <a:solidFill>
                            <a:schemeClr val="bg1"/>
                          </a:solidFill>
                        </a:rPr>
                        <a:t>Lots of clear</a:t>
                      </a:r>
                      <a:r>
                        <a:rPr lang="en-US" sz="1500" b="0" i="0" baseline="0" dirty="0">
                          <a:solidFill>
                            <a:schemeClr val="bg1"/>
                          </a:solidFill>
                        </a:rPr>
                        <a:t> definitions and red flags</a:t>
                      </a:r>
                      <a:endParaRPr lang="en-US" sz="1500" b="0" i="0" dirty="0">
                        <a:solidFill>
                          <a:schemeClr val="bg1"/>
                        </a:solidFill>
                      </a:endParaRPr>
                    </a:p>
                    <a:p>
                      <a:pPr algn="ctr"/>
                      <a:r>
                        <a:rPr lang="en-US" sz="1500" b="0" i="0" dirty="0" err="1">
                          <a:solidFill>
                            <a:schemeClr val="bg1"/>
                          </a:solidFill>
                        </a:rPr>
                        <a:t>www.epilepsydiagnosis.org</a:t>
                      </a:r>
                      <a:endParaRPr lang="en-US" sz="1500" b="0" i="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xmlns="" val="10004"/>
                  </a:ext>
                </a:extLst>
              </a:tr>
              <a:tr h="350520">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7200" dirty="0">
                          <a:solidFill>
                            <a:srgbClr val="FFFF00"/>
                          </a:solidFill>
                          <a:latin typeface="DK Nanuk"/>
                          <a:cs typeface="DK Nanuk"/>
                        </a:rPr>
                        <a:t>C</a:t>
                      </a:r>
                      <a:r>
                        <a:rPr lang="en-GB" sz="2800" dirty="0">
                          <a:solidFill>
                            <a:schemeClr val="bg1"/>
                          </a:solidFill>
                        </a:rPr>
                        <a:t>ause?</a:t>
                      </a:r>
                      <a:endParaRPr lang="en-GB" sz="2000" b="0" dirty="0">
                        <a:solidFill>
                          <a:schemeClr val="bg1"/>
                        </a:solidFill>
                        <a:effectLst/>
                        <a:latin typeface="Cambria"/>
                        <a:ea typeface="ＭＳ 明朝"/>
                        <a:cs typeface="Times New Roman"/>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row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i="1" kern="1200" dirty="0">
                          <a:solidFill>
                            <a:srgbClr val="FFFF00"/>
                          </a:solidFill>
                          <a:effectLst/>
                        </a:rPr>
                        <a:t>“What is the cause of this epilepsy and what further investigations may be needed to explore this?”</a:t>
                      </a:r>
                      <a:endParaRPr lang="en-US" sz="1700" b="1" i="1" kern="1200" dirty="0">
                        <a:solidFill>
                          <a:srgbClr val="FFFF00"/>
                        </a:solidFill>
                        <a:effectLst/>
                        <a:latin typeface="+mn-lt"/>
                        <a:ea typeface="+mn-ea"/>
                        <a:cs typeface="+mn-cs"/>
                      </a:endParaRPr>
                    </a:p>
                  </a:txBody>
                  <a:tcPr anchor="ct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en-US" sz="1700" b="0" dirty="0">
                          <a:solidFill>
                            <a:schemeClr val="tx1"/>
                          </a:solidFill>
                        </a:rPr>
                        <a:t>Structural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rowSpan="6">
                  <a:txBody>
                    <a:bodyPr/>
                    <a:lstStyle/>
                    <a:p>
                      <a:pPr marL="0" marR="0" indent="0" algn="ctr" defTabSz="606842" rtl="0" eaLnBrk="1" fontAlgn="auto" latinLnBrk="0" hangingPunct="1">
                        <a:lnSpc>
                          <a:spcPct val="100000"/>
                        </a:lnSpc>
                        <a:spcBef>
                          <a:spcPts val="0"/>
                        </a:spcBef>
                        <a:spcAft>
                          <a:spcPts val="0"/>
                        </a:spcAft>
                        <a:buClrTx/>
                        <a:buSzTx/>
                        <a:buFontTx/>
                        <a:buNone/>
                        <a:tabLst/>
                        <a:defRPr/>
                      </a:pPr>
                      <a:r>
                        <a:rPr lang="en-US" sz="1300" b="0" i="1" baseline="0" dirty="0">
                          <a:solidFill>
                            <a:srgbClr val="000000"/>
                          </a:solidFill>
                        </a:rPr>
                        <a:t>Can be more than one!</a:t>
                      </a:r>
                      <a:endParaRPr lang="en-US" sz="1300" b="0" i="1" dirty="0">
                        <a:solidFill>
                          <a:srgbClr val="000000"/>
                        </a:solidFill>
                      </a:endParaRPr>
                    </a:p>
                  </a:txBody>
                  <a:tcPr vert="vert"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6">
                  <a:txBody>
                    <a:bodyPr/>
                    <a:lstStyle/>
                    <a:p>
                      <a:pPr algn="ctr"/>
                      <a:r>
                        <a:rPr lang="en-US" sz="1800" b="0" i="0" dirty="0">
                          <a:solidFill>
                            <a:srgbClr val="FFFFFF"/>
                          </a:solidFill>
                        </a:rPr>
                        <a:t>www.bpna.org.uk/pet</a:t>
                      </a:r>
                    </a:p>
                    <a:p>
                      <a:pPr algn="ctr"/>
                      <a:r>
                        <a:rPr lang="en-US" sz="1800" b="0" i="0" dirty="0">
                          <a:solidFill>
                            <a:srgbClr val="FFFFFF"/>
                          </a:solidFill>
                        </a:rPr>
                        <a:t>@bpna_org</a:t>
                      </a:r>
                    </a:p>
                    <a:p>
                      <a:endParaRPr lang="en-US" sz="1300" b="0" i="1" dirty="0">
                        <a:solidFill>
                          <a:schemeClr val="bg1"/>
                        </a:solidFill>
                      </a:endParaRPr>
                    </a:p>
                  </a:txBody>
                  <a:tcPr anchor="ctr">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xmlns="" val="10005"/>
                  </a:ext>
                </a:extLst>
              </a:tr>
              <a:tr h="350520">
                <a:tc vMerge="1">
                  <a:txBody>
                    <a:bodyPr/>
                    <a:lstStyle/>
                    <a:p>
                      <a:endParaRPr lang="en-US"/>
                    </a:p>
                  </a:txBody>
                  <a:tcPr/>
                </a:tc>
                <a:tc vMerge="1">
                  <a:txBody>
                    <a:bodyPr/>
                    <a:lstStyle/>
                    <a:p>
                      <a:endParaRPr lang="en-US"/>
                    </a:p>
                  </a:txBody>
                  <a:tcPr/>
                </a:tc>
                <a:tc>
                  <a:txBody>
                    <a:bodyPr/>
                    <a:lstStyle/>
                    <a:p>
                      <a:pPr algn="ctr"/>
                      <a:r>
                        <a:rPr lang="en-US" sz="1700" b="0" dirty="0">
                          <a:solidFill>
                            <a:schemeClr val="tx1"/>
                          </a:solidFill>
                        </a:rPr>
                        <a:t>Genetic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6"/>
                  </a:ext>
                </a:extLst>
              </a:tr>
              <a:tr h="350520">
                <a:tc vMerge="1">
                  <a:txBody>
                    <a:bodyPr/>
                    <a:lstStyle/>
                    <a:p>
                      <a:endParaRPr lang="en-US"/>
                    </a:p>
                  </a:txBody>
                  <a:tcPr/>
                </a:tc>
                <a:tc vMerge="1">
                  <a:txBody>
                    <a:bodyPr/>
                    <a:lstStyle/>
                    <a:p>
                      <a:endParaRPr lang="en-US"/>
                    </a:p>
                  </a:txBody>
                  <a:tcPr/>
                </a:tc>
                <a:tc>
                  <a:txBody>
                    <a:bodyPr/>
                    <a:lstStyle/>
                    <a:p>
                      <a:pPr algn="ctr"/>
                      <a:r>
                        <a:rPr lang="en-US" sz="1700" b="0" dirty="0">
                          <a:solidFill>
                            <a:schemeClr val="tx1"/>
                          </a:solidFill>
                        </a:rPr>
                        <a:t>Immune</a:t>
                      </a:r>
                      <a:endParaRPr lang="en-US" sz="1700" b="0" baseline="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7"/>
                  </a:ext>
                </a:extLst>
              </a:tr>
              <a:tr h="350520">
                <a:tc vMerge="1">
                  <a:txBody>
                    <a:bodyPr/>
                    <a:lstStyle/>
                    <a:p>
                      <a:endParaRPr lang="en-US"/>
                    </a:p>
                  </a:txBody>
                  <a:tcPr/>
                </a:tc>
                <a:tc vMerge="1">
                  <a:txBody>
                    <a:bodyPr/>
                    <a:lstStyle/>
                    <a:p>
                      <a:endParaRPr lang="en-US"/>
                    </a:p>
                  </a:txBody>
                  <a:tcPr/>
                </a:tc>
                <a:tc>
                  <a:txBody>
                    <a:bodyPr/>
                    <a:lstStyle/>
                    <a:p>
                      <a:pPr algn="ctr"/>
                      <a:r>
                        <a:rPr lang="en-US" sz="1700" b="0" baseline="0" dirty="0">
                          <a:solidFill>
                            <a:schemeClr val="tx1"/>
                          </a:solidFill>
                        </a:rPr>
                        <a:t>Infective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8"/>
                  </a:ext>
                </a:extLst>
              </a:tr>
              <a:tr h="350520">
                <a:tc vMerge="1">
                  <a:txBody>
                    <a:bodyPr/>
                    <a:lstStyle/>
                    <a:p>
                      <a:endParaRPr lang="en-US"/>
                    </a:p>
                  </a:txBody>
                  <a:tcPr/>
                </a:tc>
                <a:tc vMerge="1">
                  <a:txBody>
                    <a:bodyPr/>
                    <a:lstStyle/>
                    <a:p>
                      <a:endParaRPr lang="en-US"/>
                    </a:p>
                  </a:txBody>
                  <a:tcPr/>
                </a:tc>
                <a:tc>
                  <a:txBody>
                    <a:bodyPr/>
                    <a:lstStyle/>
                    <a:p>
                      <a:pPr algn="ctr"/>
                      <a:r>
                        <a:rPr lang="en-US" sz="1700" b="0" baseline="0" dirty="0">
                          <a:solidFill>
                            <a:schemeClr val="tx1"/>
                          </a:solidFill>
                        </a:rPr>
                        <a:t>Metabolic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9"/>
                  </a:ext>
                </a:extLst>
              </a:tr>
              <a:tr h="350520">
                <a:tc vMerge="1">
                  <a:txBody>
                    <a:bodyPr/>
                    <a:lstStyle/>
                    <a:p>
                      <a:endParaRPr lang="en-US"/>
                    </a:p>
                  </a:txBody>
                  <a:tcPr/>
                </a:tc>
                <a:tc vMerge="1">
                  <a:txBody>
                    <a:bodyPr/>
                    <a:lstStyle/>
                    <a:p>
                      <a:endParaRPr lang="en-US"/>
                    </a:p>
                  </a:txBody>
                  <a:tcPr/>
                </a:tc>
                <a:tc>
                  <a:txBody>
                    <a:bodyPr/>
                    <a:lstStyle/>
                    <a:p>
                      <a:pPr marL="0" marR="0" indent="0" algn="ctr" defTabSz="606842" rtl="0" eaLnBrk="1" fontAlgn="auto" latinLnBrk="0" hangingPunct="1">
                        <a:lnSpc>
                          <a:spcPct val="100000"/>
                        </a:lnSpc>
                        <a:spcBef>
                          <a:spcPts val="0"/>
                        </a:spcBef>
                        <a:spcAft>
                          <a:spcPts val="0"/>
                        </a:spcAft>
                        <a:buClrTx/>
                        <a:buSzTx/>
                        <a:buFontTx/>
                        <a:buNone/>
                        <a:tabLst/>
                        <a:defRPr/>
                      </a:pPr>
                      <a:r>
                        <a:rPr lang="en-US" sz="1700" b="0" baseline="0" dirty="0">
                          <a:solidFill>
                            <a:schemeClr val="tx1"/>
                          </a:solidFill>
                        </a:rPr>
                        <a:t>Uncertain</a:t>
                      </a:r>
                      <a:endParaRPr lang="en-US" sz="1700" b="0" i="0" baseline="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xmlns="" val="10010"/>
                  </a:ext>
                </a:extLst>
              </a:tr>
              <a:tr h="3602737">
                <a:tc>
                  <a:txBody>
                    <a:bodyPr/>
                    <a:lstStyle/>
                    <a:p>
                      <a:pPr>
                        <a:lnSpc>
                          <a:spcPct val="80000"/>
                        </a:lnSpc>
                        <a:spcAft>
                          <a:spcPts val="0"/>
                        </a:spcAft>
                      </a:pPr>
                      <a:r>
                        <a:rPr lang="en-GB" sz="7200" dirty="0">
                          <a:solidFill>
                            <a:srgbClr val="FFFF00"/>
                          </a:solidFill>
                          <a:latin typeface="DK Nanuk"/>
                          <a:cs typeface="DK Nanuk"/>
                        </a:rPr>
                        <a:t>R</a:t>
                      </a:r>
                      <a:r>
                        <a:rPr lang="en-GB" sz="2800" dirty="0">
                          <a:solidFill>
                            <a:schemeClr val="bg1"/>
                          </a:solidFill>
                        </a:rPr>
                        <a:t>elevant…</a:t>
                      </a:r>
                      <a:endParaRPr lang="en-GB" sz="2800" dirty="0">
                        <a:solidFill>
                          <a:schemeClr val="bg1"/>
                        </a:solidFill>
                        <a:effectLst/>
                      </a:endParaRPr>
                    </a:p>
                    <a:p>
                      <a:pPr>
                        <a:lnSpc>
                          <a:spcPct val="80000"/>
                        </a:lnSpc>
                        <a:spcAft>
                          <a:spcPts val="0"/>
                        </a:spcAft>
                      </a:pPr>
                      <a:r>
                        <a:rPr lang="en-GB" sz="5300" dirty="0">
                          <a:solidFill>
                            <a:schemeClr val="bg1"/>
                          </a:solidFill>
                          <a:latin typeface="DK Nanuk"/>
                          <a:cs typeface="DK Nanuk"/>
                        </a:rPr>
                        <a:t> </a:t>
                      </a:r>
                      <a:r>
                        <a:rPr lang="en-GB" sz="7200" dirty="0">
                          <a:solidFill>
                            <a:srgbClr val="FFFF00"/>
                          </a:solidFill>
                          <a:latin typeface="DK Nanuk"/>
                          <a:cs typeface="DK Nanuk"/>
                        </a:rPr>
                        <a:t>I</a:t>
                      </a:r>
                      <a:r>
                        <a:rPr lang="en-GB" sz="2800" dirty="0">
                          <a:solidFill>
                            <a:schemeClr val="bg1"/>
                          </a:solidFill>
                        </a:rPr>
                        <a:t>mpairments</a:t>
                      </a:r>
                      <a:endParaRPr lang="en-GB" sz="2800" dirty="0">
                        <a:solidFill>
                          <a:schemeClr val="bg1"/>
                        </a:solidFill>
                        <a:effectLst/>
                      </a:endParaRPr>
                    </a:p>
                    <a:p>
                      <a:pPr>
                        <a:lnSpc>
                          <a:spcPct val="80000"/>
                        </a:lnSpc>
                        <a:spcAft>
                          <a:spcPts val="0"/>
                        </a:spcAft>
                      </a:pPr>
                      <a:r>
                        <a:rPr lang="en-GB" sz="5300" dirty="0">
                          <a:solidFill>
                            <a:schemeClr val="bg1"/>
                          </a:solidFill>
                          <a:latin typeface="DK Nanuk"/>
                          <a:cs typeface="DK Nanuk"/>
                        </a:rPr>
                        <a:t> </a:t>
                      </a:r>
                      <a:r>
                        <a:rPr lang="en-GB" sz="7200" dirty="0">
                          <a:solidFill>
                            <a:srgbClr val="FFFF00"/>
                          </a:solidFill>
                          <a:latin typeface="DK Nanuk"/>
                          <a:cs typeface="DK Nanuk"/>
                        </a:rPr>
                        <a:t>B</a:t>
                      </a:r>
                      <a:r>
                        <a:rPr lang="en-GB" sz="2800" dirty="0">
                          <a:solidFill>
                            <a:schemeClr val="bg1"/>
                          </a:solidFill>
                        </a:rPr>
                        <a:t>ehavioural</a:t>
                      </a:r>
                    </a:p>
                    <a:p>
                      <a:pPr>
                        <a:lnSpc>
                          <a:spcPct val="80000"/>
                        </a:lnSpc>
                        <a:spcAft>
                          <a:spcPts val="0"/>
                        </a:spcAft>
                      </a:pPr>
                      <a:r>
                        <a:rPr lang="en-GB" sz="2800" baseline="0" dirty="0">
                          <a:solidFill>
                            <a:schemeClr val="bg1"/>
                          </a:solidFill>
                          <a:latin typeface="+mn-lt"/>
                          <a:cs typeface="+mn-cs"/>
                        </a:rPr>
                        <a:t>   </a:t>
                      </a:r>
                      <a:r>
                        <a:rPr lang="en-GB" sz="7200" dirty="0">
                          <a:solidFill>
                            <a:srgbClr val="FFFF00"/>
                          </a:solidFill>
                          <a:latin typeface="DK Nanuk"/>
                          <a:cs typeface="DK Nanuk"/>
                        </a:rPr>
                        <a:t>E</a:t>
                      </a:r>
                      <a:r>
                        <a:rPr lang="en-GB" sz="2800" baseline="0" dirty="0">
                          <a:solidFill>
                            <a:schemeClr val="bg1"/>
                          </a:solidFill>
                        </a:rPr>
                        <a:t>d</a:t>
                      </a:r>
                      <a:r>
                        <a:rPr lang="en-GB" sz="2800" dirty="0">
                          <a:solidFill>
                            <a:schemeClr val="bg1"/>
                          </a:solidFill>
                        </a:rPr>
                        <a:t>ucational</a:t>
                      </a:r>
                      <a:endParaRPr lang="en-GB" sz="2000" b="0" dirty="0">
                        <a:solidFill>
                          <a:schemeClr val="bg1"/>
                        </a:solidFill>
                        <a:effectLst/>
                        <a:latin typeface="Cambria"/>
                        <a:ea typeface="ＭＳ 明朝"/>
                        <a:cs typeface="Times New Roman"/>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i="1" kern="1200" dirty="0">
                          <a:solidFill>
                            <a:srgbClr val="FFFF00"/>
                          </a:solidFill>
                          <a:effectLst/>
                        </a:rPr>
                        <a:t>“Are there any relevant impairment,, behavioural or educational, emotional problems?”</a:t>
                      </a:r>
                      <a:endParaRPr lang="en-US" sz="1700" b="1" i="1" kern="1200" dirty="0">
                        <a:solidFill>
                          <a:srgbClr val="FFFF00"/>
                        </a:solidFill>
                        <a:effectLst/>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gridSpan="2">
                  <a:txBody>
                    <a:bodyPr/>
                    <a:lstStyle/>
                    <a:p>
                      <a:endParaRPr lang="en-US" sz="1300" dirty="0">
                        <a:solidFill>
                          <a:schemeClr val="bg1"/>
                        </a:solidFill>
                      </a:endParaRPr>
                    </a:p>
                    <a:p>
                      <a:r>
                        <a:rPr lang="en-US" sz="1300" dirty="0">
                          <a:solidFill>
                            <a:schemeClr val="bg1"/>
                          </a:solidFill>
                        </a:rPr>
                        <a:t>Common examples:</a:t>
                      </a:r>
                    </a:p>
                    <a:p>
                      <a:pPr marL="0" marR="0" indent="0" algn="l" defTabSz="457200" rtl="0" eaLnBrk="1" fontAlgn="auto" latinLnBrk="0" hangingPunct="1">
                        <a:lnSpc>
                          <a:spcPct val="100000"/>
                        </a:lnSpc>
                        <a:spcBef>
                          <a:spcPts val="0"/>
                        </a:spcBef>
                        <a:spcAft>
                          <a:spcPts val="0"/>
                        </a:spcAft>
                        <a:buClrTx/>
                        <a:buSzTx/>
                        <a:buFontTx/>
                        <a:buNone/>
                        <a:tabLst/>
                        <a:defRPr/>
                      </a:pPr>
                      <a:r>
                        <a:rPr lang="en-GB" sz="900" kern="1200" dirty="0">
                          <a:solidFill>
                            <a:schemeClr val="bg1"/>
                          </a:solidFill>
                          <a:effectLst/>
                          <a:latin typeface="+mn-lt"/>
                          <a:ea typeface="+mn-ea"/>
                          <a:cs typeface="+mn-cs"/>
                        </a:rPr>
                        <a:t>ADHD | Anxiety disorder | Autism spectrum disorder | Cerebral palsy | Childhood emotional disorder | DCD – Developmental Coordination Disorder | Depression | Developmental language disorder | Disorder of fluency | DSD – Developmental Speech Disorder | Dyscalculia | Dysgraphia | Dyslexia | Hearing impairment | Intellectual disability | Obsessive-compulsive disorder | Sleep disorder | Tic disorder | Visual impairment | ADHD | Anxiety disorder | Autism spectrum disorder | Cerebral palsy | Childhood emotional disorder | DCD - developmental coordination disorder | Depression | Language disorder | Disorder of fluency | Dyscalculia | Dysgraphia | Dyslexia | Hearing impairment | Intellectual disability | Obsessive-compulsive disorder | Sleep disorder | Tic disorder | Visual impairment </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900" kern="1200" dirty="0">
                        <a:solidFill>
                          <a:schemeClr val="bg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900" kern="1200" dirty="0">
                          <a:solidFill>
                            <a:schemeClr val="bg1"/>
                          </a:solidFill>
                          <a:effectLst/>
                          <a:latin typeface="+mn-lt"/>
                          <a:ea typeface="+mn-ea"/>
                          <a:cs typeface="+mn-cs"/>
                        </a:rPr>
                        <a:t>(</a:t>
                      </a:r>
                      <a:r>
                        <a:rPr lang="en-GB" sz="900" i="1" kern="1200" baseline="0" dirty="0">
                          <a:solidFill>
                            <a:schemeClr val="bg1"/>
                          </a:solidFill>
                          <a:effectLst/>
                          <a:latin typeface="+mn-lt"/>
                          <a:ea typeface="+mn-ea"/>
                          <a:cs typeface="+mn-cs"/>
                        </a:rPr>
                        <a:t>from BCAD </a:t>
                      </a:r>
                      <a:r>
                        <a:rPr lang="en-GB" sz="900" i="1" kern="1200" baseline="0" dirty="0" err="1">
                          <a:solidFill>
                            <a:schemeClr val="bg1"/>
                          </a:solidFill>
                          <a:effectLst/>
                          <a:latin typeface="+mn-lt"/>
                          <a:ea typeface="+mn-ea"/>
                          <a:cs typeface="+mn-cs"/>
                        </a:rPr>
                        <a:t>Neurodisability</a:t>
                      </a:r>
                      <a:r>
                        <a:rPr lang="en-GB" sz="900" i="1" kern="1200" baseline="0" dirty="0">
                          <a:solidFill>
                            <a:schemeClr val="bg1"/>
                          </a:solidFill>
                          <a:effectLst/>
                          <a:latin typeface="+mn-lt"/>
                          <a:ea typeface="+mn-ea"/>
                          <a:cs typeface="+mn-cs"/>
                        </a:rPr>
                        <a:t>-SNOMED mapped terms)</a:t>
                      </a:r>
                      <a:endParaRPr lang="en-GB" sz="1800" kern="1200" dirty="0">
                        <a:solidFill>
                          <a:schemeClr val="bg1"/>
                        </a:solidFill>
                        <a:effectLst/>
                        <a:latin typeface="+mn-lt"/>
                        <a:ea typeface="+mn-ea"/>
                        <a:cs typeface="+mn-cs"/>
                      </a:endParaRPr>
                    </a:p>
                  </a:txBody>
                  <a:tcPr>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endParaRPr lang="en-US" sz="1300" b="0" i="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xmlns="" val="10011"/>
                  </a:ext>
                </a:extLst>
              </a:tr>
            </a:tbl>
          </a:graphicData>
        </a:graphic>
      </p:graphicFrame>
      <p:pic>
        <p:nvPicPr>
          <p:cNvPr id="40" name="Picture 39"/>
          <p:cNvPicPr>
            <a:picLocks noChangeAspect="1"/>
          </p:cNvPicPr>
          <p:nvPr/>
        </p:nvPicPr>
        <p:blipFill>
          <a:blip r:embed="rId2"/>
          <a:stretch>
            <a:fillRect/>
          </a:stretch>
        </p:blipFill>
        <p:spPr>
          <a:xfrm>
            <a:off x="4054845" y="5082182"/>
            <a:ext cx="2406753" cy="1642766"/>
          </a:xfrm>
          <a:prstGeom prst="rect">
            <a:avLst/>
          </a:prstGeom>
        </p:spPr>
      </p:pic>
      <p:pic>
        <p:nvPicPr>
          <p:cNvPr id="41" name="Picture 40"/>
          <p:cNvPicPr>
            <a:picLocks noChangeAspect="1"/>
          </p:cNvPicPr>
          <p:nvPr/>
        </p:nvPicPr>
        <p:blipFill rotWithShape="1">
          <a:blip r:embed="rId3"/>
          <a:srcRect l="3495" t="14866" r="56430" b="10611"/>
          <a:stretch/>
        </p:blipFill>
        <p:spPr>
          <a:xfrm>
            <a:off x="6778252" y="11326641"/>
            <a:ext cx="1847013" cy="1269391"/>
          </a:xfrm>
          <a:prstGeom prst="rect">
            <a:avLst/>
          </a:prstGeom>
        </p:spPr>
      </p:pic>
      <p:pic>
        <p:nvPicPr>
          <p:cNvPr id="42" name="Picture 41"/>
          <p:cNvPicPr>
            <a:picLocks noChangeAspect="1"/>
          </p:cNvPicPr>
          <p:nvPr/>
        </p:nvPicPr>
        <p:blipFill>
          <a:blip r:embed="rId4"/>
          <a:stretch>
            <a:fillRect/>
          </a:stretch>
        </p:blipFill>
        <p:spPr>
          <a:xfrm>
            <a:off x="6778252" y="12644878"/>
            <a:ext cx="1842322" cy="1289627"/>
          </a:xfrm>
          <a:prstGeom prst="rect">
            <a:avLst/>
          </a:prstGeom>
        </p:spPr>
      </p:pic>
      <p:sp>
        <p:nvSpPr>
          <p:cNvPr id="44" name="Rectangle 43"/>
          <p:cNvSpPr/>
          <p:nvPr/>
        </p:nvSpPr>
        <p:spPr bwMode="auto">
          <a:xfrm>
            <a:off x="4054845" y="3579726"/>
            <a:ext cx="2406753" cy="1304485"/>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lvl="0">
              <a:spcBef>
                <a:spcPct val="0"/>
              </a:spcBef>
            </a:pPr>
            <a:r>
              <a:rPr lang="en-US" altLang="en-US" sz="800" dirty="0">
                <a:solidFill>
                  <a:srgbClr val="000000"/>
                </a:solidFill>
                <a:latin typeface="Arial"/>
                <a:ea typeface="Verdana" panose="020B0604030504040204" pitchFamily="34" charset="0"/>
                <a:cs typeface="Arial"/>
              </a:rPr>
              <a:t>Epilepsy is a disease of the brain defined by any of the following conditions</a:t>
            </a:r>
          </a:p>
          <a:p>
            <a:pPr lvl="0">
              <a:spcBef>
                <a:spcPct val="0"/>
              </a:spcBef>
            </a:pPr>
            <a:r>
              <a:rPr lang="en-US" altLang="en-US" sz="800" dirty="0">
                <a:solidFill>
                  <a:srgbClr val="000000"/>
                </a:solidFill>
                <a:latin typeface="Arial"/>
                <a:ea typeface="Verdana" panose="020B0604030504040204" pitchFamily="34" charset="0"/>
                <a:cs typeface="Arial"/>
              </a:rPr>
              <a:t>1. A least two unprovoked (or reflex) seizures occurring &gt;24 h apart</a:t>
            </a:r>
            <a:r>
              <a:rPr lang="en-US" altLang="en-US" sz="800" dirty="0">
                <a:solidFill>
                  <a:prstClr val="black"/>
                </a:solidFill>
                <a:latin typeface="Arial"/>
                <a:cs typeface="Arial"/>
              </a:rPr>
              <a:t/>
            </a:r>
            <a:br>
              <a:rPr lang="en-US" altLang="en-US" sz="800" dirty="0">
                <a:solidFill>
                  <a:prstClr val="black"/>
                </a:solidFill>
                <a:latin typeface="Arial"/>
                <a:cs typeface="Arial"/>
              </a:rPr>
            </a:br>
            <a:r>
              <a:rPr lang="en-US" altLang="en-US" sz="800" dirty="0">
                <a:solidFill>
                  <a:srgbClr val="000000"/>
                </a:solidFill>
                <a:latin typeface="Arial"/>
                <a:cs typeface="Arial"/>
              </a:rPr>
              <a:t>2. One unprovoked (or reflex) seizure and a probability of further seizures similar to the general recurrence risk (at least 60%) after two unprovoked seizures, occurring over the next 10 years</a:t>
            </a:r>
            <a:r>
              <a:rPr lang="en-US" altLang="en-US" sz="800" dirty="0">
                <a:solidFill>
                  <a:prstClr val="black"/>
                </a:solidFill>
                <a:latin typeface="Arial"/>
                <a:cs typeface="Arial"/>
              </a:rPr>
              <a:t/>
            </a:r>
            <a:br>
              <a:rPr lang="en-US" altLang="en-US" sz="800" dirty="0">
                <a:solidFill>
                  <a:prstClr val="black"/>
                </a:solidFill>
                <a:latin typeface="Arial"/>
                <a:cs typeface="Arial"/>
              </a:rPr>
            </a:br>
            <a:r>
              <a:rPr lang="en-US" altLang="en-US" sz="800" dirty="0">
                <a:solidFill>
                  <a:srgbClr val="000000"/>
                </a:solidFill>
                <a:latin typeface="Arial"/>
                <a:cs typeface="Arial"/>
              </a:rPr>
              <a:t>3. Diagnosis of an epilepsy syndrome</a:t>
            </a:r>
          </a:p>
        </p:txBody>
      </p:sp>
      <p:sp>
        <p:nvSpPr>
          <p:cNvPr id="45" name="Rectangle 44"/>
          <p:cNvSpPr/>
          <p:nvPr/>
        </p:nvSpPr>
        <p:spPr>
          <a:xfrm>
            <a:off x="-456635" y="-303348"/>
            <a:ext cx="4290447" cy="707886"/>
          </a:xfrm>
          <a:prstGeom prst="rect">
            <a:avLst/>
          </a:prstGeom>
        </p:spPr>
        <p:txBody>
          <a:bodyPr wrap="square">
            <a:spAutoFit/>
          </a:bodyPr>
          <a:lstStyle/>
          <a:p>
            <a:pPr>
              <a:lnSpc>
                <a:spcPct val="80000"/>
              </a:lnSpc>
            </a:pPr>
            <a:r>
              <a:rPr lang="uk-UA" sz="4800" dirty="0">
                <a:solidFill>
                  <a:srgbClr val="FFFF00"/>
                </a:solidFill>
                <a:latin typeface="DK Nanuk"/>
                <a:cs typeface="DK Nanuk"/>
              </a:rPr>
              <a:t>#</a:t>
            </a:r>
            <a:r>
              <a:rPr lang="en-GB" sz="4800" dirty="0">
                <a:solidFill>
                  <a:srgbClr val="FFFF00"/>
                </a:solidFill>
                <a:latin typeface="DK Nanuk"/>
                <a:cs typeface="DK Nanuk"/>
              </a:rPr>
              <a:t>DESSCRIBE</a:t>
            </a:r>
            <a:endParaRPr lang="en-GB" sz="3600" dirty="0">
              <a:solidFill>
                <a:srgbClr val="FFFF00"/>
              </a:solidFill>
            </a:endParaRPr>
          </a:p>
        </p:txBody>
      </p:sp>
      <p:sp>
        <p:nvSpPr>
          <p:cNvPr id="47" name="TextBox 46"/>
          <p:cNvSpPr txBox="1"/>
          <p:nvPr/>
        </p:nvSpPr>
        <p:spPr>
          <a:xfrm>
            <a:off x="6328751" y="13973552"/>
            <a:ext cx="2358188" cy="369332"/>
          </a:xfrm>
          <a:prstGeom prst="rect">
            <a:avLst/>
          </a:prstGeom>
          <a:noFill/>
        </p:spPr>
        <p:txBody>
          <a:bodyPr wrap="none" rtlCol="0">
            <a:spAutoFit/>
          </a:bodyPr>
          <a:lstStyle/>
          <a:p>
            <a:r>
              <a:rPr lang="en-US" sz="1800" dirty="0">
                <a:solidFill>
                  <a:schemeClr val="bg1"/>
                </a:solidFill>
              </a:rPr>
              <a:t>@drcolindunkley, 2018</a:t>
            </a:r>
          </a:p>
        </p:txBody>
      </p:sp>
      <p:pic>
        <p:nvPicPr>
          <p:cNvPr id="2" name="Picture 1" descr="Screen Shot 2018-03-30 at 10.51.1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4845" y="7143300"/>
            <a:ext cx="2363831" cy="1329448"/>
          </a:xfrm>
          <a:prstGeom prst="rect">
            <a:avLst/>
          </a:prstGeom>
        </p:spPr>
      </p:pic>
    </p:spTree>
    <p:extLst>
      <p:ext uri="{BB962C8B-B14F-4D97-AF65-F5344CB8AC3E}">
        <p14:creationId xmlns:p14="http://schemas.microsoft.com/office/powerpoint/2010/main" val="2760085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66839</TotalTime>
  <Words>503</Words>
  <Application>Microsoft Office PowerPoint</Application>
  <PresentationFormat>Custom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dunkley</dc:creator>
  <cp:lastModifiedBy>Colin Dunkley - Consultant Paediatrician - SFH-KMH</cp:lastModifiedBy>
  <cp:revision>113</cp:revision>
  <cp:lastPrinted>2018-03-22T13:06:55Z</cp:lastPrinted>
  <dcterms:created xsi:type="dcterms:W3CDTF">2018-01-06T20:55:07Z</dcterms:created>
  <dcterms:modified xsi:type="dcterms:W3CDTF">2022-02-18T15:01:50Z</dcterms:modified>
</cp:coreProperties>
</file>