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2" r:id="rId2"/>
    <p:sldId id="376" r:id="rId3"/>
    <p:sldId id="377" r:id="rId4"/>
    <p:sldId id="378" r:id="rId5"/>
    <p:sldId id="260" r:id="rId6"/>
    <p:sldId id="318" r:id="rId7"/>
    <p:sldId id="261" r:id="rId8"/>
    <p:sldId id="364" r:id="rId9"/>
    <p:sldId id="262" r:id="rId10"/>
    <p:sldId id="263" r:id="rId11"/>
    <p:sldId id="264" r:id="rId12"/>
    <p:sldId id="361" r:id="rId13"/>
    <p:sldId id="360" r:id="rId14"/>
    <p:sldId id="379" r:id="rId15"/>
    <p:sldId id="380" r:id="rId16"/>
    <p:sldId id="38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F1DCF1-7365-4B38-9EEE-55B6F1716A17}" v="17" dt="2022-08-31T22:45:58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n Jimenez" userId="39095ab22bfa3349" providerId="LiveId" clId="{72BDBF22-BBC9-4FA0-8C08-AC46BB648172}"/>
    <pc:docChg chg="custSel delSld modSld">
      <pc:chgData name="Karen Jimenez" userId="39095ab22bfa3349" providerId="LiveId" clId="{72BDBF22-BBC9-4FA0-8C08-AC46BB648172}" dt="2022-09-01T05:59:37.939" v="16" actId="47"/>
      <pc:docMkLst>
        <pc:docMk/>
      </pc:docMkLst>
      <pc:sldChg chg="del">
        <pc:chgData name="Karen Jimenez" userId="39095ab22bfa3349" providerId="LiveId" clId="{72BDBF22-BBC9-4FA0-8C08-AC46BB648172}" dt="2022-09-01T05:59:29.894" v="13" actId="47"/>
        <pc:sldMkLst>
          <pc:docMk/>
          <pc:sldMk cId="890088901" sldId="257"/>
        </pc:sldMkLst>
      </pc:sldChg>
      <pc:sldChg chg="del">
        <pc:chgData name="Karen Jimenez" userId="39095ab22bfa3349" providerId="LiveId" clId="{72BDBF22-BBC9-4FA0-8C08-AC46BB648172}" dt="2022-09-01T05:59:26.004" v="6" actId="47"/>
        <pc:sldMkLst>
          <pc:docMk/>
          <pc:sldMk cId="3010655377" sldId="308"/>
        </pc:sldMkLst>
      </pc:sldChg>
      <pc:sldChg chg="del">
        <pc:chgData name="Karen Jimenez" userId="39095ab22bfa3349" providerId="LiveId" clId="{72BDBF22-BBC9-4FA0-8C08-AC46BB648172}" dt="2022-09-01T05:59:26.762" v="7" actId="47"/>
        <pc:sldMkLst>
          <pc:docMk/>
          <pc:sldMk cId="3225663362" sldId="309"/>
        </pc:sldMkLst>
      </pc:sldChg>
      <pc:sldChg chg="del">
        <pc:chgData name="Karen Jimenez" userId="39095ab22bfa3349" providerId="LiveId" clId="{72BDBF22-BBC9-4FA0-8C08-AC46BB648172}" dt="2022-09-01T05:59:27.512" v="8" actId="47"/>
        <pc:sldMkLst>
          <pc:docMk/>
          <pc:sldMk cId="1350261445" sldId="310"/>
        </pc:sldMkLst>
      </pc:sldChg>
      <pc:sldChg chg="del">
        <pc:chgData name="Karen Jimenez" userId="39095ab22bfa3349" providerId="LiveId" clId="{72BDBF22-BBC9-4FA0-8C08-AC46BB648172}" dt="2022-09-01T05:59:28.011" v="9" actId="47"/>
        <pc:sldMkLst>
          <pc:docMk/>
          <pc:sldMk cId="1508800238" sldId="311"/>
        </pc:sldMkLst>
      </pc:sldChg>
      <pc:sldChg chg="del">
        <pc:chgData name="Karen Jimenez" userId="39095ab22bfa3349" providerId="LiveId" clId="{72BDBF22-BBC9-4FA0-8C08-AC46BB648172}" dt="2022-09-01T05:59:28.358" v="10" actId="47"/>
        <pc:sldMkLst>
          <pc:docMk/>
          <pc:sldMk cId="587736658" sldId="312"/>
        </pc:sldMkLst>
      </pc:sldChg>
      <pc:sldChg chg="del">
        <pc:chgData name="Karen Jimenez" userId="39095ab22bfa3349" providerId="LiveId" clId="{72BDBF22-BBC9-4FA0-8C08-AC46BB648172}" dt="2022-09-01T05:59:28.614" v="11" actId="47"/>
        <pc:sldMkLst>
          <pc:docMk/>
          <pc:sldMk cId="3870755115" sldId="313"/>
        </pc:sldMkLst>
      </pc:sldChg>
      <pc:sldChg chg="del">
        <pc:chgData name="Karen Jimenez" userId="39095ab22bfa3349" providerId="LiveId" clId="{72BDBF22-BBC9-4FA0-8C08-AC46BB648172}" dt="2022-09-01T05:59:29.023" v="12" actId="47"/>
        <pc:sldMkLst>
          <pc:docMk/>
          <pc:sldMk cId="2641536997" sldId="314"/>
        </pc:sldMkLst>
      </pc:sldChg>
      <pc:sldChg chg="del">
        <pc:chgData name="Karen Jimenez" userId="39095ab22bfa3349" providerId="LiveId" clId="{72BDBF22-BBC9-4FA0-8C08-AC46BB648172}" dt="2022-09-01T05:59:30.374" v="14" actId="47"/>
        <pc:sldMkLst>
          <pc:docMk/>
          <pc:sldMk cId="4081370861" sldId="358"/>
        </pc:sldMkLst>
      </pc:sldChg>
      <pc:sldChg chg="delSp modSp mod delAnim">
        <pc:chgData name="Karen Jimenez" userId="39095ab22bfa3349" providerId="LiveId" clId="{72BDBF22-BBC9-4FA0-8C08-AC46BB648172}" dt="2022-09-01T04:37:38.878" v="4" actId="1076"/>
        <pc:sldMkLst>
          <pc:docMk/>
          <pc:sldMk cId="3534938027" sldId="360"/>
        </pc:sldMkLst>
        <pc:spChg chg="mod">
          <ac:chgData name="Karen Jimenez" userId="39095ab22bfa3349" providerId="LiveId" clId="{72BDBF22-BBC9-4FA0-8C08-AC46BB648172}" dt="2022-09-01T04:37:38.878" v="4" actId="1076"/>
          <ac:spMkLst>
            <pc:docMk/>
            <pc:sldMk cId="3534938027" sldId="360"/>
            <ac:spMk id="13" creationId="{00000000-0000-0000-0000-000000000000}"/>
          </ac:spMkLst>
        </pc:spChg>
        <pc:spChg chg="del mod">
          <ac:chgData name="Karen Jimenez" userId="39095ab22bfa3349" providerId="LiveId" clId="{72BDBF22-BBC9-4FA0-8C08-AC46BB648172}" dt="2022-09-01T04:37:35.648" v="3" actId="478"/>
          <ac:spMkLst>
            <pc:docMk/>
            <pc:sldMk cId="3534938027" sldId="360"/>
            <ac:spMk id="14" creationId="{00000000-0000-0000-0000-000000000000}"/>
          </ac:spMkLst>
        </pc:spChg>
        <pc:cxnChg chg="mod">
          <ac:chgData name="Karen Jimenez" userId="39095ab22bfa3349" providerId="LiveId" clId="{72BDBF22-BBC9-4FA0-8C08-AC46BB648172}" dt="2022-09-01T04:37:26.908" v="0" actId="14100"/>
          <ac:cxnSpMkLst>
            <pc:docMk/>
            <pc:sldMk cId="3534938027" sldId="360"/>
            <ac:cxnSpMk id="4" creationId="{00000000-0000-0000-0000-000000000000}"/>
          </ac:cxnSpMkLst>
        </pc:cxnChg>
      </pc:sldChg>
      <pc:sldChg chg="del">
        <pc:chgData name="Karen Jimenez" userId="39095ab22bfa3349" providerId="LiveId" clId="{72BDBF22-BBC9-4FA0-8C08-AC46BB648172}" dt="2022-09-01T04:37:48.368" v="5" actId="47"/>
        <pc:sldMkLst>
          <pc:docMk/>
          <pc:sldMk cId="2508391104" sldId="365"/>
        </pc:sldMkLst>
      </pc:sldChg>
      <pc:sldChg chg="del">
        <pc:chgData name="Karen Jimenez" userId="39095ab22bfa3349" providerId="LiveId" clId="{72BDBF22-BBC9-4FA0-8C08-AC46BB648172}" dt="2022-09-01T05:59:36.410" v="15" actId="47"/>
        <pc:sldMkLst>
          <pc:docMk/>
          <pc:sldMk cId="2689373046" sldId="369"/>
        </pc:sldMkLst>
      </pc:sldChg>
      <pc:sldChg chg="del">
        <pc:chgData name="Karen Jimenez" userId="39095ab22bfa3349" providerId="LiveId" clId="{72BDBF22-BBC9-4FA0-8C08-AC46BB648172}" dt="2022-09-01T05:59:37.939" v="16" actId="47"/>
        <pc:sldMkLst>
          <pc:docMk/>
          <pc:sldMk cId="2220427316" sldId="370"/>
        </pc:sldMkLst>
      </pc:sldChg>
    </pc:docChg>
  </pc:docChgLst>
  <pc:docChgLst>
    <pc:chgData name="Karen Jimenez" userId="39095ab22bfa3349" providerId="LiveId" clId="{6AF1DCF1-7365-4B38-9EEE-55B6F1716A17}"/>
    <pc:docChg chg="undo custSel addSld delSld modSld sldOrd">
      <pc:chgData name="Karen Jimenez" userId="39095ab22bfa3349" providerId="LiveId" clId="{6AF1DCF1-7365-4B38-9EEE-55B6F1716A17}" dt="2022-08-31T23:59:19.205" v="40" actId="478"/>
      <pc:docMkLst>
        <pc:docMk/>
      </pc:docMkLst>
      <pc:sldChg chg="addSp delSp modSp mod setBg">
        <pc:chgData name="Karen Jimenez" userId="39095ab22bfa3349" providerId="LiveId" clId="{6AF1DCF1-7365-4B38-9EEE-55B6F1716A17}" dt="2022-08-31T22:46:21.289" v="35" actId="26606"/>
        <pc:sldMkLst>
          <pc:docMk/>
          <pc:sldMk cId="890088901" sldId="257"/>
        </pc:sldMkLst>
        <pc:spChg chg="del">
          <ac:chgData name="Karen Jimenez" userId="39095ab22bfa3349" providerId="LiveId" clId="{6AF1DCF1-7365-4B38-9EEE-55B6F1716A17}" dt="2022-08-31T22:45:27.943" v="27" actId="478"/>
          <ac:spMkLst>
            <pc:docMk/>
            <pc:sldMk cId="890088901" sldId="257"/>
            <ac:spMk id="3" creationId="{00000000-0000-0000-0000-000000000000}"/>
          </ac:spMkLst>
        </pc:spChg>
        <pc:spChg chg="mod">
          <ac:chgData name="Karen Jimenez" userId="39095ab22bfa3349" providerId="LiveId" clId="{6AF1DCF1-7365-4B38-9EEE-55B6F1716A17}" dt="2022-08-31T22:46:21.289" v="35" actId="26606"/>
          <ac:spMkLst>
            <pc:docMk/>
            <pc:sldMk cId="890088901" sldId="257"/>
            <ac:spMk id="7" creationId="{00000000-0000-0000-0000-000000000000}"/>
          </ac:spMkLst>
        </pc:spChg>
        <pc:spChg chg="del">
          <ac:chgData name="Karen Jimenez" userId="39095ab22bfa3349" providerId="LiveId" clId="{6AF1DCF1-7365-4B38-9EEE-55B6F1716A17}" dt="2022-08-31T22:45:26.146" v="26" actId="478"/>
          <ac:spMkLst>
            <pc:docMk/>
            <pc:sldMk cId="890088901" sldId="257"/>
            <ac:spMk id="10" creationId="{00000000-0000-0000-0000-000000000000}"/>
          </ac:spMkLst>
        </pc:spChg>
        <pc:spChg chg="add del">
          <ac:chgData name="Karen Jimenez" userId="39095ab22bfa3349" providerId="LiveId" clId="{6AF1DCF1-7365-4B38-9EEE-55B6F1716A17}" dt="2022-08-31T22:46:21.289" v="35" actId="26606"/>
          <ac:spMkLst>
            <pc:docMk/>
            <pc:sldMk cId="890088901" sldId="257"/>
            <ac:spMk id="12" creationId="{D4771268-CB57-404A-9271-370EB28F6090}"/>
          </ac:spMkLst>
        </pc:spChg>
        <pc:spChg chg="add">
          <ac:chgData name="Karen Jimenez" userId="39095ab22bfa3349" providerId="LiveId" clId="{6AF1DCF1-7365-4B38-9EEE-55B6F1716A17}" dt="2022-08-31T22:46:21.289" v="35" actId="26606"/>
          <ac:spMkLst>
            <pc:docMk/>
            <pc:sldMk cId="890088901" sldId="257"/>
            <ac:spMk id="17" creationId="{A4AC5506-6312-4701-8D3C-40187889A947}"/>
          </ac:spMkLst>
        </pc:spChg>
        <pc:picChg chg="add mod">
          <ac:chgData name="Karen Jimenez" userId="39095ab22bfa3349" providerId="LiveId" clId="{6AF1DCF1-7365-4B38-9EEE-55B6F1716A17}" dt="2022-08-31T22:46:21.289" v="35" actId="26606"/>
          <ac:picMkLst>
            <pc:docMk/>
            <pc:sldMk cId="890088901" sldId="257"/>
            <ac:picMk id="2" creationId="{42D9FF5B-0BF8-FED7-FF08-2DC3B7E4FD94}"/>
          </ac:picMkLst>
        </pc:picChg>
      </pc:sldChg>
      <pc:sldChg chg="addSp delSp mod addAnim delAnim">
        <pc:chgData name="Karen Jimenez" userId="39095ab22bfa3349" providerId="LiveId" clId="{6AF1DCF1-7365-4B38-9EEE-55B6F1716A17}" dt="2022-08-31T22:43:10.823" v="8" actId="478"/>
        <pc:sldMkLst>
          <pc:docMk/>
          <pc:sldMk cId="1101245308" sldId="262"/>
        </pc:sldMkLst>
        <pc:spChg chg="add del">
          <ac:chgData name="Karen Jimenez" userId="39095ab22bfa3349" providerId="LiveId" clId="{6AF1DCF1-7365-4B38-9EEE-55B6F1716A17}" dt="2022-08-31T22:42:52.889" v="6" actId="478"/>
          <ac:spMkLst>
            <pc:docMk/>
            <pc:sldMk cId="1101245308" sldId="262"/>
            <ac:spMk id="8" creationId="{00000000-0000-0000-0000-000000000000}"/>
          </ac:spMkLst>
        </pc:spChg>
        <pc:spChg chg="add del">
          <ac:chgData name="Karen Jimenez" userId="39095ab22bfa3349" providerId="LiveId" clId="{6AF1DCF1-7365-4B38-9EEE-55B6F1716A17}" dt="2022-08-31T22:43:10.823" v="8" actId="478"/>
          <ac:spMkLst>
            <pc:docMk/>
            <pc:sldMk cId="1101245308" sldId="262"/>
            <ac:spMk id="9" creationId="{00000000-0000-0000-0000-000000000000}"/>
          </ac:spMkLst>
        </pc:spChg>
      </pc:sldChg>
      <pc:sldChg chg="modSp mod">
        <pc:chgData name="Karen Jimenez" userId="39095ab22bfa3349" providerId="LiveId" clId="{6AF1DCF1-7365-4B38-9EEE-55B6F1716A17}" dt="2022-08-31T22:43:44.620" v="25" actId="14100"/>
        <pc:sldMkLst>
          <pc:docMk/>
          <pc:sldMk cId="2689373046" sldId="369"/>
        </pc:sldMkLst>
        <pc:spChg chg="mod">
          <ac:chgData name="Karen Jimenez" userId="39095ab22bfa3349" providerId="LiveId" clId="{6AF1DCF1-7365-4B38-9EEE-55B6F1716A17}" dt="2022-08-31T22:43:32.085" v="17" actId="207"/>
          <ac:spMkLst>
            <pc:docMk/>
            <pc:sldMk cId="2689373046" sldId="369"/>
            <ac:spMk id="4" creationId="{00000000-0000-0000-0000-000000000000}"/>
          </ac:spMkLst>
        </pc:spChg>
        <pc:spChg chg="mod">
          <ac:chgData name="Karen Jimenez" userId="39095ab22bfa3349" providerId="LiveId" clId="{6AF1DCF1-7365-4B38-9EEE-55B6F1716A17}" dt="2022-08-31T22:43:44.620" v="25" actId="14100"/>
          <ac:spMkLst>
            <pc:docMk/>
            <pc:sldMk cId="2689373046" sldId="369"/>
            <ac:spMk id="10" creationId="{00000000-0000-0000-0000-000000000000}"/>
          </ac:spMkLst>
        </pc:spChg>
      </pc:sldChg>
      <pc:sldChg chg="del">
        <pc:chgData name="Karen Jimenez" userId="39095ab22bfa3349" providerId="LiveId" clId="{6AF1DCF1-7365-4B38-9EEE-55B6F1716A17}" dt="2022-08-31T22:42:13.725" v="0" actId="47"/>
        <pc:sldMkLst>
          <pc:docMk/>
          <pc:sldMk cId="1716475208" sldId="371"/>
        </pc:sldMkLst>
      </pc:sldChg>
      <pc:sldChg chg="del">
        <pc:chgData name="Karen Jimenez" userId="39095ab22bfa3349" providerId="LiveId" clId="{6AF1DCF1-7365-4B38-9EEE-55B6F1716A17}" dt="2022-08-31T22:42:14.345" v="1" actId="47"/>
        <pc:sldMkLst>
          <pc:docMk/>
          <pc:sldMk cId="1802104618" sldId="372"/>
        </pc:sldMkLst>
      </pc:sldChg>
      <pc:sldChg chg="del">
        <pc:chgData name="Karen Jimenez" userId="39095ab22bfa3349" providerId="LiveId" clId="{6AF1DCF1-7365-4B38-9EEE-55B6F1716A17}" dt="2022-08-31T22:42:14.805" v="2" actId="47"/>
        <pc:sldMkLst>
          <pc:docMk/>
          <pc:sldMk cId="1709079104" sldId="373"/>
        </pc:sldMkLst>
      </pc:sldChg>
      <pc:sldChg chg="del">
        <pc:chgData name="Karen Jimenez" userId="39095ab22bfa3349" providerId="LiveId" clId="{6AF1DCF1-7365-4B38-9EEE-55B6F1716A17}" dt="2022-08-31T22:42:15.818" v="3" actId="47"/>
        <pc:sldMkLst>
          <pc:docMk/>
          <pc:sldMk cId="1924744965" sldId="374"/>
        </pc:sldMkLst>
      </pc:sldChg>
      <pc:sldChg chg="del">
        <pc:chgData name="Karen Jimenez" userId="39095ab22bfa3349" providerId="LiveId" clId="{6AF1DCF1-7365-4B38-9EEE-55B6F1716A17}" dt="2022-08-31T22:42:16.328" v="4" actId="47"/>
        <pc:sldMkLst>
          <pc:docMk/>
          <pc:sldMk cId="512115883" sldId="375"/>
        </pc:sldMkLst>
      </pc:sldChg>
      <pc:sldChg chg="delSp new mod ord">
        <pc:chgData name="Karen Jimenez" userId="39095ab22bfa3349" providerId="LiveId" clId="{6AF1DCF1-7365-4B38-9EEE-55B6F1716A17}" dt="2022-08-31T23:59:19.205" v="40" actId="478"/>
        <pc:sldMkLst>
          <pc:docMk/>
          <pc:sldMk cId="2772038988" sldId="382"/>
        </pc:sldMkLst>
        <pc:spChg chg="del">
          <ac:chgData name="Karen Jimenez" userId="39095ab22bfa3349" providerId="LiveId" clId="{6AF1DCF1-7365-4B38-9EEE-55B6F1716A17}" dt="2022-08-31T23:59:19.205" v="40" actId="478"/>
          <ac:spMkLst>
            <pc:docMk/>
            <pc:sldMk cId="2772038988" sldId="382"/>
            <ac:spMk id="2" creationId="{F753C680-6B05-0DE4-6E4F-E4501FF37092}"/>
          </ac:spMkLst>
        </pc:spChg>
        <pc:spChg chg="del">
          <ac:chgData name="Karen Jimenez" userId="39095ab22bfa3349" providerId="LiveId" clId="{6AF1DCF1-7365-4B38-9EEE-55B6F1716A17}" dt="2022-08-31T23:59:17.860" v="39" actId="478"/>
          <ac:spMkLst>
            <pc:docMk/>
            <pc:sldMk cId="2772038988" sldId="382"/>
            <ac:spMk id="3" creationId="{C16847F4-ACB6-B365-54C5-B0749B8971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9EA8-42A4-489F-B37F-F1242DC4DD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4C13-8757-4957-AC11-63998776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9EA8-42A4-489F-B37F-F1242DC4DD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4C13-8757-4957-AC11-63998776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3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9EA8-42A4-489F-B37F-F1242DC4DD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4C13-8757-4957-AC11-63998776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2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9EA8-42A4-489F-B37F-F1242DC4DD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4C13-8757-4957-AC11-63998776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0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9EA8-42A4-489F-B37F-F1242DC4DD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4C13-8757-4957-AC11-63998776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6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9EA8-42A4-489F-B37F-F1242DC4DD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4C13-8757-4957-AC11-63998776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5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9EA8-42A4-489F-B37F-F1242DC4DD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4C13-8757-4957-AC11-63998776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6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9EA8-42A4-489F-B37F-F1242DC4DD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4C13-8757-4957-AC11-63998776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7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9EA8-42A4-489F-B37F-F1242DC4DD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4C13-8757-4957-AC11-63998776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9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9EA8-42A4-489F-B37F-F1242DC4DD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4C13-8757-4957-AC11-63998776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4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9EA8-42A4-489F-B37F-F1242DC4DD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4C13-8757-4957-AC11-63998776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4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99EA8-42A4-489F-B37F-F1242DC4DD7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B4C13-8757-4957-AC11-639987762D1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00" y="-128590"/>
            <a:ext cx="9461500" cy="7088190"/>
          </a:xfrm>
          <a:prstGeom prst="rect">
            <a:avLst/>
          </a:prstGeom>
        </p:spPr>
      </p:pic>
      <p:pic>
        <p:nvPicPr>
          <p:cNvPr id="8" name="Picture 2" descr="Учитель Sticker GIF | Gfycat"/>
          <p:cNvPicPr>
            <a:picLocks noChangeAspect="1" noChangeArrowheads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3987801"/>
            <a:ext cx="1555750" cy="2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11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03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98869" y="561568"/>
            <a:ext cx="3812146" cy="877163"/>
            <a:chOff x="965916" y="610121"/>
            <a:chExt cx="3812146" cy="877163"/>
          </a:xfrm>
        </p:grpSpPr>
        <p:sp>
          <p:nvSpPr>
            <p:cNvPr id="5" name="TextBox 4"/>
            <p:cNvSpPr txBox="1"/>
            <p:nvPr/>
          </p:nvSpPr>
          <p:spPr>
            <a:xfrm>
              <a:off x="965916" y="779398"/>
              <a:ext cx="3812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f(x) = x   + 3x - 3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31077" y="610121"/>
              <a:ext cx="450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98869" y="1608008"/>
            <a:ext cx="2421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b.  x =  -2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98869" y="2315894"/>
            <a:ext cx="3812146" cy="877163"/>
            <a:chOff x="965916" y="610121"/>
            <a:chExt cx="3812146" cy="877163"/>
          </a:xfrm>
        </p:grpSpPr>
        <p:sp>
          <p:nvSpPr>
            <p:cNvPr id="9" name="TextBox 8"/>
            <p:cNvSpPr txBox="1"/>
            <p:nvPr/>
          </p:nvSpPr>
          <p:spPr>
            <a:xfrm>
              <a:off x="965916" y="779398"/>
              <a:ext cx="3812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f(x) = x   + 3x - 3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1077" y="610121"/>
              <a:ext cx="450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8869" y="3362334"/>
            <a:ext cx="10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f(-2)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77665" y="3362334"/>
            <a:ext cx="611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02479" y="3362334"/>
            <a:ext cx="969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(-2)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65552" y="3193057"/>
            <a:ext cx="418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4125" y="3423889"/>
            <a:ext cx="550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62442" y="3423889"/>
            <a:ext cx="503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00918" y="3423889"/>
            <a:ext cx="905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(-2)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85327" y="3395788"/>
            <a:ext cx="665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8869" y="4239497"/>
            <a:ext cx="10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f(-2)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77665" y="4280481"/>
            <a:ext cx="611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0960" y="4280481"/>
            <a:ext cx="589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04942" y="4249931"/>
            <a:ext cx="775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- 6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95997" y="4265206"/>
            <a:ext cx="775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- 3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627" y="5157644"/>
            <a:ext cx="10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f(-2)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58157" y="5157644"/>
            <a:ext cx="611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1174" y="5189045"/>
            <a:ext cx="611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171882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24626" y="780509"/>
            <a:ext cx="3812146" cy="877163"/>
            <a:chOff x="965916" y="610121"/>
            <a:chExt cx="3812146" cy="877163"/>
          </a:xfrm>
        </p:grpSpPr>
        <p:sp>
          <p:nvSpPr>
            <p:cNvPr id="27" name="TextBox 26"/>
            <p:cNvSpPr txBox="1"/>
            <p:nvPr/>
          </p:nvSpPr>
          <p:spPr>
            <a:xfrm>
              <a:off x="965916" y="779398"/>
              <a:ext cx="3812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f(x) = x   + 3x - 3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31077" y="610121"/>
              <a:ext cx="450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24626" y="1826949"/>
            <a:ext cx="2421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c.  x =  3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43945" y="2534835"/>
            <a:ext cx="3812146" cy="877163"/>
            <a:chOff x="965916" y="610121"/>
            <a:chExt cx="3812146" cy="877163"/>
          </a:xfrm>
        </p:grpSpPr>
        <p:sp>
          <p:nvSpPr>
            <p:cNvPr id="32" name="TextBox 31"/>
            <p:cNvSpPr txBox="1"/>
            <p:nvPr/>
          </p:nvSpPr>
          <p:spPr>
            <a:xfrm>
              <a:off x="965916" y="779398"/>
              <a:ext cx="3812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f(x) = x   + 3x - 3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31077" y="610121"/>
              <a:ext cx="450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3946" y="3750552"/>
            <a:ext cx="91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f(3)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26149" y="3765941"/>
            <a:ext cx="482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47742" y="3750552"/>
            <a:ext cx="482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3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27856" y="3411998"/>
            <a:ext cx="376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  <a:r>
              <a:rPr lang="en-US" sz="4000" dirty="0"/>
              <a:t>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14414" y="3765941"/>
            <a:ext cx="482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+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19907" y="3729652"/>
            <a:ext cx="482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3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61385" y="3729652"/>
            <a:ext cx="875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(3)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60056" y="3729652"/>
            <a:ext cx="837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- 3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3945" y="4489216"/>
            <a:ext cx="91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f(3)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16489" y="4556950"/>
            <a:ext cx="482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09106" y="4556950"/>
            <a:ext cx="482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9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63084" y="4556950"/>
            <a:ext cx="482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+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91115" y="4556950"/>
            <a:ext cx="482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9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74072" y="4473827"/>
            <a:ext cx="721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- 3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6825" y="5299670"/>
            <a:ext cx="91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f(3)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06828" y="5290481"/>
            <a:ext cx="482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118577" y="5299670"/>
            <a:ext cx="721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15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75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8" grpId="0"/>
      <p:bldP spid="39" grpId="0"/>
      <p:bldP spid="41" grpId="0"/>
      <p:bldP spid="42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>
            <a:off x="4327301" y="980193"/>
            <a:ext cx="25758" cy="499560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98113" y="3438659"/>
            <a:ext cx="7141335" cy="2575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94540" y="872471"/>
            <a:ext cx="1081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 - axis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48658" y="3662826"/>
            <a:ext cx="970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x - axis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002" y="662379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6944" y="1182521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11426" y="662379"/>
            <a:ext cx="635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03367" y="1208279"/>
            <a:ext cx="530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68598" y="662379"/>
            <a:ext cx="699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7074" y="1285792"/>
            <a:ext cx="826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-5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63261" y="834186"/>
            <a:ext cx="2729248" cy="907445"/>
            <a:chOff x="1236372" y="924153"/>
            <a:chExt cx="2729248" cy="907445"/>
          </a:xfrm>
        </p:grpSpPr>
        <p:grpSp>
          <p:nvGrpSpPr>
            <p:cNvPr id="25" name="Group 24"/>
            <p:cNvGrpSpPr/>
            <p:nvPr/>
          </p:nvGrpSpPr>
          <p:grpSpPr>
            <a:xfrm>
              <a:off x="1236372" y="924153"/>
              <a:ext cx="2729248" cy="907445"/>
              <a:chOff x="1236372" y="924153"/>
              <a:chExt cx="2729248" cy="907445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1262130" y="1298340"/>
                <a:ext cx="2703490" cy="12382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712890" y="980194"/>
                <a:ext cx="0" cy="851404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456646" y="980193"/>
                <a:ext cx="0" cy="851404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226159" y="967314"/>
                <a:ext cx="0" cy="851404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236372" y="924153"/>
                <a:ext cx="0" cy="851404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/>
            <p:cNvCxnSpPr/>
            <p:nvPr/>
          </p:nvCxnSpPr>
          <p:spPr>
            <a:xfrm>
              <a:off x="3958109" y="924153"/>
              <a:ext cx="0" cy="85140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836043" y="678938"/>
            <a:ext cx="413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01612" y="1199926"/>
            <a:ext cx="729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92076" y="3201161"/>
            <a:ext cx="41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4958367" y="3318198"/>
            <a:ext cx="0" cy="31814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380737" y="3318921"/>
            <a:ext cx="26658" cy="31669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811110" y="3344680"/>
            <a:ext cx="0" cy="27258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99362" y="3582932"/>
            <a:ext cx="478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3851298" y="3344680"/>
            <a:ext cx="0" cy="31814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343147" y="3317474"/>
            <a:ext cx="0" cy="31814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823621" y="3318198"/>
            <a:ext cx="0" cy="31814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64717" y="3627833"/>
            <a:ext cx="478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38153" y="3665105"/>
            <a:ext cx="478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4160414" y="3142043"/>
            <a:ext cx="333774" cy="545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4119767" y="2717171"/>
            <a:ext cx="333774" cy="545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4157338" y="2356874"/>
            <a:ext cx="333774" cy="545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4133578" y="1904612"/>
            <a:ext cx="333774" cy="545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4133578" y="1464938"/>
            <a:ext cx="333774" cy="545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65846" y="1197309"/>
            <a:ext cx="570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15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4168995" y="3923032"/>
            <a:ext cx="333774" cy="545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4168995" y="4271012"/>
            <a:ext cx="333774" cy="545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4168995" y="4626240"/>
            <a:ext cx="333774" cy="545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4157338" y="5005654"/>
            <a:ext cx="333774" cy="545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4186172" y="5340364"/>
            <a:ext cx="333774" cy="545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04298" y="5032538"/>
            <a:ext cx="617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10377" y="3883179"/>
            <a:ext cx="367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35012" y="4309325"/>
            <a:ext cx="617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16862" y="4699781"/>
            <a:ext cx="492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9912" y="762260"/>
            <a:ext cx="492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" name="Freeform 4"/>
          <p:cNvSpPr/>
          <p:nvPr/>
        </p:nvSpPr>
        <p:spPr>
          <a:xfrm rot="558320">
            <a:off x="1105950" y="498136"/>
            <a:ext cx="4543071" cy="4789189"/>
          </a:xfrm>
          <a:custGeom>
            <a:avLst/>
            <a:gdLst>
              <a:gd name="connsiteX0" fmla="*/ 2923504 w 3020166"/>
              <a:gd name="connsiteY0" fmla="*/ 305735 h 4878063"/>
              <a:gd name="connsiteX1" fmla="*/ 2923504 w 3020166"/>
              <a:gd name="connsiteY1" fmla="*/ 486039 h 4878063"/>
              <a:gd name="connsiteX2" fmla="*/ 1918952 w 3020166"/>
              <a:gd name="connsiteY2" fmla="*/ 4877735 h 4878063"/>
              <a:gd name="connsiteX3" fmla="*/ 0 w 3020166"/>
              <a:gd name="connsiteY3" fmla="*/ 743617 h 4878063"/>
              <a:gd name="connsiteX4" fmla="*/ 0 w 3020166"/>
              <a:gd name="connsiteY4" fmla="*/ 743617 h 4878063"/>
              <a:gd name="connsiteX5" fmla="*/ 0 w 3020166"/>
              <a:gd name="connsiteY5" fmla="*/ 743617 h 487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0166" h="4878063">
                <a:moveTo>
                  <a:pt x="2923504" y="305735"/>
                </a:moveTo>
                <a:cubicBezTo>
                  <a:pt x="3007216" y="14887"/>
                  <a:pt x="3090929" y="-275961"/>
                  <a:pt x="2923504" y="486039"/>
                </a:cubicBezTo>
                <a:cubicBezTo>
                  <a:pt x="2756079" y="1248039"/>
                  <a:pt x="2406203" y="4834805"/>
                  <a:pt x="1918952" y="4877735"/>
                </a:cubicBezTo>
                <a:cubicBezTo>
                  <a:pt x="1431701" y="4920665"/>
                  <a:pt x="0" y="743617"/>
                  <a:pt x="0" y="743617"/>
                </a:cubicBezTo>
                <a:lnTo>
                  <a:pt x="0" y="743617"/>
                </a:lnTo>
                <a:lnTo>
                  <a:pt x="0" y="743617"/>
                </a:ln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3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9" grpId="0"/>
      <p:bldP spid="20" grpId="0"/>
      <p:bldP spid="21" grpId="0"/>
      <p:bldP spid="22" grpId="0"/>
      <p:bldP spid="23" grpId="0"/>
      <p:bldP spid="32" grpId="0"/>
      <p:bldP spid="33" grpId="0"/>
      <p:bldP spid="36" grpId="0"/>
      <p:bldP spid="43" grpId="0"/>
      <p:bldP spid="47" grpId="0"/>
      <p:bldP spid="48" grpId="0"/>
      <p:bldP spid="55" grpId="0"/>
      <p:bldP spid="61" grpId="0"/>
      <p:bldP spid="62" grpId="0"/>
      <p:bldP spid="63" grpId="0"/>
      <p:bldP spid="64" grpId="0"/>
      <p:bldP spid="65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6672" y="949787"/>
            <a:ext cx="3812146" cy="1085938"/>
            <a:chOff x="566672" y="949787"/>
            <a:chExt cx="3812146" cy="1085938"/>
          </a:xfrm>
        </p:grpSpPr>
        <p:grpSp>
          <p:nvGrpSpPr>
            <p:cNvPr id="8" name="Group 7"/>
            <p:cNvGrpSpPr/>
            <p:nvPr/>
          </p:nvGrpSpPr>
          <p:grpSpPr>
            <a:xfrm>
              <a:off x="566672" y="1126758"/>
              <a:ext cx="3812146" cy="908967"/>
              <a:chOff x="965916" y="610121"/>
              <a:chExt cx="3812146" cy="90896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5916" y="779398"/>
                <a:ext cx="381214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f(x) =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2331077" y="610121"/>
                    <a:ext cx="450760" cy="9089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  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1077" y="610121"/>
                    <a:ext cx="450760" cy="90896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r="-3270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TextBox 11"/>
            <p:cNvSpPr txBox="1"/>
            <p:nvPr/>
          </p:nvSpPr>
          <p:spPr>
            <a:xfrm>
              <a:off x="2157213" y="949787"/>
              <a:ext cx="4571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68898" y="2913602"/>
            <a:ext cx="2099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a.  x =  -1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4108360" y="638842"/>
            <a:ext cx="0" cy="57329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146994" y="519209"/>
            <a:ext cx="3812146" cy="1085938"/>
            <a:chOff x="566672" y="949787"/>
            <a:chExt cx="3812146" cy="1085938"/>
          </a:xfrm>
        </p:grpSpPr>
        <p:grpSp>
          <p:nvGrpSpPr>
            <p:cNvPr id="17" name="Group 16"/>
            <p:cNvGrpSpPr/>
            <p:nvPr/>
          </p:nvGrpSpPr>
          <p:grpSpPr>
            <a:xfrm>
              <a:off x="566672" y="1126758"/>
              <a:ext cx="3812146" cy="908967"/>
              <a:chOff x="965916" y="610121"/>
              <a:chExt cx="3812146" cy="908967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965916" y="779398"/>
                <a:ext cx="381214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f(x) =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331077" y="610121"/>
                    <a:ext cx="450760" cy="9089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  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1077" y="610121"/>
                    <a:ext cx="450760" cy="90896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r="-3283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TextBox 17"/>
            <p:cNvSpPr txBox="1"/>
            <p:nvPr/>
          </p:nvSpPr>
          <p:spPr>
            <a:xfrm>
              <a:off x="2157213" y="949787"/>
              <a:ext cx="4571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146994" y="1750518"/>
            <a:ext cx="2099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a.  x =  -1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08168" y="2463715"/>
            <a:ext cx="1143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(-1)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12912" y="2399524"/>
            <a:ext cx="457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59216" y="2560081"/>
            <a:ext cx="45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-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11140" y="2513742"/>
            <a:ext cx="45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21057" y="2522905"/>
            <a:ext cx="914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(-1)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11505" y="2506177"/>
            <a:ext cx="457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+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44557" y="2506176"/>
            <a:ext cx="457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96915" y="3887844"/>
            <a:ext cx="457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44650" y="3845177"/>
            <a:ext cx="457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+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34232" y="3907364"/>
            <a:ext cx="457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07720" y="3887844"/>
            <a:ext cx="457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+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81208" y="3907364"/>
            <a:ext cx="457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cxnSp>
        <p:nvCxnSpPr>
          <p:cNvPr id="40" name="Straight Connector 39"/>
          <p:cNvCxnSpPr>
            <a:endCxn id="30" idx="2"/>
          </p:cNvCxnSpPr>
          <p:nvPr/>
        </p:nvCxnSpPr>
        <p:spPr>
          <a:xfrm flipV="1">
            <a:off x="4444008" y="3152507"/>
            <a:ext cx="2929151" cy="66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34207" y="3228629"/>
            <a:ext cx="62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-1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15373" y="3219970"/>
            <a:ext cx="457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+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926675" y="3294687"/>
            <a:ext cx="457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4342392" y="4498015"/>
            <a:ext cx="1786549" cy="225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908671" y="4548536"/>
            <a:ext cx="63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19094" y="4101042"/>
            <a:ext cx="46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=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78103" y="3878092"/>
            <a:ext cx="46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6670852" y="4498015"/>
            <a:ext cx="37348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668454" y="4458336"/>
            <a:ext cx="63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211649" y="5077901"/>
            <a:ext cx="46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=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76886" y="5094628"/>
            <a:ext cx="601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3493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9" grpId="0"/>
      <p:bldP spid="30" grpId="0"/>
      <p:bldP spid="31" grpId="0"/>
      <p:bldP spid="32" grpId="0"/>
      <p:bldP spid="33" grpId="0"/>
      <p:bldP spid="34" grpId="0"/>
      <p:bldP spid="42" grpId="0"/>
      <p:bldP spid="43" grpId="0"/>
      <p:bldP spid="44" grpId="0"/>
      <p:bldP spid="47" grpId="0"/>
      <p:bldP spid="48" grpId="0"/>
      <p:bldP spid="49" grpId="0"/>
      <p:bldP spid="52" grpId="0"/>
      <p:bldP spid="53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7263" y="599635"/>
            <a:ext cx="3541707" cy="938718"/>
            <a:chOff x="669685" y="792818"/>
            <a:chExt cx="3541707" cy="938718"/>
          </a:xfrm>
        </p:grpSpPr>
        <p:sp>
          <p:nvSpPr>
            <p:cNvPr id="8" name="TextBox 7"/>
            <p:cNvSpPr txBox="1"/>
            <p:nvPr/>
          </p:nvSpPr>
          <p:spPr>
            <a:xfrm>
              <a:off x="669685" y="1023650"/>
              <a:ext cx="35417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g(x) =  x  -3x + 1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66665" y="792818"/>
              <a:ext cx="5280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2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27263" y="1885094"/>
            <a:ext cx="2745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a.  g(2x – 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4203" y="1885094"/>
            <a:ext cx="2708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b.  g(3x + 2)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7263" y="2816610"/>
            <a:ext cx="1455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Solve: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7263" y="3748126"/>
            <a:ext cx="145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(2x – 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34476" y="3455738"/>
            <a:ext cx="463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24243" y="3666409"/>
            <a:ext cx="682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52294" y="3727964"/>
            <a:ext cx="145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(2x – 1)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53079" y="3666408"/>
            <a:ext cx="682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6043" y="3666408"/>
            <a:ext cx="682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68913" y="4934339"/>
            <a:ext cx="145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(2x – 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79174" y="4868053"/>
            <a:ext cx="145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(2x – 1)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326524" y="4584966"/>
            <a:ext cx="1345836" cy="329211"/>
            <a:chOff x="1326524" y="4584966"/>
            <a:chExt cx="1345836" cy="329211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1326524" y="4584966"/>
              <a:ext cx="193183" cy="32921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64765" y="4584967"/>
              <a:ext cx="1107595" cy="32921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183447" y="4833004"/>
            <a:ext cx="682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4x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55680" y="4584966"/>
            <a:ext cx="463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453190" y="4781576"/>
            <a:ext cx="2051967" cy="329211"/>
            <a:chOff x="1326524" y="4584966"/>
            <a:chExt cx="2051967" cy="329211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1326524" y="4584966"/>
              <a:ext cx="193183" cy="32921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64765" y="4584967"/>
              <a:ext cx="1813726" cy="14786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891348" y="4894559"/>
            <a:ext cx="906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- 2x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29482" y="4926828"/>
            <a:ext cx="906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- 2x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968734" y="5445014"/>
            <a:ext cx="771937" cy="187648"/>
            <a:chOff x="1991940" y="5417779"/>
            <a:chExt cx="771937" cy="187648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991940" y="5417779"/>
              <a:ext cx="238291" cy="18764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230231" y="5417779"/>
              <a:ext cx="533646" cy="18764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996623" y="5398611"/>
            <a:ext cx="1450647" cy="384532"/>
            <a:chOff x="1991940" y="5417779"/>
            <a:chExt cx="771937" cy="187648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1991940" y="5417779"/>
              <a:ext cx="238291" cy="18764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2230231" y="5417779"/>
              <a:ext cx="533646" cy="18764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567616" y="4934339"/>
            <a:ext cx="906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129019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6" grpId="0"/>
      <p:bldP spid="28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75373" y="1636082"/>
            <a:ext cx="2729939" cy="597881"/>
            <a:chOff x="579478" y="1662240"/>
            <a:chExt cx="2729939" cy="597881"/>
          </a:xfrm>
        </p:grpSpPr>
        <p:sp>
          <p:nvSpPr>
            <p:cNvPr id="4" name="TextBox 3"/>
            <p:cNvSpPr txBox="1"/>
            <p:nvPr/>
          </p:nvSpPr>
          <p:spPr>
            <a:xfrm>
              <a:off x="579478" y="1675346"/>
              <a:ext cx="1455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(2x – 1)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54087" y="1662240"/>
              <a:ext cx="1455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(2x – 1)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8824" y="404460"/>
            <a:ext cx="4621376" cy="918557"/>
            <a:chOff x="598824" y="404460"/>
            <a:chExt cx="4621376" cy="918557"/>
          </a:xfrm>
        </p:grpSpPr>
        <p:sp>
          <p:nvSpPr>
            <p:cNvPr id="10" name="TextBox 9"/>
            <p:cNvSpPr txBox="1"/>
            <p:nvPr/>
          </p:nvSpPr>
          <p:spPr>
            <a:xfrm>
              <a:off x="598824" y="696848"/>
              <a:ext cx="1455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(2x – 1)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06037" y="404460"/>
              <a:ext cx="4636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95804" y="615131"/>
              <a:ext cx="6825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-3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23855" y="676686"/>
              <a:ext cx="1455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(2x – 1)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24640" y="615130"/>
              <a:ext cx="6825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+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37604" y="615130"/>
              <a:ext cx="6825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340993" y="1663907"/>
            <a:ext cx="682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06725" y="1731994"/>
            <a:ext cx="145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(2x – 1)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682291" y="1543404"/>
            <a:ext cx="636986" cy="311154"/>
            <a:chOff x="3682291" y="1543404"/>
            <a:chExt cx="636986" cy="311154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3682291" y="1545465"/>
              <a:ext cx="91219" cy="30909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3794508" y="1543404"/>
              <a:ext cx="524769" cy="30909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642062" y="2518491"/>
            <a:ext cx="1025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- 6x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552565" y="1278276"/>
            <a:ext cx="1082395" cy="496991"/>
            <a:chOff x="3682291" y="1543404"/>
            <a:chExt cx="636986" cy="311154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3682291" y="1545465"/>
              <a:ext cx="91219" cy="30909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3794508" y="1543404"/>
              <a:ext cx="524769" cy="30909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4494213" y="2492629"/>
            <a:ext cx="1025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+ 3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26413" y="2469754"/>
            <a:ext cx="1025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+ 1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07452" y="2295170"/>
            <a:ext cx="3291064" cy="898939"/>
            <a:chOff x="607452" y="2295170"/>
            <a:chExt cx="3291064" cy="898939"/>
          </a:xfrm>
        </p:grpSpPr>
        <p:sp>
          <p:nvSpPr>
            <p:cNvPr id="6" name="TextBox 5"/>
            <p:cNvSpPr txBox="1"/>
            <p:nvPr/>
          </p:nvSpPr>
          <p:spPr>
            <a:xfrm>
              <a:off x="607452" y="2486223"/>
              <a:ext cx="6825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4x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15353" y="2547778"/>
              <a:ext cx="906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- 2x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53487" y="2580047"/>
              <a:ext cx="906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- 2x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91621" y="2587558"/>
              <a:ext cx="906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+ 1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93179" y="2295170"/>
              <a:ext cx="4636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2</a:t>
              </a: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4634390" y="1323016"/>
            <a:ext cx="1199740" cy="10487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607452" y="3385161"/>
            <a:ext cx="992187" cy="857083"/>
            <a:chOff x="1004038" y="3527336"/>
            <a:chExt cx="992187" cy="857083"/>
          </a:xfrm>
        </p:grpSpPr>
        <p:sp>
          <p:nvSpPr>
            <p:cNvPr id="36" name="TextBox 35"/>
            <p:cNvSpPr txBox="1"/>
            <p:nvPr/>
          </p:nvSpPr>
          <p:spPr>
            <a:xfrm>
              <a:off x="1004038" y="3738088"/>
              <a:ext cx="9921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F0000"/>
                  </a:solidFill>
                </a:rPr>
                <a:t>4x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70299" y="3527336"/>
              <a:ext cx="4261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339628" y="3628182"/>
            <a:ext cx="113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- 10x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36319" y="3628181"/>
            <a:ext cx="77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+ 5 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1388531" y="3120953"/>
            <a:ext cx="595059" cy="136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287888" y="3131468"/>
            <a:ext cx="595059" cy="136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756657" y="3158016"/>
            <a:ext cx="595059" cy="136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5" grpId="0"/>
      <p:bldP spid="29" grpId="0"/>
      <p:bldP spid="30" grpId="0"/>
      <p:bldP spid="38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5899" y="805697"/>
            <a:ext cx="3541707" cy="938718"/>
            <a:chOff x="669685" y="792818"/>
            <a:chExt cx="3541707" cy="938718"/>
          </a:xfrm>
        </p:grpSpPr>
        <p:sp>
          <p:nvSpPr>
            <p:cNvPr id="5" name="TextBox 4"/>
            <p:cNvSpPr txBox="1"/>
            <p:nvPr/>
          </p:nvSpPr>
          <p:spPr>
            <a:xfrm>
              <a:off x="669685" y="1023650"/>
              <a:ext cx="35417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g(x) =  x  -3x + 1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66665" y="792818"/>
              <a:ext cx="5280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2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65899" y="2091157"/>
            <a:ext cx="2708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b.  g(3x + 2)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5900" y="2848864"/>
            <a:ext cx="1596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(3x + 2)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0335" y="2848864"/>
            <a:ext cx="1596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(3x + 2)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390916" y="2675932"/>
            <a:ext cx="1345836" cy="329211"/>
            <a:chOff x="1326524" y="4584966"/>
            <a:chExt cx="1345836" cy="329211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1326524" y="4584966"/>
              <a:ext cx="193183" cy="32921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64765" y="4584967"/>
              <a:ext cx="1107595" cy="32921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073756" y="3900949"/>
            <a:ext cx="827501" cy="788602"/>
            <a:chOff x="1109706" y="3589918"/>
            <a:chExt cx="827501" cy="788602"/>
          </a:xfrm>
        </p:grpSpPr>
        <p:sp>
          <p:nvSpPr>
            <p:cNvPr id="13" name="TextBox 12"/>
            <p:cNvSpPr txBox="1"/>
            <p:nvPr/>
          </p:nvSpPr>
          <p:spPr>
            <a:xfrm>
              <a:off x="1109706" y="3793745"/>
              <a:ext cx="706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9x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84099" y="3589918"/>
              <a:ext cx="3531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2 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56970" y="2713408"/>
            <a:ext cx="2051967" cy="329211"/>
            <a:chOff x="1326524" y="4584966"/>
            <a:chExt cx="2051967" cy="32921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1326524" y="4584966"/>
              <a:ext cx="193183" cy="32921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64765" y="4584967"/>
              <a:ext cx="1813726" cy="14786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864724" y="4106417"/>
            <a:ext cx="91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+ 6x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35319" y="4104775"/>
            <a:ext cx="91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+ 6x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30972" y="3418922"/>
            <a:ext cx="771937" cy="187648"/>
            <a:chOff x="1991940" y="5417779"/>
            <a:chExt cx="771937" cy="187648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991940" y="5417779"/>
              <a:ext cx="238291" cy="18764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230231" y="5417779"/>
              <a:ext cx="533646" cy="18764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048629" y="3376828"/>
            <a:ext cx="1450647" cy="384532"/>
            <a:chOff x="1991940" y="5417779"/>
            <a:chExt cx="771937" cy="187648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991940" y="5417779"/>
              <a:ext cx="238291" cy="18764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230231" y="5417779"/>
              <a:ext cx="533646" cy="18764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3499276" y="4083170"/>
            <a:ext cx="91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86474" y="2881242"/>
            <a:ext cx="721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65119" y="2927971"/>
            <a:ext cx="1469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(3x + 2)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122576" y="2675932"/>
            <a:ext cx="636986" cy="311154"/>
            <a:chOff x="3682291" y="1543404"/>
            <a:chExt cx="636986" cy="311154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3682291" y="1545465"/>
              <a:ext cx="91219" cy="30909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3794508" y="1543404"/>
              <a:ext cx="524769" cy="30909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4205477" y="4061565"/>
            <a:ext cx="91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- 9x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28683" y="2413309"/>
            <a:ext cx="1082395" cy="496991"/>
            <a:chOff x="3682291" y="1543404"/>
            <a:chExt cx="636986" cy="311154"/>
          </a:xfrm>
        </p:grpSpPr>
        <p:cxnSp>
          <p:nvCxnSpPr>
            <p:cNvPr id="37" name="Straight Connector 36"/>
            <p:cNvCxnSpPr/>
            <p:nvPr/>
          </p:nvCxnSpPr>
          <p:spPr>
            <a:xfrm flipV="1">
              <a:off x="3682291" y="1545465"/>
              <a:ext cx="91219" cy="30909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794508" y="1543404"/>
              <a:ext cx="524769" cy="30909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922908" y="4039960"/>
            <a:ext cx="91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- 6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234793" y="1683277"/>
            <a:ext cx="2050097" cy="21045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63932" y="4037447"/>
            <a:ext cx="91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+ 1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122616" y="4934823"/>
            <a:ext cx="827501" cy="788602"/>
            <a:chOff x="1109706" y="3589918"/>
            <a:chExt cx="827501" cy="788602"/>
          </a:xfrm>
        </p:grpSpPr>
        <p:sp>
          <p:nvSpPr>
            <p:cNvPr id="44" name="TextBox 43"/>
            <p:cNvSpPr txBox="1"/>
            <p:nvPr/>
          </p:nvSpPr>
          <p:spPr>
            <a:xfrm>
              <a:off x="1109706" y="3793745"/>
              <a:ext cx="706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9x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84099" y="3589918"/>
              <a:ext cx="3531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 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950117" y="5160137"/>
            <a:ext cx="941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+ 3x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26904" y="5184601"/>
            <a:ext cx="719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- 1</a:t>
            </a:r>
          </a:p>
        </p:txBody>
      </p:sp>
    </p:spTree>
    <p:extLst>
      <p:ext uri="{BB962C8B-B14F-4D97-AF65-F5344CB8AC3E}">
        <p14:creationId xmlns:p14="http://schemas.microsoft.com/office/powerpoint/2010/main" val="36890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9" grpId="0"/>
      <p:bldP spid="30" grpId="0"/>
      <p:bldP spid="35" grpId="0"/>
      <p:bldP spid="39" grpId="0"/>
      <p:bldP spid="42" grpId="0"/>
      <p:bldP spid="47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46974" y="2138567"/>
            <a:ext cx="7340958" cy="923330"/>
            <a:chOff x="850006" y="2782510"/>
            <a:chExt cx="7340958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850006" y="2782510"/>
              <a:ext cx="73409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f=    (-1, 2), (2,2), (3,2),(4,2)</a:t>
              </a:r>
            </a:p>
          </p:txBody>
        </p:sp>
        <p:sp>
          <p:nvSpPr>
            <p:cNvPr id="6" name="Right Brace 5"/>
            <p:cNvSpPr/>
            <p:nvPr/>
          </p:nvSpPr>
          <p:spPr>
            <a:xfrm>
              <a:off x="7485699" y="2962140"/>
              <a:ext cx="218940" cy="743700"/>
            </a:xfrm>
            <a:prstGeom prst="righ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Brace 6"/>
            <p:cNvSpPr/>
            <p:nvPr/>
          </p:nvSpPr>
          <p:spPr>
            <a:xfrm>
              <a:off x="1803042" y="2962140"/>
              <a:ext cx="206062" cy="743700"/>
            </a:xfrm>
            <a:prstGeom prst="leftBrac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9549" y="785611"/>
            <a:ext cx="72057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Tell whether the ordered pairs is </a:t>
            </a:r>
            <a:r>
              <a:rPr lang="en-US" sz="3200" dirty="0">
                <a:solidFill>
                  <a:srgbClr val="FF0000"/>
                </a:solidFill>
              </a:rPr>
              <a:t>FUNCTION </a:t>
            </a:r>
            <a:r>
              <a:rPr lang="en-US" sz="3200" dirty="0"/>
              <a:t>OR</a:t>
            </a:r>
            <a:r>
              <a:rPr lang="en-US" sz="3200" dirty="0">
                <a:solidFill>
                  <a:srgbClr val="FF0000"/>
                </a:solidFill>
              </a:rPr>
              <a:t> NOT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4588" y="3745606"/>
            <a:ext cx="72057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Function 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35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14400" y="1732155"/>
            <a:ext cx="7340958" cy="872053"/>
            <a:chOff x="850006" y="4029614"/>
            <a:chExt cx="7340958" cy="872053"/>
          </a:xfrm>
        </p:grpSpPr>
        <p:sp>
          <p:nvSpPr>
            <p:cNvPr id="5" name="TextBox 4"/>
            <p:cNvSpPr txBox="1"/>
            <p:nvPr/>
          </p:nvSpPr>
          <p:spPr>
            <a:xfrm>
              <a:off x="850006" y="4029614"/>
              <a:ext cx="73409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g=    (1, 3), (-1,4), (2,6),(2,6)</a:t>
              </a:r>
            </a:p>
          </p:txBody>
        </p:sp>
        <p:sp>
          <p:nvSpPr>
            <p:cNvPr id="6" name="Left Brace 5"/>
            <p:cNvSpPr/>
            <p:nvPr/>
          </p:nvSpPr>
          <p:spPr>
            <a:xfrm>
              <a:off x="1833182" y="4157967"/>
              <a:ext cx="206062" cy="743700"/>
            </a:xfrm>
            <a:prstGeom prst="leftBrac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7572485" y="4128565"/>
              <a:ext cx="218940" cy="743700"/>
            </a:xfrm>
            <a:prstGeom prst="righ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14588" y="3745606"/>
            <a:ext cx="72057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Not function 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3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02275" y="1341165"/>
            <a:ext cx="7134895" cy="795315"/>
            <a:chOff x="502275" y="1341165"/>
            <a:chExt cx="7134895" cy="795315"/>
          </a:xfrm>
        </p:grpSpPr>
        <p:sp>
          <p:nvSpPr>
            <p:cNvPr id="4" name="TextBox 3"/>
            <p:cNvSpPr txBox="1"/>
            <p:nvPr/>
          </p:nvSpPr>
          <p:spPr>
            <a:xfrm>
              <a:off x="502275" y="1341165"/>
              <a:ext cx="71348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h=    (1, 3), (1,6), (1,9),(1,1)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84707" y="1392780"/>
              <a:ext cx="5373293" cy="743700"/>
              <a:chOff x="1860811" y="4097287"/>
              <a:chExt cx="5528479" cy="743700"/>
            </a:xfrm>
          </p:grpSpPr>
          <p:sp>
            <p:nvSpPr>
              <p:cNvPr id="6" name="Left Brace 5"/>
              <p:cNvSpPr/>
              <p:nvPr/>
            </p:nvSpPr>
            <p:spPr>
              <a:xfrm>
                <a:off x="1860811" y="4117580"/>
                <a:ext cx="206062" cy="651367"/>
              </a:xfrm>
              <a:prstGeom prst="leftBrac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ight Brace 6"/>
              <p:cNvSpPr/>
              <p:nvPr/>
            </p:nvSpPr>
            <p:spPr>
              <a:xfrm>
                <a:off x="7170350" y="4097287"/>
                <a:ext cx="218940" cy="743700"/>
              </a:xfrm>
              <a:prstGeom prst="rightBrac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1994079" y="2717058"/>
            <a:ext cx="4419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Not function</a:t>
            </a:r>
          </a:p>
        </p:txBody>
      </p:sp>
    </p:spTree>
    <p:extLst>
      <p:ext uri="{BB962C8B-B14F-4D97-AF65-F5344CB8AC3E}">
        <p14:creationId xmlns:p14="http://schemas.microsoft.com/office/powerpoint/2010/main" val="281512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2588" y="682580"/>
            <a:ext cx="6040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Evaluating function 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</a:rPr>
              <a:t>and 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</a:rPr>
              <a:t>graphing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399" y="2884868"/>
            <a:ext cx="6362164" cy="1815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399" y="2761797"/>
            <a:ext cx="69545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Replace or substitute its variable with  given number or expression.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107583" y="3438659"/>
            <a:ext cx="148107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46360" y="3410755"/>
            <a:ext cx="1869584" cy="279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45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4704" y="888642"/>
            <a:ext cx="2421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Example: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4704" y="1824508"/>
            <a:ext cx="4868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Evaluate the function.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4704" y="2698351"/>
            <a:ext cx="3155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f(x) = 5x - 3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7583" y="3572194"/>
            <a:ext cx="2421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(a) x =  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4704" y="4574600"/>
            <a:ext cx="2421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(b) x =  -3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992451" y="2532394"/>
            <a:ext cx="25757" cy="34176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21239" y="2532394"/>
            <a:ext cx="3155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f(x) = 5x - 3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53436" y="3282532"/>
            <a:ext cx="98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f(2)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50028" y="4574600"/>
            <a:ext cx="1873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f(2) = 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77684" y="3319136"/>
            <a:ext cx="508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0" y="3315071"/>
            <a:ext cx="379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01932" y="3319136"/>
            <a:ext cx="824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(2)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03830" y="3290120"/>
            <a:ext cx="437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-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1560" y="3305032"/>
            <a:ext cx="437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50213" y="3875411"/>
            <a:ext cx="106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f(2)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55145" y="3933254"/>
            <a:ext cx="437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=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43549" y="3939816"/>
            <a:ext cx="832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55509" y="3948166"/>
            <a:ext cx="380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-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67447" y="3947577"/>
            <a:ext cx="380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8326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8338" y="895308"/>
            <a:ext cx="3155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f(x) = 5x - 3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338" y="1754127"/>
            <a:ext cx="2421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(b) x =  -3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337" y="2915144"/>
            <a:ext cx="1133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f(-3)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3549" y="2915144"/>
            <a:ext cx="560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75972" y="2875829"/>
            <a:ext cx="948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(-3)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3110" y="2854138"/>
            <a:ext cx="536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81421" y="2915144"/>
            <a:ext cx="536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05379" y="2915144"/>
            <a:ext cx="495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611" y="4076161"/>
            <a:ext cx="1133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f(-3)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85335" y="4076161"/>
            <a:ext cx="495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64532" y="4076161"/>
            <a:ext cx="865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29566" y="4055032"/>
            <a:ext cx="865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9956" y="4963109"/>
            <a:ext cx="1133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f(-3)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68695" y="4934980"/>
            <a:ext cx="495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88340" y="4949045"/>
            <a:ext cx="865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-18</a:t>
            </a:r>
          </a:p>
        </p:txBody>
      </p:sp>
    </p:spTree>
    <p:extLst>
      <p:ext uri="{BB962C8B-B14F-4D97-AF65-F5344CB8AC3E}">
        <p14:creationId xmlns:p14="http://schemas.microsoft.com/office/powerpoint/2010/main" val="366065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6372" y="713564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6372" y="1272581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8170" y="713564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8170" y="1298339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9968" y="713564"/>
            <a:ext cx="699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6646" y="1298339"/>
            <a:ext cx="826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-18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236372" y="924153"/>
            <a:ext cx="2009105" cy="907445"/>
            <a:chOff x="1236372" y="924153"/>
            <a:chExt cx="2009105" cy="907445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262130" y="1298339"/>
              <a:ext cx="198334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712890" y="980194"/>
              <a:ext cx="0" cy="85140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456646" y="980193"/>
              <a:ext cx="0" cy="85140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226159" y="967314"/>
              <a:ext cx="0" cy="85140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236372" y="924153"/>
              <a:ext cx="0" cy="85140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/>
          <p:nvPr/>
        </p:nvCxnSpPr>
        <p:spPr>
          <a:xfrm flipH="1">
            <a:off x="4353059" y="1349855"/>
            <a:ext cx="25758" cy="462594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98113" y="3438659"/>
            <a:ext cx="7141335" cy="2575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53059" y="897238"/>
            <a:ext cx="970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 - axis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48658" y="3662826"/>
            <a:ext cx="970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x - axis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89390" y="3264362"/>
            <a:ext cx="430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93433" y="3713674"/>
            <a:ext cx="430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48447" y="1528945"/>
            <a:ext cx="430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70484" y="3651593"/>
            <a:ext cx="430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-3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722389" y="3322914"/>
            <a:ext cx="0" cy="3029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029337" y="3333645"/>
            <a:ext cx="6302" cy="3179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86035" y="3148451"/>
            <a:ext cx="34410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206763" y="2914485"/>
            <a:ext cx="34410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206763" y="1729000"/>
            <a:ext cx="34410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204617" y="2679458"/>
            <a:ext cx="34410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199116" y="2445492"/>
            <a:ext cx="34410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196970" y="2198647"/>
            <a:ext cx="34410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217496" y="1929055"/>
            <a:ext cx="34410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063420" y="3322914"/>
            <a:ext cx="0" cy="3029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752180" y="3333645"/>
            <a:ext cx="0" cy="3029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415183" y="3333644"/>
            <a:ext cx="0" cy="3029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37040" y="5217869"/>
            <a:ext cx="648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-18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4186035" y="5484380"/>
            <a:ext cx="34410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193684" y="3917871"/>
            <a:ext cx="34410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204617" y="4213386"/>
            <a:ext cx="34410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4193684" y="4548237"/>
            <a:ext cx="34410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191738" y="4842305"/>
            <a:ext cx="34410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204617" y="5136372"/>
            <a:ext cx="34410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10894" y="952775"/>
            <a:ext cx="3863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267912" y="4735794"/>
            <a:ext cx="386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.</a:t>
            </a:r>
            <a:endParaRPr lang="en-US" sz="4400" b="1" dirty="0">
              <a:solidFill>
                <a:srgbClr val="FF000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3216028" y="1031709"/>
            <a:ext cx="2107240" cy="500775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3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22" grpId="0"/>
      <p:bldP spid="23" grpId="0"/>
      <p:bldP spid="24" grpId="0"/>
      <p:bldP spid="25" grpId="0"/>
      <p:bldP spid="26" grpId="0"/>
      <p:bldP spid="27" grpId="0"/>
      <p:bldP spid="48" grpId="0"/>
      <p:bldP spid="56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60232" y="651720"/>
            <a:ext cx="3812146" cy="877163"/>
            <a:chOff x="965916" y="610121"/>
            <a:chExt cx="3812146" cy="877163"/>
          </a:xfrm>
        </p:grpSpPr>
        <p:sp>
          <p:nvSpPr>
            <p:cNvPr id="4" name="TextBox 3"/>
            <p:cNvSpPr txBox="1"/>
            <p:nvPr/>
          </p:nvSpPr>
          <p:spPr>
            <a:xfrm>
              <a:off x="965916" y="779398"/>
              <a:ext cx="3812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f(x) = x   + 3x - 3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31077" y="610121"/>
              <a:ext cx="450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60232" y="1705509"/>
            <a:ext cx="2421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a.  x =  -3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0664" y="1670748"/>
            <a:ext cx="2421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b.  x =  -2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8613" y="1628154"/>
            <a:ext cx="2421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c.  x =  3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60232" y="2590021"/>
            <a:ext cx="3812146" cy="877163"/>
            <a:chOff x="965916" y="610121"/>
            <a:chExt cx="3812146" cy="877163"/>
          </a:xfrm>
        </p:grpSpPr>
        <p:sp>
          <p:nvSpPr>
            <p:cNvPr id="11" name="TextBox 10"/>
            <p:cNvSpPr txBox="1"/>
            <p:nvPr/>
          </p:nvSpPr>
          <p:spPr>
            <a:xfrm>
              <a:off x="965916" y="779398"/>
              <a:ext cx="3812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f(x) = x   + 3x - 3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31077" y="610121"/>
              <a:ext cx="450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60233" y="3643810"/>
            <a:ext cx="10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f(-3)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1276" y="3643810"/>
            <a:ext cx="549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98377" y="3643810"/>
            <a:ext cx="989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(-3)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20664" y="3307105"/>
            <a:ext cx="534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61764" y="3683588"/>
            <a:ext cx="534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96238" y="3685443"/>
            <a:ext cx="534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55237" y="3699492"/>
            <a:ext cx="943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(-3)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85924" y="3713319"/>
            <a:ext cx="697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4527" y="4421205"/>
            <a:ext cx="10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f(-3)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14423" y="4421205"/>
            <a:ext cx="549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27432" y="4421205"/>
            <a:ext cx="549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12267" y="4448135"/>
            <a:ext cx="761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- 9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15237" y="4435256"/>
            <a:ext cx="761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- 3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0233" y="5198600"/>
            <a:ext cx="10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f(-3)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22739" y="5198600"/>
            <a:ext cx="549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12139" y="5208292"/>
            <a:ext cx="761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- 3</a:t>
            </a:r>
          </a:p>
        </p:txBody>
      </p:sp>
    </p:spTree>
    <p:extLst>
      <p:ext uri="{BB962C8B-B14F-4D97-AF65-F5344CB8AC3E}">
        <p14:creationId xmlns:p14="http://schemas.microsoft.com/office/powerpoint/2010/main" val="11012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2084</TotalTime>
  <Words>647</Words>
  <Application>Microsoft Office PowerPoint</Application>
  <PresentationFormat>On-screen Show (4:3)</PresentationFormat>
  <Paragraphs>233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Karen Jimenez</cp:lastModifiedBy>
  <cp:revision>134</cp:revision>
  <dcterms:created xsi:type="dcterms:W3CDTF">2020-08-27T09:30:21Z</dcterms:created>
  <dcterms:modified xsi:type="dcterms:W3CDTF">2022-09-01T05:59:41Z</dcterms:modified>
</cp:coreProperties>
</file>