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
      <p:font typeface="Roboto Mon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177">
          <p15:clr>
            <a:srgbClr val="000000"/>
          </p15:clr>
        </p15:guide>
        <p15:guide id="2" orient="horz" pos="1401">
          <p15:clr>
            <a:srgbClr val="000000"/>
          </p15:clr>
        </p15:guide>
        <p15:guide id="3" pos="315">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177" orient="horz"/>
        <p:guide pos="1401" orient="horz"/>
        <p:guide pos="315"/>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Mono-bold.fntdata"/><Relationship Id="rId25" Type="http://schemas.openxmlformats.org/officeDocument/2006/relationships/font" Target="fonts/RobotoMono-regular.fntdata"/><Relationship Id="rId28" Type="http://schemas.openxmlformats.org/officeDocument/2006/relationships/font" Target="fonts/RobotoMono-boldItalic.fntdata"/><Relationship Id="rId27" Type="http://schemas.openxmlformats.org/officeDocument/2006/relationships/font" Target="fonts/RobotoMon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Each pitch in a baseball game has the potential to change</a:t>
            </a:r>
            <a:r>
              <a:rPr lang="en-US"/>
              <a:t> game</a:t>
            </a:r>
            <a:r>
              <a:rPr lang="en-US"/>
              <a:t> outcomes, so </a:t>
            </a:r>
            <a:r>
              <a:rPr lang="en-US"/>
              <a:t>incorrect</a:t>
            </a:r>
            <a:r>
              <a:rPr lang="en-US"/>
              <a:t> calls by umpires </a:t>
            </a:r>
            <a:r>
              <a:rPr lang="en-US"/>
              <a:t>carry a lot of weight</a:t>
            </a:r>
            <a:r>
              <a:rPr lang="en-US"/>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Because of this, catchers and pitchers will try to frame pitches so the call goes their way. Additionally, other factors like pressure when there’s 2 strikes or 3 balls, or specifics on the pitch itself, might also influence the umpire’s ability to call pitches. By combining umpire scorecards data that tracks incorrect calls, with game and player data from statcast and other sources, we were able to do some research. </a:t>
            </a:r>
            <a:endParaRPr/>
          </a:p>
        </p:txBody>
      </p:sp>
      <p:sp>
        <p:nvSpPr>
          <p:cNvPr id="59" name="Google Shape;5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31e61626025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Clr>
                <a:schemeClr val="dk1"/>
              </a:buClr>
              <a:buSzPts val="1100"/>
              <a:buFont typeface="Arial"/>
              <a:buNone/>
            </a:pPr>
            <a:r>
              <a:rPr lang="en-US" sz="1200">
                <a:solidFill>
                  <a:srgbClr val="E3E3E3"/>
                </a:solidFill>
                <a:highlight>
                  <a:srgbClr val="383838"/>
                </a:highlight>
                <a:latin typeface="Roboto"/>
                <a:ea typeface="Roboto"/>
                <a:cs typeface="Roboto"/>
                <a:sym typeface="Roboto"/>
              </a:rPr>
              <a:t>radvilas</a:t>
            </a:r>
            <a:endParaRPr sz="1200">
              <a:solidFill>
                <a:srgbClr val="E3E3E3"/>
              </a:solidFill>
              <a:highlight>
                <a:srgbClr val="383838"/>
              </a:highlight>
              <a:latin typeface="Roboto"/>
              <a:ea typeface="Roboto"/>
              <a:cs typeface="Roboto"/>
              <a:sym typeface="Roboto"/>
            </a:endParaRPr>
          </a:p>
          <a:p>
            <a:pPr indent="0" lvl="0" marL="0" rtl="0" algn="l">
              <a:lnSpc>
                <a:spcPct val="115000"/>
              </a:lnSpc>
              <a:spcBef>
                <a:spcPts val="600"/>
              </a:spcBef>
              <a:spcAft>
                <a:spcPts val="0"/>
              </a:spcAft>
              <a:buClr>
                <a:schemeClr val="dk1"/>
              </a:buClr>
              <a:buSzPts val="1100"/>
              <a:buFont typeface="Arial"/>
              <a:buNone/>
            </a:pPr>
            <a:r>
              <a:rPr lang="en-US" sz="1200">
                <a:solidFill>
                  <a:srgbClr val="E3E3E3"/>
                </a:solidFill>
                <a:highlight>
                  <a:srgbClr val="383838"/>
                </a:highlight>
                <a:latin typeface="Roboto"/>
                <a:ea typeface="Roboto"/>
                <a:cs typeface="Roboto"/>
                <a:sym typeface="Roboto"/>
              </a:rPr>
              <a:t>Bagging aims to reduce variance and improve accuracy by averaging predictions from multiple decision trees trained on different subsets of the data.</a:t>
            </a:r>
            <a:endParaRPr sz="1200">
              <a:solidFill>
                <a:srgbClr val="E3E3E3"/>
              </a:solidFill>
              <a:highlight>
                <a:srgbClr val="383838"/>
              </a:highlight>
              <a:latin typeface="Roboto"/>
              <a:ea typeface="Roboto"/>
              <a:cs typeface="Roboto"/>
              <a:sym typeface="Roboto"/>
            </a:endParaRPr>
          </a:p>
          <a:p>
            <a:pPr indent="0" lvl="0" marL="0" rtl="0" algn="l">
              <a:lnSpc>
                <a:spcPct val="115000"/>
              </a:lnSpc>
              <a:spcBef>
                <a:spcPts val="600"/>
              </a:spcBef>
              <a:spcAft>
                <a:spcPts val="0"/>
              </a:spcAft>
              <a:buClr>
                <a:schemeClr val="dk1"/>
              </a:buClr>
              <a:buSzPts val="1100"/>
              <a:buFont typeface="Arial"/>
              <a:buNone/>
            </a:pPr>
            <a:r>
              <a:rPr lang="en-US" sz="1200">
                <a:solidFill>
                  <a:srgbClr val="E3E3E3"/>
                </a:solidFill>
                <a:highlight>
                  <a:srgbClr val="383838"/>
                </a:highlight>
                <a:latin typeface="Roboto"/>
                <a:ea typeface="Roboto"/>
                <a:cs typeface="Roboto"/>
                <a:sym typeface="Roboto"/>
              </a:rPr>
              <a:t>Because of this, we expect bagging to perform well due to its ability to handle complex relationships and reduce overfitting.</a:t>
            </a:r>
            <a:endParaRPr sz="1200">
              <a:solidFill>
                <a:srgbClr val="E3E3E3"/>
              </a:solidFill>
              <a:highlight>
                <a:srgbClr val="383838"/>
              </a:highlight>
              <a:latin typeface="Roboto"/>
              <a:ea typeface="Roboto"/>
              <a:cs typeface="Roboto"/>
              <a:sym typeface="Roboto"/>
            </a:endParaRPr>
          </a:p>
          <a:p>
            <a:pPr indent="0" lvl="0" marL="0" rtl="0" algn="l">
              <a:lnSpc>
                <a:spcPct val="115000"/>
              </a:lnSpc>
              <a:spcBef>
                <a:spcPts val="600"/>
              </a:spcBef>
              <a:spcAft>
                <a:spcPts val="0"/>
              </a:spcAft>
              <a:buClr>
                <a:schemeClr val="dk1"/>
              </a:buClr>
              <a:buSzPts val="1100"/>
              <a:buFont typeface="Arial"/>
              <a:buNone/>
            </a:pPr>
            <a:r>
              <a:rPr lang="en-US" sz="1200">
                <a:solidFill>
                  <a:srgbClr val="E3E3E3"/>
                </a:solidFill>
                <a:highlight>
                  <a:srgbClr val="383838"/>
                </a:highlight>
                <a:latin typeface="Roboto"/>
                <a:ea typeface="Roboto"/>
                <a:cs typeface="Roboto"/>
                <a:sym typeface="Roboto"/>
              </a:rPr>
              <a:t>We expect it to outperform the simplest models like the single decision trees, and most likely to outperform kNN, due to ensemble learning's focus on variance reduction.</a:t>
            </a:r>
            <a:endParaRPr sz="1200">
              <a:solidFill>
                <a:srgbClr val="E3E3E3"/>
              </a:solidFill>
              <a:highlight>
                <a:srgbClr val="383838"/>
              </a:highlight>
              <a:latin typeface="Roboto"/>
              <a:ea typeface="Roboto"/>
              <a:cs typeface="Roboto"/>
              <a:sym typeface="Roboto"/>
            </a:endParaRPr>
          </a:p>
          <a:p>
            <a:pPr indent="0" lvl="0" marL="0" rtl="0" algn="l">
              <a:spcBef>
                <a:spcPts val="500"/>
              </a:spcBef>
              <a:spcAft>
                <a:spcPts val="0"/>
              </a:spcAft>
              <a:buNone/>
            </a:pPr>
            <a:r>
              <a:rPr lang="en-US" sz="1200">
                <a:solidFill>
                  <a:srgbClr val="E3E3E3"/>
                </a:solidFill>
                <a:highlight>
                  <a:srgbClr val="383838"/>
                </a:highlight>
                <a:latin typeface="Roboto"/>
                <a:ea typeface="Roboto"/>
                <a:cs typeface="Roboto"/>
                <a:sym typeface="Roboto"/>
              </a:rPr>
              <a:t>Because Bagging trees are trained on different subsets of the data, more features appear in our feature importance. Umpire bias remains the most important, while avg balls, outs, and strikes when up now play a larger role, in addition to home-umpire interaction and pitch position on the plate.</a:t>
            </a:r>
            <a:endParaRPr/>
          </a:p>
        </p:txBody>
      </p:sp>
      <p:sp>
        <p:nvSpPr>
          <p:cNvPr id="372" name="Google Shape;372;g31e61626025_0_4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31e61626025_0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Clr>
                <a:schemeClr val="dk1"/>
              </a:buClr>
              <a:buSzPts val="1100"/>
              <a:buFont typeface="Arial"/>
              <a:buNone/>
            </a:pPr>
            <a:r>
              <a:rPr lang="en-US" sz="1200">
                <a:solidFill>
                  <a:srgbClr val="E3E3E3"/>
                </a:solidFill>
                <a:highlight>
                  <a:srgbClr val="383838"/>
                </a:highlight>
                <a:latin typeface="Roboto"/>
                <a:ea typeface="Roboto"/>
                <a:cs typeface="Roboto"/>
                <a:sym typeface="Roboto"/>
              </a:rPr>
              <a:t>radvilas</a:t>
            </a:r>
            <a:endParaRPr sz="1200">
              <a:solidFill>
                <a:srgbClr val="E3E3E3"/>
              </a:solidFill>
              <a:highlight>
                <a:srgbClr val="383838"/>
              </a:highlight>
              <a:latin typeface="Roboto"/>
              <a:ea typeface="Roboto"/>
              <a:cs typeface="Roboto"/>
              <a:sym typeface="Roboto"/>
            </a:endParaRPr>
          </a:p>
          <a:p>
            <a:pPr indent="0" lvl="0" marL="0" rtl="0" algn="l">
              <a:lnSpc>
                <a:spcPct val="115000"/>
              </a:lnSpc>
              <a:spcBef>
                <a:spcPts val="600"/>
              </a:spcBef>
              <a:spcAft>
                <a:spcPts val="0"/>
              </a:spcAft>
              <a:buClr>
                <a:schemeClr val="dk1"/>
              </a:buClr>
              <a:buSzPts val="1100"/>
              <a:buFont typeface="Arial"/>
              <a:buNone/>
            </a:pPr>
            <a:r>
              <a:rPr lang="en-US" sz="1200">
                <a:solidFill>
                  <a:srgbClr val="E3E3E3"/>
                </a:solidFill>
                <a:highlight>
                  <a:srgbClr val="383838"/>
                </a:highlight>
                <a:latin typeface="Roboto"/>
                <a:ea typeface="Roboto"/>
                <a:cs typeface="Roboto"/>
                <a:sym typeface="Roboto"/>
              </a:rPr>
              <a:t>Random Forest further de-correlates trees compared to bagging, by randomly selecting a subset of features at each split. Beause of this, it is more robust to overfitting and better at dealing with complex relationships.</a:t>
            </a:r>
            <a:endParaRPr sz="1200">
              <a:solidFill>
                <a:srgbClr val="E3E3E3"/>
              </a:solidFill>
              <a:highlight>
                <a:srgbClr val="383838"/>
              </a:highlight>
              <a:latin typeface="Roboto"/>
              <a:ea typeface="Roboto"/>
              <a:cs typeface="Roboto"/>
              <a:sym typeface="Roboto"/>
            </a:endParaRPr>
          </a:p>
          <a:p>
            <a:pPr indent="0" lvl="0" marL="0" rtl="0" algn="l">
              <a:lnSpc>
                <a:spcPct val="115000"/>
              </a:lnSpc>
              <a:spcBef>
                <a:spcPts val="600"/>
              </a:spcBef>
              <a:spcAft>
                <a:spcPts val="0"/>
              </a:spcAft>
              <a:buNone/>
            </a:pPr>
            <a:r>
              <a:rPr lang="en-US" sz="1200">
                <a:solidFill>
                  <a:srgbClr val="E3E3E3"/>
                </a:solidFill>
                <a:highlight>
                  <a:srgbClr val="383838"/>
                </a:highlight>
                <a:latin typeface="Roboto"/>
                <a:ea typeface="Roboto"/>
                <a:cs typeface="Roboto"/>
                <a:sym typeface="Roboto"/>
              </a:rPr>
              <a:t>We expect its performance to be among the best, potentially even better than bagging, and certainly better than simpler models.</a:t>
            </a:r>
            <a:endParaRPr sz="1200">
              <a:solidFill>
                <a:srgbClr val="E3E3E3"/>
              </a:solidFill>
              <a:highlight>
                <a:srgbClr val="383838"/>
              </a:highlight>
              <a:latin typeface="Roboto"/>
              <a:ea typeface="Roboto"/>
              <a:cs typeface="Roboto"/>
              <a:sym typeface="Roboto"/>
            </a:endParaRPr>
          </a:p>
          <a:p>
            <a:pPr indent="0" lvl="0" marL="0" rtl="0" algn="l">
              <a:lnSpc>
                <a:spcPct val="115000"/>
              </a:lnSpc>
              <a:spcBef>
                <a:spcPts val="600"/>
              </a:spcBef>
              <a:spcAft>
                <a:spcPts val="0"/>
              </a:spcAft>
              <a:buNone/>
            </a:pPr>
            <a:r>
              <a:t/>
            </a:r>
            <a:endParaRPr sz="1200">
              <a:solidFill>
                <a:srgbClr val="E3E3E3"/>
              </a:solidFill>
              <a:highlight>
                <a:srgbClr val="383838"/>
              </a:highlight>
              <a:latin typeface="Roboto"/>
              <a:ea typeface="Roboto"/>
              <a:cs typeface="Roboto"/>
              <a:sym typeface="Roboto"/>
            </a:endParaRPr>
          </a:p>
          <a:p>
            <a:pPr indent="0" lvl="0" marL="0" rtl="0" algn="l">
              <a:lnSpc>
                <a:spcPct val="115000"/>
              </a:lnSpc>
              <a:spcBef>
                <a:spcPts val="600"/>
              </a:spcBef>
              <a:spcAft>
                <a:spcPts val="0"/>
              </a:spcAft>
              <a:buClr>
                <a:schemeClr val="dk1"/>
              </a:buClr>
              <a:buSzPts val="1100"/>
              <a:buFont typeface="Arial"/>
              <a:buNone/>
            </a:pPr>
            <a:r>
              <a:rPr lang="en-US" sz="1200">
                <a:solidFill>
                  <a:srgbClr val="E3E3E3"/>
                </a:solidFill>
                <a:highlight>
                  <a:srgbClr val="383838"/>
                </a:highlight>
                <a:latin typeface="Roboto"/>
                <a:ea typeface="Roboto"/>
                <a:cs typeface="Roboto"/>
                <a:sym typeface="Roboto"/>
              </a:rPr>
              <a:t>Because it selects a random subset of predictors for each tree, RF unsurprisingly has many important features, though umpire bias is back to the top, with avg balls, outs, and strikes, home-umpire interaction, and pitch position on the plate, remaining important as in bagging. These features keep showing up in our best models so are likely the truly most important ones.</a:t>
            </a:r>
            <a:endParaRPr sz="1200">
              <a:solidFill>
                <a:srgbClr val="E3E3E3"/>
              </a:solidFill>
              <a:highlight>
                <a:srgbClr val="383838"/>
              </a:highlight>
              <a:latin typeface="Roboto"/>
              <a:ea typeface="Roboto"/>
              <a:cs typeface="Roboto"/>
              <a:sym typeface="Roboto"/>
            </a:endParaRPr>
          </a:p>
          <a:p>
            <a:pPr indent="0" lvl="0" marL="0" rtl="0" algn="l">
              <a:spcBef>
                <a:spcPts val="500"/>
              </a:spcBef>
              <a:spcAft>
                <a:spcPts val="0"/>
              </a:spcAft>
              <a:buNone/>
            </a:pPr>
            <a:r>
              <a:t/>
            </a:r>
            <a:endParaRPr/>
          </a:p>
        </p:txBody>
      </p:sp>
      <p:sp>
        <p:nvSpPr>
          <p:cNvPr id="381" name="Google Shape;381;g31e61626025_0_4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31e61626025_0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Clr>
                <a:schemeClr val="dk1"/>
              </a:buClr>
              <a:buSzPts val="1100"/>
              <a:buFont typeface="Arial"/>
              <a:buNone/>
            </a:pPr>
            <a:r>
              <a:rPr lang="en-US" sz="1200">
                <a:solidFill>
                  <a:srgbClr val="E3E3E3"/>
                </a:solidFill>
                <a:highlight>
                  <a:srgbClr val="383838"/>
                </a:highlight>
                <a:latin typeface="Roboto"/>
                <a:ea typeface="Roboto"/>
                <a:cs typeface="Roboto"/>
                <a:sym typeface="Roboto"/>
              </a:rPr>
              <a:t>radvilas</a:t>
            </a:r>
            <a:endParaRPr sz="1200">
              <a:solidFill>
                <a:srgbClr val="E3E3E3"/>
              </a:solidFill>
              <a:highlight>
                <a:srgbClr val="383838"/>
              </a:highlight>
              <a:latin typeface="Roboto"/>
              <a:ea typeface="Roboto"/>
              <a:cs typeface="Roboto"/>
              <a:sym typeface="Roboto"/>
            </a:endParaRPr>
          </a:p>
          <a:p>
            <a:pPr indent="0" lvl="0" marL="0" rtl="0" algn="l">
              <a:lnSpc>
                <a:spcPct val="115000"/>
              </a:lnSpc>
              <a:spcBef>
                <a:spcPts val="600"/>
              </a:spcBef>
              <a:spcAft>
                <a:spcPts val="0"/>
              </a:spcAft>
              <a:buClr>
                <a:schemeClr val="dk1"/>
              </a:buClr>
              <a:buSzPts val="1100"/>
              <a:buFont typeface="Arial"/>
              <a:buNone/>
            </a:pPr>
            <a:r>
              <a:rPr lang="en-US" sz="1200">
                <a:solidFill>
                  <a:srgbClr val="E3E3E3"/>
                </a:solidFill>
                <a:highlight>
                  <a:srgbClr val="383838"/>
                </a:highlight>
                <a:latin typeface="Roboto"/>
                <a:ea typeface="Roboto"/>
                <a:cs typeface="Roboto"/>
                <a:sym typeface="Roboto"/>
              </a:rPr>
              <a:t>Gradient Boosting will train an ensemble of trees sequentially, rather than parallel. Because of this, tuning our Boosting model took a much longer runtime (over double the times of other ensemble learning models), which we could have expected. Typically, this iterative process creates a model that is robust to overfitting and achieves strong accuracy.</a:t>
            </a:r>
            <a:endParaRPr sz="1200">
              <a:solidFill>
                <a:srgbClr val="E3E3E3"/>
              </a:solidFill>
              <a:highlight>
                <a:srgbClr val="383838"/>
              </a:highlight>
              <a:latin typeface="Roboto"/>
              <a:ea typeface="Roboto"/>
              <a:cs typeface="Roboto"/>
              <a:sym typeface="Roboto"/>
            </a:endParaRPr>
          </a:p>
          <a:p>
            <a:pPr indent="0" lvl="0" marL="0" rtl="0" algn="l">
              <a:lnSpc>
                <a:spcPct val="115000"/>
              </a:lnSpc>
              <a:spcBef>
                <a:spcPts val="600"/>
              </a:spcBef>
              <a:spcAft>
                <a:spcPts val="0"/>
              </a:spcAft>
              <a:buNone/>
            </a:pPr>
            <a:r>
              <a:rPr lang="en-US" sz="1200">
                <a:solidFill>
                  <a:srgbClr val="E3E3E3"/>
                </a:solidFill>
                <a:highlight>
                  <a:srgbClr val="383838"/>
                </a:highlight>
                <a:latin typeface="Roboto"/>
                <a:ea typeface="Roboto"/>
                <a:cs typeface="Roboto"/>
                <a:sym typeface="Roboto"/>
              </a:rPr>
              <a:t>We would expect boosting to be among our top models, like Bagging and RF. It's relatively weaker performance surprised us, and we will discuss this more in our conclusion/discussion.</a:t>
            </a:r>
            <a:endParaRPr sz="1200">
              <a:solidFill>
                <a:srgbClr val="E3E3E3"/>
              </a:solidFill>
              <a:highlight>
                <a:srgbClr val="383838"/>
              </a:highlight>
              <a:latin typeface="Roboto"/>
              <a:ea typeface="Roboto"/>
              <a:cs typeface="Roboto"/>
              <a:sym typeface="Roboto"/>
            </a:endParaRPr>
          </a:p>
          <a:p>
            <a:pPr indent="0" lvl="0" marL="0" rtl="0" algn="l">
              <a:lnSpc>
                <a:spcPct val="115000"/>
              </a:lnSpc>
              <a:spcBef>
                <a:spcPts val="600"/>
              </a:spcBef>
              <a:spcAft>
                <a:spcPts val="0"/>
              </a:spcAft>
              <a:buNone/>
            </a:pPr>
            <a:r>
              <a:t/>
            </a:r>
            <a:endParaRPr sz="1200">
              <a:solidFill>
                <a:srgbClr val="E3E3E3"/>
              </a:solidFill>
              <a:highlight>
                <a:srgbClr val="383838"/>
              </a:highlight>
              <a:latin typeface="Roboto"/>
              <a:ea typeface="Roboto"/>
              <a:cs typeface="Roboto"/>
              <a:sym typeface="Roboto"/>
            </a:endParaRPr>
          </a:p>
          <a:p>
            <a:pPr indent="0" lvl="0" marL="0" rtl="0" algn="l">
              <a:lnSpc>
                <a:spcPct val="115000"/>
              </a:lnSpc>
              <a:spcBef>
                <a:spcPts val="600"/>
              </a:spcBef>
              <a:spcAft>
                <a:spcPts val="0"/>
              </a:spcAft>
              <a:buClr>
                <a:schemeClr val="dk1"/>
              </a:buClr>
              <a:buSzPts val="1100"/>
              <a:buFont typeface="Arial"/>
              <a:buNone/>
            </a:pPr>
            <a:r>
              <a:rPr lang="en-US" sz="1200">
                <a:solidFill>
                  <a:srgbClr val="E3E3E3"/>
                </a:solidFill>
                <a:highlight>
                  <a:srgbClr val="383838"/>
                </a:highlight>
                <a:latin typeface="Roboto"/>
                <a:ea typeface="Roboto"/>
                <a:cs typeface="Roboto"/>
                <a:sym typeface="Roboto"/>
              </a:rPr>
              <a:t>Umpire bias is far and away the most important in boosting, followed by some other familiar features of our previous two models (avg plate x, avg balls, home-umpire interaction, etc) as well as some others that were deemed more important via boosting.</a:t>
            </a:r>
            <a:endParaRPr sz="1200">
              <a:solidFill>
                <a:srgbClr val="E3E3E3"/>
              </a:solidFill>
              <a:highlight>
                <a:srgbClr val="383838"/>
              </a:highlight>
              <a:latin typeface="Roboto"/>
              <a:ea typeface="Roboto"/>
              <a:cs typeface="Roboto"/>
              <a:sym typeface="Roboto"/>
            </a:endParaRPr>
          </a:p>
          <a:p>
            <a:pPr indent="0" lvl="0" marL="0" rtl="0" algn="l">
              <a:spcBef>
                <a:spcPts val="500"/>
              </a:spcBef>
              <a:spcAft>
                <a:spcPts val="0"/>
              </a:spcAft>
              <a:buNone/>
            </a:pPr>
            <a:r>
              <a:t/>
            </a:r>
            <a:endParaRPr/>
          </a:p>
        </p:txBody>
      </p:sp>
      <p:sp>
        <p:nvSpPr>
          <p:cNvPr id="390" name="Google Shape;390;g31e61626025_0_4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31e9a5e9ba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Clr>
                <a:schemeClr val="dk1"/>
              </a:buClr>
              <a:buSzPts val="1100"/>
              <a:buFont typeface="Arial"/>
              <a:buNone/>
            </a:pPr>
            <a:r>
              <a:rPr lang="en-US" sz="1200">
                <a:solidFill>
                  <a:srgbClr val="E3E3E3"/>
                </a:solidFill>
                <a:highlight>
                  <a:srgbClr val="383838"/>
                </a:highlight>
                <a:latin typeface="Roboto"/>
                <a:ea typeface="Roboto"/>
                <a:cs typeface="Roboto"/>
                <a:sym typeface="Roboto"/>
              </a:rPr>
              <a:t>We deem the best model is Random Forest, as it has the lowest test MSE and the highest R-Squared on unseen data. </a:t>
            </a:r>
            <a:endParaRPr sz="1200">
              <a:solidFill>
                <a:srgbClr val="E3E3E3"/>
              </a:solidFill>
              <a:highlight>
                <a:srgbClr val="383838"/>
              </a:highlight>
              <a:latin typeface="Roboto"/>
              <a:ea typeface="Roboto"/>
              <a:cs typeface="Roboto"/>
              <a:sym typeface="Roboto"/>
            </a:endParaRPr>
          </a:p>
          <a:p>
            <a:pPr indent="0" lvl="0" marL="0" rtl="0" algn="l">
              <a:lnSpc>
                <a:spcPct val="115000"/>
              </a:lnSpc>
              <a:spcBef>
                <a:spcPts val="600"/>
              </a:spcBef>
              <a:spcAft>
                <a:spcPts val="0"/>
              </a:spcAft>
              <a:buClr>
                <a:schemeClr val="dk1"/>
              </a:buClr>
              <a:buSzPts val="1100"/>
              <a:buFont typeface="Arial"/>
              <a:buNone/>
            </a:pPr>
            <a:r>
              <a:rPr lang="en-US" sz="1200">
                <a:solidFill>
                  <a:srgbClr val="E3E3E3"/>
                </a:solidFill>
                <a:highlight>
                  <a:srgbClr val="383838"/>
                </a:highlight>
                <a:latin typeface="Roboto"/>
                <a:ea typeface="Roboto"/>
                <a:cs typeface="Roboto"/>
                <a:sym typeface="Roboto"/>
              </a:rPr>
              <a:t>Bagging also did well, which makes sense as ensemble learning methods should be more robust to overfitting and better at generalizing. Interestingly, Boosting underperformed expectations despite tuning the model across many parameters.</a:t>
            </a:r>
            <a:endParaRPr sz="1200">
              <a:solidFill>
                <a:srgbClr val="E3E3E3"/>
              </a:solidFill>
              <a:highlight>
                <a:srgbClr val="383838"/>
              </a:highlight>
              <a:latin typeface="Roboto"/>
              <a:ea typeface="Roboto"/>
              <a:cs typeface="Roboto"/>
              <a:sym typeface="Roboto"/>
            </a:endParaRPr>
          </a:p>
          <a:p>
            <a:pPr indent="0" lvl="0" marL="0" rtl="0" algn="l">
              <a:lnSpc>
                <a:spcPct val="115000"/>
              </a:lnSpc>
              <a:spcBef>
                <a:spcPts val="600"/>
              </a:spcBef>
              <a:spcAft>
                <a:spcPts val="0"/>
              </a:spcAft>
              <a:buClr>
                <a:schemeClr val="dk1"/>
              </a:buClr>
              <a:buSzPts val="1100"/>
              <a:buFont typeface="Arial"/>
              <a:buNone/>
            </a:pPr>
            <a:r>
              <a:rPr lang="en-US" sz="1200">
                <a:solidFill>
                  <a:srgbClr val="1F1F1F"/>
                </a:solidFill>
                <a:highlight>
                  <a:srgbClr val="FFFFFF"/>
                </a:highlight>
                <a:latin typeface="Roboto"/>
                <a:ea typeface="Roboto"/>
                <a:cs typeface="Roboto"/>
                <a:sym typeface="Roboto"/>
              </a:rPr>
              <a:t>Umpire bias is the most important feature, followed by statistics such as average balls, outs, and strikes, home-umpire interaction, and pitch position on the plate. Other pitch factors such as spin, speed, and release seem to matter as well.All of these make sense as top predictors, as umpire bias and the interaction with teams or crowd pressure are likely among the biggest mental factors on an umpire's ability to make calls. Balls, outs, and strikes may sway an umpire to want to end an inning or game for a final batter, or may just add additional pressure in pitch calling which could cause inaccuracy. And pitch metrics such as release speed, spin, and position, of course make sense as these dictate how hard a pitch will be to follow to the naked eye.</a:t>
            </a:r>
            <a:endParaRPr sz="1200">
              <a:solidFill>
                <a:srgbClr val="1F1F1F"/>
              </a:solidFill>
              <a:highlight>
                <a:srgbClr val="FFFFFF"/>
              </a:highlight>
              <a:latin typeface="Roboto"/>
              <a:ea typeface="Roboto"/>
              <a:cs typeface="Roboto"/>
              <a:sym typeface="Roboto"/>
            </a:endParaRPr>
          </a:p>
          <a:p>
            <a:pPr indent="0" lvl="0" marL="0" rtl="0" algn="l">
              <a:lnSpc>
                <a:spcPct val="115000"/>
              </a:lnSpc>
              <a:spcBef>
                <a:spcPts val="5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600"/>
              </a:spcBef>
              <a:spcAft>
                <a:spcPts val="0"/>
              </a:spcAft>
              <a:buClr>
                <a:schemeClr val="dk1"/>
              </a:buClr>
              <a:buSzPts val="1100"/>
              <a:buFont typeface="Arial"/>
              <a:buNone/>
            </a:pPr>
            <a:r>
              <a:rPr lang="en-US" sz="1200">
                <a:solidFill>
                  <a:srgbClr val="1F1F1F"/>
                </a:solidFill>
                <a:highlight>
                  <a:srgbClr val="FFFFFF"/>
                </a:highlight>
                <a:latin typeface="Roboto"/>
                <a:ea typeface="Roboto"/>
                <a:cs typeface="Roboto"/>
                <a:sym typeface="Roboto"/>
              </a:rPr>
              <a:t>RMSE even in our best models is barely below one standard deviation of the data, meaning we are not much better than the naive model. Our R squared also never exceeds 0.06, meaning over 94% of the variation in our response fav_h cannot be explained by our modeling. </a:t>
            </a:r>
            <a:endParaRPr sz="1200">
              <a:solidFill>
                <a:srgbClr val="1F1F1F"/>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Clr>
                <a:schemeClr val="dk1"/>
              </a:buClr>
              <a:buSzPts val="1100"/>
              <a:buFont typeface="Arial"/>
              <a:buNone/>
            </a:pPr>
            <a:r>
              <a:t/>
            </a:r>
            <a:endParaRPr sz="1200">
              <a:solidFill>
                <a:srgbClr val="1F1F1F"/>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Clr>
                <a:schemeClr val="dk1"/>
              </a:buClr>
              <a:buSzPts val="1100"/>
              <a:buFont typeface="Arial"/>
              <a:buNone/>
            </a:pPr>
            <a:r>
              <a:rPr lang="en-US" sz="1200">
                <a:solidFill>
                  <a:srgbClr val="1F1F1F"/>
                </a:solidFill>
                <a:highlight>
                  <a:srgbClr val="FFFFFF"/>
                </a:highlight>
                <a:latin typeface="Roboto"/>
                <a:ea typeface="Roboto"/>
                <a:cs typeface="Roboto"/>
                <a:sym typeface="Roboto"/>
              </a:rPr>
              <a:t>Hence, it appears that much of the umpire bias effect is in fact random and not due to pitch framing or other factors. This is actually not a bad conclusion, as it is evidence that umpires are reliable despite circumstances, for the most part. Still, there may be a better model given more time and data. </a:t>
            </a:r>
            <a:endParaRPr sz="1200">
              <a:solidFill>
                <a:srgbClr val="1F1F1F"/>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Clr>
                <a:schemeClr val="dk1"/>
              </a:buClr>
              <a:buSzPts val="1100"/>
              <a:buFont typeface="Arial"/>
              <a:buNone/>
            </a:pPr>
            <a:r>
              <a:t/>
            </a:r>
            <a:endParaRPr sz="1200">
              <a:solidFill>
                <a:srgbClr val="1F1F1F"/>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Clr>
                <a:schemeClr val="dk1"/>
              </a:buClr>
              <a:buSzPts val="1100"/>
              <a:buFont typeface="Arial"/>
              <a:buNone/>
            </a:pPr>
            <a:r>
              <a:t/>
            </a:r>
            <a:endParaRPr sz="1200">
              <a:solidFill>
                <a:srgbClr val="E3E3E3"/>
              </a:solidFill>
              <a:highlight>
                <a:srgbClr val="383838"/>
              </a:highlight>
              <a:latin typeface="Roboto"/>
              <a:ea typeface="Roboto"/>
              <a:cs typeface="Roboto"/>
              <a:sym typeface="Roboto"/>
            </a:endParaRPr>
          </a:p>
          <a:p>
            <a:pPr indent="0" lvl="0" marL="0" rtl="0" algn="l">
              <a:spcBef>
                <a:spcPts val="500"/>
              </a:spcBef>
              <a:spcAft>
                <a:spcPts val="0"/>
              </a:spcAft>
              <a:buNone/>
            </a:pPr>
            <a:r>
              <a:t/>
            </a:r>
            <a:endParaRPr/>
          </a:p>
        </p:txBody>
      </p:sp>
      <p:sp>
        <p:nvSpPr>
          <p:cNvPr id="399" name="Google Shape;399;g31e9a5e9bac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31f80c54c28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31f80c54c2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rosh</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rosh</a:t>
            </a:r>
            <a:endParaRPr/>
          </a:p>
        </p:txBody>
      </p:sp>
      <p:sp>
        <p:nvSpPr>
          <p:cNvPr id="416" name="Google Shape;41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rosh</a:t>
            </a:r>
            <a:endParaRPr/>
          </a:p>
        </p:txBody>
      </p:sp>
      <p:sp>
        <p:nvSpPr>
          <p:cNvPr id="300" name="Google Shape;30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31e61626025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p>
          <a:p>
            <a:pPr indent="0" lvl="0" marL="0" rtl="0" algn="l">
              <a:spcBef>
                <a:spcPts val="0"/>
              </a:spcBef>
              <a:spcAft>
                <a:spcPts val="0"/>
              </a:spcAft>
              <a:buNone/>
            </a:pPr>
            <a:r>
              <a:rPr b="1" lang="en-US"/>
              <a:t>rosh</a:t>
            </a:r>
            <a:endParaRPr b="1"/>
          </a:p>
          <a:p>
            <a:pPr indent="0" lvl="0" marL="0" rtl="0" algn="l">
              <a:spcBef>
                <a:spcPts val="0"/>
              </a:spcBef>
              <a:spcAft>
                <a:spcPts val="0"/>
              </a:spcAft>
              <a:buNone/>
            </a:pPr>
            <a:r>
              <a:rPr b="1" lang="en-US"/>
              <a:t>LEFT GRAPH:</a:t>
            </a:r>
            <a:endParaRPr b="1"/>
          </a:p>
          <a:p>
            <a:pPr indent="0" lvl="0" marL="0" rtl="0" algn="l">
              <a:lnSpc>
                <a:spcPct val="128571"/>
              </a:lnSpc>
              <a:spcBef>
                <a:spcPts val="0"/>
              </a:spcBef>
              <a:spcAft>
                <a:spcPts val="0"/>
              </a:spcAft>
              <a:buClr>
                <a:srgbClr val="9E112E"/>
              </a:buClr>
              <a:buSzPts val="1750"/>
              <a:buFont typeface="Arial"/>
              <a:buNone/>
            </a:pPr>
            <a:r>
              <a:rPr b="1" lang="en-US" sz="900">
                <a:solidFill>
                  <a:schemeClr val="dk1"/>
                </a:solidFill>
              </a:rPr>
              <a:t>Description</a:t>
            </a:r>
            <a:r>
              <a:rPr lang="en-US" sz="900">
                <a:solidFill>
                  <a:schemeClr val="dk1"/>
                </a:solidFill>
              </a:rPr>
              <a:t>: the graph shows the distribution of umpire bias towards home team across all games in 2024 MLB season.</a:t>
            </a:r>
            <a:endParaRPr sz="900">
              <a:solidFill>
                <a:schemeClr val="dk1"/>
              </a:solidFill>
            </a:endParaRPr>
          </a:p>
          <a:p>
            <a:pPr indent="0" lvl="0" marL="0" rtl="0" algn="l">
              <a:lnSpc>
                <a:spcPct val="128571"/>
              </a:lnSpc>
              <a:spcBef>
                <a:spcPts val="0"/>
              </a:spcBef>
              <a:spcAft>
                <a:spcPts val="0"/>
              </a:spcAft>
              <a:buClr>
                <a:srgbClr val="9E112E"/>
              </a:buClr>
              <a:buSzPts val="1750"/>
              <a:buFont typeface="Arial"/>
              <a:buNone/>
            </a:pPr>
            <a:r>
              <a:t/>
            </a:r>
            <a:endParaRPr sz="900">
              <a:solidFill>
                <a:schemeClr val="dk1"/>
              </a:solidFill>
            </a:endParaRPr>
          </a:p>
          <a:p>
            <a:pPr indent="0" lvl="0" marL="0" rtl="0" algn="l">
              <a:lnSpc>
                <a:spcPct val="128571"/>
              </a:lnSpc>
              <a:spcBef>
                <a:spcPts val="0"/>
              </a:spcBef>
              <a:spcAft>
                <a:spcPts val="0"/>
              </a:spcAft>
              <a:buNone/>
            </a:pPr>
            <a:r>
              <a:rPr b="1" lang="en-US" sz="900">
                <a:solidFill>
                  <a:schemeClr val="dk1"/>
                </a:solidFill>
              </a:rPr>
              <a:t>Interpretation</a:t>
            </a:r>
            <a:r>
              <a:rPr lang="en-US" sz="900">
                <a:solidFill>
                  <a:schemeClr val="dk1"/>
                </a:solidFill>
              </a:rPr>
              <a:t>: the distribution seems evenly and symmetrically distributed with both mean and median centered around 0.</a:t>
            </a:r>
            <a:endParaRPr sz="900">
              <a:solidFill>
                <a:schemeClr val="dk1"/>
              </a:solidFill>
            </a:endParaRPr>
          </a:p>
          <a:p>
            <a:pPr indent="0" lvl="0" marL="0" rtl="0" algn="l">
              <a:lnSpc>
                <a:spcPct val="128571"/>
              </a:lnSpc>
              <a:spcBef>
                <a:spcPts val="0"/>
              </a:spcBef>
              <a:spcAft>
                <a:spcPts val="0"/>
              </a:spcAft>
              <a:buNone/>
            </a:pPr>
            <a:r>
              <a:t/>
            </a:r>
            <a:endParaRPr sz="900">
              <a:solidFill>
                <a:schemeClr val="dk1"/>
              </a:solidFill>
            </a:endParaRPr>
          </a:p>
          <a:p>
            <a:pPr indent="0" lvl="0" marL="0" rtl="0" algn="l">
              <a:spcBef>
                <a:spcPts val="0"/>
              </a:spcBef>
              <a:spcAft>
                <a:spcPts val="0"/>
              </a:spcAft>
              <a:buNone/>
            </a:pPr>
            <a:r>
              <a:rPr b="1" lang="en-US">
                <a:solidFill>
                  <a:schemeClr val="dk1"/>
                </a:solidFill>
              </a:rPr>
              <a:t>RIGHT GRAPH:</a:t>
            </a:r>
            <a:endParaRPr b="1">
              <a:solidFill>
                <a:schemeClr val="dk1"/>
              </a:solidFill>
            </a:endParaRPr>
          </a:p>
          <a:p>
            <a:pPr indent="0" lvl="0" marL="0" rtl="0" algn="l">
              <a:lnSpc>
                <a:spcPct val="128571"/>
              </a:lnSpc>
              <a:spcBef>
                <a:spcPts val="0"/>
              </a:spcBef>
              <a:spcAft>
                <a:spcPts val="0"/>
              </a:spcAft>
              <a:buClr>
                <a:srgbClr val="9E112E"/>
              </a:buClr>
              <a:buSzPts val="1750"/>
              <a:buFont typeface="Arial"/>
              <a:buNone/>
            </a:pPr>
            <a:r>
              <a:rPr b="1" lang="en-US" sz="900">
                <a:solidFill>
                  <a:schemeClr val="dk1"/>
                </a:solidFill>
              </a:rPr>
              <a:t>Description</a:t>
            </a:r>
            <a:r>
              <a:rPr lang="en-US" sz="900">
                <a:solidFill>
                  <a:schemeClr val="dk1"/>
                </a:solidFill>
              </a:rPr>
              <a:t>: histogram and scatter graphs represent relationships between most important features, including umpire bias, strike rate, catcher bias, umpire bias towards home team.</a:t>
            </a:r>
            <a:endParaRPr sz="900">
              <a:solidFill>
                <a:schemeClr val="dk1"/>
              </a:solidFill>
            </a:endParaRPr>
          </a:p>
          <a:p>
            <a:pPr indent="0" lvl="0" marL="0" rtl="0" algn="l">
              <a:lnSpc>
                <a:spcPct val="128571"/>
              </a:lnSpc>
              <a:spcBef>
                <a:spcPts val="0"/>
              </a:spcBef>
              <a:spcAft>
                <a:spcPts val="0"/>
              </a:spcAft>
              <a:buClr>
                <a:srgbClr val="9E112E"/>
              </a:buClr>
              <a:buSzPts val="1750"/>
              <a:buFont typeface="Arial"/>
              <a:buNone/>
            </a:pPr>
            <a:r>
              <a:t/>
            </a:r>
            <a:endParaRPr sz="900">
              <a:solidFill>
                <a:schemeClr val="dk1"/>
              </a:solidFill>
            </a:endParaRPr>
          </a:p>
          <a:p>
            <a:pPr indent="0" lvl="0" marL="0" rtl="0" algn="l">
              <a:lnSpc>
                <a:spcPct val="128571"/>
              </a:lnSpc>
              <a:spcBef>
                <a:spcPts val="0"/>
              </a:spcBef>
              <a:spcAft>
                <a:spcPts val="0"/>
              </a:spcAft>
              <a:buNone/>
            </a:pPr>
            <a:r>
              <a:rPr b="1" lang="en-US" sz="900">
                <a:solidFill>
                  <a:schemeClr val="dk1"/>
                </a:solidFill>
              </a:rPr>
              <a:t>Interpretation</a:t>
            </a:r>
            <a:r>
              <a:rPr lang="en-US" sz="900">
                <a:solidFill>
                  <a:schemeClr val="dk1"/>
                </a:solidFill>
              </a:rPr>
              <a:t>: while some graphs do not show clear trends, other ones (e.g. catcher_bias vs. strike_rate) show potential signs of correlation.</a:t>
            </a:r>
            <a:endParaRPr sz="900">
              <a:solidFill>
                <a:schemeClr val="dk1"/>
              </a:solidFill>
            </a:endParaRPr>
          </a:p>
          <a:p>
            <a:pPr indent="0" lvl="0" marL="0" rtl="0" algn="l">
              <a:lnSpc>
                <a:spcPct val="128571"/>
              </a:lnSpc>
              <a:spcBef>
                <a:spcPts val="0"/>
              </a:spcBef>
              <a:spcAft>
                <a:spcPts val="0"/>
              </a:spcAft>
              <a:buNone/>
            </a:pPr>
            <a:r>
              <a:t/>
            </a:r>
            <a:endParaRPr sz="900">
              <a:solidFill>
                <a:schemeClr val="dk1"/>
              </a:solidFill>
            </a:endParaRPr>
          </a:p>
          <a:p>
            <a:pPr indent="0" lvl="0" marL="0" rtl="0" algn="l">
              <a:lnSpc>
                <a:spcPct val="128571"/>
              </a:lnSpc>
              <a:spcBef>
                <a:spcPts val="0"/>
              </a:spcBef>
              <a:spcAft>
                <a:spcPts val="0"/>
              </a:spcAft>
              <a:buClr>
                <a:srgbClr val="9E112E"/>
              </a:buClr>
              <a:buSzPts val="1750"/>
              <a:buFont typeface="Arial"/>
              <a:buNone/>
            </a:pPr>
            <a:r>
              <a:t/>
            </a:r>
            <a:endParaRPr b="1" sz="900">
              <a:solidFill>
                <a:schemeClr val="dk1"/>
              </a:solidFill>
            </a:endParaRPr>
          </a:p>
        </p:txBody>
      </p:sp>
      <p:sp>
        <p:nvSpPr>
          <p:cNvPr id="310" name="Google Shape;310;g31e61626025_0_2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31f61566c1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rPr b="1" lang="en-US">
                <a:solidFill>
                  <a:schemeClr val="dk1"/>
                </a:solidFill>
              </a:rPr>
              <a:t>rosh</a:t>
            </a:r>
            <a:endParaRPr b="1">
              <a:solidFill>
                <a:schemeClr val="dk1"/>
              </a:solidFill>
            </a:endParaRPr>
          </a:p>
          <a:p>
            <a:pPr indent="0" lvl="0" marL="0" rtl="0" algn="l">
              <a:spcBef>
                <a:spcPts val="0"/>
              </a:spcBef>
              <a:spcAft>
                <a:spcPts val="0"/>
              </a:spcAft>
              <a:buNone/>
            </a:pPr>
            <a:r>
              <a:rPr b="1" lang="en-US">
                <a:solidFill>
                  <a:schemeClr val="dk1"/>
                </a:solidFill>
              </a:rPr>
              <a:t>LEFT</a:t>
            </a:r>
            <a:r>
              <a:rPr b="1" lang="en-US">
                <a:solidFill>
                  <a:schemeClr val="dk1"/>
                </a:solidFill>
              </a:rPr>
              <a:t> GRAPH:</a:t>
            </a:r>
            <a:endParaRPr b="1">
              <a:solidFill>
                <a:schemeClr val="dk1"/>
              </a:solidFill>
            </a:endParaRPr>
          </a:p>
          <a:p>
            <a:pPr indent="0" lvl="0" marL="0" rtl="0" algn="l">
              <a:lnSpc>
                <a:spcPct val="128571"/>
              </a:lnSpc>
              <a:spcBef>
                <a:spcPts val="0"/>
              </a:spcBef>
              <a:spcAft>
                <a:spcPts val="0"/>
              </a:spcAft>
              <a:buNone/>
            </a:pPr>
            <a:r>
              <a:rPr b="1" lang="en-US" sz="900">
                <a:solidFill>
                  <a:schemeClr val="dk1"/>
                </a:solidFill>
              </a:rPr>
              <a:t>Description</a:t>
            </a:r>
            <a:r>
              <a:rPr lang="en-US" sz="900">
                <a:solidFill>
                  <a:schemeClr val="dk1"/>
                </a:solidFill>
              </a:rPr>
              <a:t>: the graph identifies the umpires that had the highest versus lowest biases.</a:t>
            </a:r>
            <a:endParaRPr sz="900">
              <a:solidFill>
                <a:schemeClr val="dk1"/>
              </a:solidFill>
            </a:endParaRPr>
          </a:p>
          <a:p>
            <a:pPr indent="0" lvl="0" marL="0" rtl="0" algn="l">
              <a:lnSpc>
                <a:spcPct val="128571"/>
              </a:lnSpc>
              <a:spcBef>
                <a:spcPts val="0"/>
              </a:spcBef>
              <a:spcAft>
                <a:spcPts val="0"/>
              </a:spcAft>
              <a:buNone/>
            </a:pPr>
            <a:r>
              <a:t/>
            </a:r>
            <a:endParaRPr sz="900">
              <a:solidFill>
                <a:schemeClr val="dk1"/>
              </a:solidFill>
            </a:endParaRPr>
          </a:p>
          <a:p>
            <a:pPr indent="0" lvl="0" marL="0" rtl="0" algn="l">
              <a:lnSpc>
                <a:spcPct val="128571"/>
              </a:lnSpc>
              <a:spcBef>
                <a:spcPts val="0"/>
              </a:spcBef>
              <a:spcAft>
                <a:spcPts val="0"/>
              </a:spcAft>
              <a:buNone/>
            </a:pPr>
            <a:r>
              <a:rPr b="1" lang="en-US" sz="900">
                <a:solidFill>
                  <a:schemeClr val="dk1"/>
                </a:solidFill>
              </a:rPr>
              <a:t>Interpretation</a:t>
            </a:r>
            <a:r>
              <a:rPr lang="en-US" sz="900">
                <a:solidFill>
                  <a:schemeClr val="dk1"/>
                </a:solidFill>
              </a:rPr>
              <a:t>: there is a wide range of umpires with extreme average biases, however, most can be encompassed within the range (-0.2, 0.3) of average bias.</a:t>
            </a:r>
            <a:endParaRPr sz="900">
              <a:solidFill>
                <a:schemeClr val="dk1"/>
              </a:solidFill>
            </a:endParaRPr>
          </a:p>
          <a:p>
            <a:pPr indent="0" lvl="0" marL="0" rtl="0" algn="l">
              <a:lnSpc>
                <a:spcPct val="128571"/>
              </a:lnSpc>
              <a:spcBef>
                <a:spcPts val="0"/>
              </a:spcBef>
              <a:spcAft>
                <a:spcPts val="0"/>
              </a:spcAft>
              <a:buNone/>
            </a:pPr>
            <a:r>
              <a:t/>
            </a:r>
            <a:endParaRPr sz="900">
              <a:solidFill>
                <a:schemeClr val="dk1"/>
              </a:solidFill>
            </a:endParaRPr>
          </a:p>
          <a:p>
            <a:pPr indent="0" lvl="0" marL="0" rtl="0" algn="l">
              <a:spcBef>
                <a:spcPts val="0"/>
              </a:spcBef>
              <a:spcAft>
                <a:spcPts val="0"/>
              </a:spcAft>
              <a:buNone/>
            </a:pPr>
            <a:r>
              <a:rPr b="1" lang="en-US">
                <a:solidFill>
                  <a:schemeClr val="dk1"/>
                </a:solidFill>
              </a:rPr>
              <a:t>RIGHT GRAPH:</a:t>
            </a:r>
            <a:endParaRPr b="1">
              <a:solidFill>
                <a:schemeClr val="dk1"/>
              </a:solidFill>
            </a:endParaRPr>
          </a:p>
          <a:p>
            <a:pPr indent="0" lvl="0" marL="0" rtl="0" algn="l">
              <a:lnSpc>
                <a:spcPct val="128571"/>
              </a:lnSpc>
              <a:spcBef>
                <a:spcPts val="0"/>
              </a:spcBef>
              <a:spcAft>
                <a:spcPts val="0"/>
              </a:spcAft>
              <a:buNone/>
            </a:pPr>
            <a:r>
              <a:rPr b="1" lang="en-US" sz="900">
                <a:solidFill>
                  <a:schemeClr val="dk1"/>
                </a:solidFill>
              </a:rPr>
              <a:t>Description</a:t>
            </a:r>
            <a:r>
              <a:rPr lang="en-US" sz="900">
                <a:solidFill>
                  <a:schemeClr val="dk1"/>
                </a:solidFill>
              </a:rPr>
              <a:t>: the graph identifies the catchers that encountered the highest versus lowest biases from the umpires.</a:t>
            </a:r>
            <a:endParaRPr sz="900">
              <a:solidFill>
                <a:schemeClr val="dk1"/>
              </a:solidFill>
            </a:endParaRPr>
          </a:p>
          <a:p>
            <a:pPr indent="0" lvl="0" marL="0" rtl="0" algn="l">
              <a:lnSpc>
                <a:spcPct val="128571"/>
              </a:lnSpc>
              <a:spcBef>
                <a:spcPts val="0"/>
              </a:spcBef>
              <a:spcAft>
                <a:spcPts val="0"/>
              </a:spcAft>
              <a:buNone/>
            </a:pPr>
            <a:r>
              <a:t/>
            </a:r>
            <a:endParaRPr sz="900">
              <a:solidFill>
                <a:schemeClr val="dk1"/>
              </a:solidFill>
            </a:endParaRPr>
          </a:p>
          <a:p>
            <a:pPr indent="0" lvl="0" marL="0" rtl="0" algn="l">
              <a:lnSpc>
                <a:spcPct val="128571"/>
              </a:lnSpc>
              <a:spcBef>
                <a:spcPts val="0"/>
              </a:spcBef>
              <a:spcAft>
                <a:spcPts val="0"/>
              </a:spcAft>
              <a:buNone/>
            </a:pPr>
            <a:r>
              <a:rPr b="1" lang="en-US" sz="900">
                <a:solidFill>
                  <a:schemeClr val="dk1"/>
                </a:solidFill>
              </a:rPr>
              <a:t>Interpretation:</a:t>
            </a:r>
            <a:r>
              <a:rPr lang="en-US" sz="900">
                <a:solidFill>
                  <a:schemeClr val="dk1"/>
                </a:solidFill>
              </a:rPr>
              <a:t> the range of biases encountered is not as wide as in EDA (3), and most of it can be encompassed within range (-0.1, 0.15).</a:t>
            </a:r>
            <a:endParaRPr b="1" sz="900">
              <a:solidFill>
                <a:schemeClr val="dk1"/>
              </a:solidFill>
            </a:endParaRPr>
          </a:p>
        </p:txBody>
      </p:sp>
      <p:sp>
        <p:nvSpPr>
          <p:cNvPr id="319" name="Google Shape;319;g31f61566c1a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31e61626025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g31e61626025_0_30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31e61626025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Clr>
                <a:schemeClr val="dk1"/>
              </a:buClr>
              <a:buSzPts val="1100"/>
              <a:buFont typeface="Arial"/>
              <a:buNone/>
            </a:pPr>
            <a:r>
              <a:rPr lang="en-US" sz="1200">
                <a:solidFill>
                  <a:srgbClr val="E3E3E3"/>
                </a:solidFill>
                <a:highlight>
                  <a:srgbClr val="383838"/>
                </a:highlight>
                <a:latin typeface="Roboto"/>
                <a:ea typeface="Roboto"/>
                <a:cs typeface="Roboto"/>
                <a:sym typeface="Roboto"/>
              </a:rPr>
              <a:t>A naive baseline model would be to predict the </a:t>
            </a:r>
            <a:r>
              <a:rPr b="1" lang="en-US" sz="1200">
                <a:solidFill>
                  <a:srgbClr val="E3E3E3"/>
                </a:solidFill>
                <a:highlight>
                  <a:srgbClr val="383838"/>
                </a:highlight>
                <a:latin typeface="Roboto"/>
                <a:ea typeface="Roboto"/>
                <a:cs typeface="Roboto"/>
                <a:sym typeface="Roboto"/>
              </a:rPr>
              <a:t>average target value (</a:t>
            </a:r>
            <a:r>
              <a:rPr b="1" lang="en-US">
                <a:solidFill>
                  <a:srgbClr val="E3E3E3"/>
                </a:solidFill>
                <a:highlight>
                  <a:srgbClr val="383838"/>
                </a:highlight>
                <a:latin typeface="Roboto Mono"/>
                <a:ea typeface="Roboto Mono"/>
                <a:cs typeface="Roboto Mono"/>
                <a:sym typeface="Roboto Mono"/>
              </a:rPr>
              <a:t>fav_h</a:t>
            </a:r>
            <a:r>
              <a:rPr b="1" lang="en-US" sz="1200">
                <a:solidFill>
                  <a:srgbClr val="E3E3E3"/>
                </a:solidFill>
                <a:highlight>
                  <a:srgbClr val="383838"/>
                </a:highlight>
                <a:latin typeface="Roboto"/>
                <a:ea typeface="Roboto"/>
                <a:cs typeface="Roboto"/>
                <a:sym typeface="Roboto"/>
              </a:rPr>
              <a:t>)</a:t>
            </a:r>
            <a:r>
              <a:rPr lang="en-US" sz="1200">
                <a:solidFill>
                  <a:srgbClr val="E3E3E3"/>
                </a:solidFill>
                <a:highlight>
                  <a:srgbClr val="383838"/>
                </a:highlight>
                <a:latin typeface="Roboto"/>
                <a:ea typeface="Roboto"/>
                <a:cs typeface="Roboto"/>
                <a:sym typeface="Roboto"/>
              </a:rPr>
              <a:t> for all games. This will serce as a benchmark to understand if engineering features and more advanced models can improve predictive accuracy in the first place. We use MSE to measure baseline performance.</a:t>
            </a:r>
            <a:endParaRPr sz="1200">
              <a:solidFill>
                <a:srgbClr val="E3E3E3"/>
              </a:solidFill>
              <a:highlight>
                <a:srgbClr val="383838"/>
              </a:highlight>
              <a:latin typeface="Roboto"/>
              <a:ea typeface="Roboto"/>
              <a:cs typeface="Roboto"/>
              <a:sym typeface="Roboto"/>
            </a:endParaRPr>
          </a:p>
          <a:p>
            <a:pPr indent="0" lvl="0" marL="0" rtl="0" algn="l">
              <a:lnSpc>
                <a:spcPct val="115000"/>
              </a:lnSpc>
              <a:spcBef>
                <a:spcPts val="600"/>
              </a:spcBef>
              <a:spcAft>
                <a:spcPts val="0"/>
              </a:spcAft>
              <a:buClr>
                <a:schemeClr val="dk1"/>
              </a:buClr>
              <a:buSzPts val="1100"/>
              <a:buFont typeface="Arial"/>
              <a:buNone/>
            </a:pPr>
            <a:r>
              <a:rPr lang="en-US" sz="1200">
                <a:solidFill>
                  <a:srgbClr val="E3E3E3"/>
                </a:solidFill>
                <a:highlight>
                  <a:srgbClr val="383838"/>
                </a:highlight>
                <a:latin typeface="Roboto"/>
                <a:ea typeface="Roboto"/>
                <a:cs typeface="Roboto"/>
                <a:sym typeface="Roboto"/>
              </a:rPr>
              <a:t>The baseline model assumes:</a:t>
            </a:r>
            <a:endParaRPr sz="1200">
              <a:solidFill>
                <a:srgbClr val="E3E3E3"/>
              </a:solidFill>
              <a:highlight>
                <a:srgbClr val="383838"/>
              </a:highlight>
              <a:latin typeface="Roboto"/>
              <a:ea typeface="Roboto"/>
              <a:cs typeface="Roboto"/>
              <a:sym typeface="Roboto"/>
            </a:endParaRPr>
          </a:p>
          <a:p>
            <a:pPr indent="-304800" lvl="0" marL="457200" rtl="0" algn="l">
              <a:lnSpc>
                <a:spcPct val="115000"/>
              </a:lnSpc>
              <a:spcBef>
                <a:spcPts val="600"/>
              </a:spcBef>
              <a:spcAft>
                <a:spcPts val="0"/>
              </a:spcAft>
              <a:buClr>
                <a:srgbClr val="E3E3E3"/>
              </a:buClr>
              <a:buSzPts val="1200"/>
              <a:buFont typeface="Roboto"/>
              <a:buChar char="●"/>
            </a:pPr>
            <a:r>
              <a:rPr lang="en-US" sz="1200">
                <a:solidFill>
                  <a:srgbClr val="E3E3E3"/>
                </a:solidFill>
                <a:highlight>
                  <a:srgbClr val="383838"/>
                </a:highlight>
                <a:latin typeface="Roboto"/>
                <a:ea typeface="Roboto"/>
                <a:cs typeface="Roboto"/>
                <a:sym typeface="Roboto"/>
              </a:rPr>
              <a:t>No relationship b/w the predictors and the target.</a:t>
            </a:r>
            <a:endParaRPr sz="1200">
              <a:solidFill>
                <a:srgbClr val="E3E3E3"/>
              </a:solidFill>
              <a:highlight>
                <a:srgbClr val="383838"/>
              </a:highlight>
              <a:latin typeface="Roboto"/>
              <a:ea typeface="Roboto"/>
              <a:cs typeface="Roboto"/>
              <a:sym typeface="Roboto"/>
            </a:endParaRPr>
          </a:p>
          <a:p>
            <a:pPr indent="-304800" lvl="0" marL="457200" rtl="0" algn="l">
              <a:lnSpc>
                <a:spcPct val="115000"/>
              </a:lnSpc>
              <a:spcBef>
                <a:spcPts val="0"/>
              </a:spcBef>
              <a:spcAft>
                <a:spcPts val="0"/>
              </a:spcAft>
              <a:buClr>
                <a:srgbClr val="E3E3E3"/>
              </a:buClr>
              <a:buSzPts val="1200"/>
              <a:buFont typeface="Roboto"/>
              <a:buChar char="●"/>
            </a:pPr>
            <a:r>
              <a:rPr lang="en-US" sz="1200">
                <a:solidFill>
                  <a:srgbClr val="E3E3E3"/>
                </a:solidFill>
                <a:highlight>
                  <a:srgbClr val="383838"/>
                </a:highlight>
                <a:latin typeface="Roboto"/>
                <a:ea typeface="Roboto"/>
                <a:cs typeface="Roboto"/>
                <a:sym typeface="Roboto"/>
              </a:rPr>
              <a:t>All predictions are equal to the mean of </a:t>
            </a:r>
            <a:r>
              <a:rPr lang="en-US">
                <a:solidFill>
                  <a:srgbClr val="E3E3E3"/>
                </a:solidFill>
                <a:highlight>
                  <a:srgbClr val="383838"/>
                </a:highlight>
                <a:latin typeface="Roboto Mono"/>
                <a:ea typeface="Roboto Mono"/>
                <a:cs typeface="Roboto Mono"/>
                <a:sym typeface="Roboto Mono"/>
              </a:rPr>
              <a:t>fav_h</a:t>
            </a:r>
            <a:r>
              <a:rPr lang="en-US" sz="1200">
                <a:solidFill>
                  <a:srgbClr val="E3E3E3"/>
                </a:solidFill>
                <a:highlight>
                  <a:srgbClr val="383838"/>
                </a:highlight>
                <a:latin typeface="Roboto"/>
                <a:ea typeface="Roboto"/>
                <a:cs typeface="Roboto"/>
                <a:sym typeface="Roboto"/>
              </a:rPr>
              <a:t>.</a:t>
            </a:r>
            <a:endParaRPr sz="1200">
              <a:solidFill>
                <a:srgbClr val="E3E3E3"/>
              </a:solidFill>
              <a:highlight>
                <a:srgbClr val="383838"/>
              </a:highlight>
              <a:latin typeface="Roboto"/>
              <a:ea typeface="Roboto"/>
              <a:cs typeface="Roboto"/>
              <a:sym typeface="Roboto"/>
            </a:endParaRPr>
          </a:p>
          <a:p>
            <a:pPr indent="0" lvl="0" marL="0" rtl="0" algn="l">
              <a:lnSpc>
                <a:spcPct val="115000"/>
              </a:lnSpc>
              <a:spcBef>
                <a:spcPts val="600"/>
              </a:spcBef>
              <a:spcAft>
                <a:spcPts val="0"/>
              </a:spcAft>
              <a:buNone/>
            </a:pPr>
            <a:r>
              <a:rPr lang="en-US" sz="1200">
                <a:solidFill>
                  <a:srgbClr val="E3E3E3"/>
                </a:solidFill>
                <a:highlight>
                  <a:srgbClr val="383838"/>
                </a:highlight>
                <a:latin typeface="Roboto"/>
                <a:ea typeface="Roboto"/>
                <a:cs typeface="Roboto"/>
                <a:sym typeface="Roboto"/>
              </a:rPr>
              <a:t>Any model that outperforms this naive prediction should be considered valuable.</a:t>
            </a:r>
            <a:endParaRPr sz="1200">
              <a:solidFill>
                <a:srgbClr val="E3E3E3"/>
              </a:solidFill>
              <a:highlight>
                <a:srgbClr val="383838"/>
              </a:highlight>
              <a:latin typeface="Roboto"/>
              <a:ea typeface="Roboto"/>
              <a:cs typeface="Roboto"/>
              <a:sym typeface="Roboto"/>
            </a:endParaRPr>
          </a:p>
          <a:p>
            <a:pPr indent="0" lvl="0" marL="0" rtl="0" algn="l">
              <a:lnSpc>
                <a:spcPct val="115000"/>
              </a:lnSpc>
              <a:spcBef>
                <a:spcPts val="600"/>
              </a:spcBef>
              <a:spcAft>
                <a:spcPts val="0"/>
              </a:spcAft>
              <a:buNone/>
            </a:pPr>
            <a:r>
              <a:t/>
            </a:r>
            <a:endParaRPr sz="1200">
              <a:solidFill>
                <a:srgbClr val="E3E3E3"/>
              </a:solidFill>
              <a:highlight>
                <a:srgbClr val="383838"/>
              </a:highlight>
              <a:latin typeface="Roboto"/>
              <a:ea typeface="Roboto"/>
              <a:cs typeface="Roboto"/>
              <a:sym typeface="Roboto"/>
            </a:endParaRPr>
          </a:p>
          <a:p>
            <a:pPr indent="0" lvl="0" marL="0" rtl="0" algn="l">
              <a:lnSpc>
                <a:spcPct val="115000"/>
              </a:lnSpc>
              <a:spcBef>
                <a:spcPts val="600"/>
              </a:spcBef>
              <a:spcAft>
                <a:spcPts val="0"/>
              </a:spcAft>
              <a:buClr>
                <a:schemeClr val="dk1"/>
              </a:buClr>
              <a:buSzPts val="1100"/>
              <a:buFont typeface="Arial"/>
              <a:buNone/>
            </a:pPr>
            <a:r>
              <a:t/>
            </a:r>
            <a:endParaRPr sz="1200">
              <a:solidFill>
                <a:srgbClr val="E3E3E3"/>
              </a:solidFill>
              <a:highlight>
                <a:srgbClr val="383838"/>
              </a:highlight>
              <a:latin typeface="Roboto"/>
              <a:ea typeface="Roboto"/>
              <a:cs typeface="Roboto"/>
              <a:sym typeface="Roboto"/>
            </a:endParaRPr>
          </a:p>
          <a:p>
            <a:pPr indent="0" lvl="0" marL="0" rtl="0" algn="l">
              <a:spcBef>
                <a:spcPts val="500"/>
              </a:spcBef>
              <a:spcAft>
                <a:spcPts val="0"/>
              </a:spcAft>
              <a:buNone/>
            </a:pPr>
            <a:r>
              <a:t/>
            </a:r>
            <a:endParaRPr/>
          </a:p>
        </p:txBody>
      </p:sp>
      <p:sp>
        <p:nvSpPr>
          <p:cNvPr id="336" name="Google Shape;336;g31e61626025_0_2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31e61626025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Clr>
                <a:schemeClr val="dk1"/>
              </a:buClr>
              <a:buSzPts val="1100"/>
              <a:buFont typeface="Arial"/>
              <a:buNone/>
            </a:pPr>
            <a:r>
              <a:rPr lang="en-US" sz="1200">
                <a:solidFill>
                  <a:srgbClr val="E3E3E3"/>
                </a:solidFill>
                <a:highlight>
                  <a:srgbClr val="383838"/>
                </a:highlight>
                <a:latin typeface="Roboto"/>
                <a:ea typeface="Roboto"/>
                <a:cs typeface="Roboto"/>
                <a:sym typeface="Roboto"/>
              </a:rPr>
              <a:t>kNN Regression is a non-parametric regression technique that may be helpful in modeling non-linear relationships between predictors and our response variable fav_h. A higher value of k will lead to higher model complexity, and this can be tuned via cross-validatoin.</a:t>
            </a:r>
            <a:endParaRPr sz="1200">
              <a:solidFill>
                <a:srgbClr val="E3E3E3"/>
              </a:solidFill>
              <a:highlight>
                <a:srgbClr val="383838"/>
              </a:highlight>
              <a:latin typeface="Roboto"/>
              <a:ea typeface="Roboto"/>
              <a:cs typeface="Roboto"/>
              <a:sym typeface="Roboto"/>
            </a:endParaRPr>
          </a:p>
          <a:p>
            <a:pPr indent="0" lvl="0" marL="0" rtl="0" algn="l">
              <a:lnSpc>
                <a:spcPct val="115000"/>
              </a:lnSpc>
              <a:spcBef>
                <a:spcPts val="600"/>
              </a:spcBef>
              <a:spcAft>
                <a:spcPts val="0"/>
              </a:spcAft>
              <a:buNone/>
            </a:pPr>
            <a:r>
              <a:rPr lang="en-US" sz="1200">
                <a:solidFill>
                  <a:srgbClr val="E3E3E3"/>
                </a:solidFill>
                <a:highlight>
                  <a:srgbClr val="383838"/>
                </a:highlight>
                <a:latin typeface="Roboto"/>
                <a:ea typeface="Roboto"/>
                <a:cs typeface="Roboto"/>
                <a:sym typeface="Roboto"/>
              </a:rPr>
              <a:t>Because of this, we expect it to outperform the naive model, and perhaps our simplest decision tree model, but we do not expect it to do as well as our more thorough methods like Random Forest, Bagging, or Boosting.</a:t>
            </a:r>
            <a:endParaRPr sz="1200">
              <a:solidFill>
                <a:srgbClr val="E3E3E3"/>
              </a:solidFill>
              <a:highlight>
                <a:srgbClr val="383838"/>
              </a:highlight>
              <a:latin typeface="Roboto"/>
              <a:ea typeface="Roboto"/>
              <a:cs typeface="Roboto"/>
              <a:sym typeface="Roboto"/>
            </a:endParaRPr>
          </a:p>
          <a:p>
            <a:pPr indent="0" lvl="0" marL="0" rtl="0" algn="l">
              <a:lnSpc>
                <a:spcPct val="115000"/>
              </a:lnSpc>
              <a:spcBef>
                <a:spcPts val="600"/>
              </a:spcBef>
              <a:spcAft>
                <a:spcPts val="0"/>
              </a:spcAft>
              <a:buNone/>
            </a:pPr>
            <a:r>
              <a:t/>
            </a:r>
            <a:endParaRPr sz="1200">
              <a:solidFill>
                <a:srgbClr val="E3E3E3"/>
              </a:solidFill>
              <a:highlight>
                <a:srgbClr val="383838"/>
              </a:highlight>
              <a:latin typeface="Roboto"/>
              <a:ea typeface="Roboto"/>
              <a:cs typeface="Roboto"/>
              <a:sym typeface="Roboto"/>
            </a:endParaRPr>
          </a:p>
          <a:p>
            <a:pPr indent="0" lvl="0" marL="0" rtl="0" algn="l">
              <a:lnSpc>
                <a:spcPct val="128571"/>
              </a:lnSpc>
              <a:spcBef>
                <a:spcPts val="500"/>
              </a:spcBef>
              <a:spcAft>
                <a:spcPts val="0"/>
              </a:spcAft>
              <a:buClr>
                <a:schemeClr val="dk1"/>
              </a:buClr>
              <a:buSzPts val="1100"/>
              <a:buFont typeface="Arial"/>
              <a:buNone/>
            </a:pPr>
            <a:r>
              <a:rPr lang="en-US" sz="1600">
                <a:solidFill>
                  <a:schemeClr val="dk1"/>
                </a:solidFill>
              </a:rPr>
              <a:t>Applying Permutation Importance identifies importances of every single feature used to predict the target variable. Listing the kNN features by importance shows that umpire_bias is a dominating feature while other ones such as interaction_home_umpire, avg_plate_x might also have some impact over kNN Regression results.</a:t>
            </a:r>
            <a:endParaRPr sz="1600">
              <a:solidFill>
                <a:schemeClr val="dk1"/>
              </a:solidFill>
            </a:endParaRPr>
          </a:p>
          <a:p>
            <a:pPr indent="0" lvl="0" marL="0" rtl="0" algn="l">
              <a:spcBef>
                <a:spcPts val="0"/>
              </a:spcBef>
              <a:spcAft>
                <a:spcPts val="0"/>
              </a:spcAft>
              <a:buNone/>
            </a:pPr>
            <a:r>
              <a:t/>
            </a:r>
            <a:endParaRPr/>
          </a:p>
        </p:txBody>
      </p:sp>
      <p:sp>
        <p:nvSpPr>
          <p:cNvPr id="344" name="Google Shape;344;g31e61626025_0_3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31e61626025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Clr>
                <a:schemeClr val="dk1"/>
              </a:buClr>
              <a:buSzPts val="1100"/>
              <a:buFont typeface="Arial"/>
              <a:buNone/>
            </a:pPr>
            <a:r>
              <a:rPr lang="en-US" sz="1200">
                <a:solidFill>
                  <a:srgbClr val="E3E3E3"/>
                </a:solidFill>
                <a:highlight>
                  <a:srgbClr val="383838"/>
                </a:highlight>
                <a:latin typeface="Roboto"/>
                <a:ea typeface="Roboto"/>
                <a:cs typeface="Roboto"/>
                <a:sym typeface="Roboto"/>
              </a:rPr>
              <a:t>Linear regression will assume a linear relationship between our predictors and response. This model will perform well if that assumption is correct, but will not do as well if the relationship is more complicated and nonlinear (which is likely for at least some predictors). Ridge regularization will help prevent overfitting by shrinking coefficients and optimizing the bias-variance tradeoff.</a:t>
            </a:r>
            <a:endParaRPr sz="1200">
              <a:solidFill>
                <a:srgbClr val="E3E3E3"/>
              </a:solidFill>
              <a:highlight>
                <a:srgbClr val="383838"/>
              </a:highlight>
              <a:latin typeface="Roboto"/>
              <a:ea typeface="Roboto"/>
              <a:cs typeface="Roboto"/>
              <a:sym typeface="Roboto"/>
            </a:endParaRPr>
          </a:p>
          <a:p>
            <a:pPr indent="0" lvl="0" marL="0" rtl="0" algn="l">
              <a:lnSpc>
                <a:spcPct val="115000"/>
              </a:lnSpc>
              <a:spcBef>
                <a:spcPts val="600"/>
              </a:spcBef>
              <a:spcAft>
                <a:spcPts val="0"/>
              </a:spcAft>
              <a:buNone/>
            </a:pPr>
            <a:r>
              <a:rPr lang="en-US" sz="1200">
                <a:solidFill>
                  <a:srgbClr val="E3E3E3"/>
                </a:solidFill>
                <a:highlight>
                  <a:srgbClr val="383838"/>
                </a:highlight>
                <a:latin typeface="Roboto"/>
                <a:ea typeface="Roboto"/>
                <a:cs typeface="Roboto"/>
                <a:sym typeface="Roboto"/>
              </a:rPr>
              <a:t>Given that a linear approximation may not be the ideal relationship between our features and bias, we expect linear regression with ridge regularization to improve upon the baseline model, but be less accurate than non-parametric or ensemble methods like kNN and Random Forest.</a:t>
            </a:r>
            <a:endParaRPr sz="1200">
              <a:solidFill>
                <a:srgbClr val="E3E3E3"/>
              </a:solidFill>
              <a:highlight>
                <a:srgbClr val="383838"/>
              </a:highlight>
              <a:latin typeface="Roboto"/>
              <a:ea typeface="Roboto"/>
              <a:cs typeface="Roboto"/>
              <a:sym typeface="Roboto"/>
            </a:endParaRPr>
          </a:p>
          <a:p>
            <a:pPr indent="0" lvl="0" marL="0" rtl="0" algn="l">
              <a:lnSpc>
                <a:spcPct val="115000"/>
              </a:lnSpc>
              <a:spcBef>
                <a:spcPts val="600"/>
              </a:spcBef>
              <a:spcAft>
                <a:spcPts val="0"/>
              </a:spcAft>
              <a:buNone/>
            </a:pPr>
            <a:r>
              <a:rPr lang="en-US" sz="1200">
                <a:solidFill>
                  <a:srgbClr val="E3E3E3"/>
                </a:solidFill>
                <a:highlight>
                  <a:srgbClr val="383838"/>
                </a:highlight>
                <a:latin typeface="Roboto"/>
                <a:ea typeface="Roboto"/>
                <a:cs typeface="Roboto"/>
                <a:sym typeface="Roboto"/>
              </a:rPr>
              <a:t>Release position and extension for pitching appear the most important here, a departure from other models.</a:t>
            </a:r>
            <a:endParaRPr sz="1200">
              <a:solidFill>
                <a:srgbClr val="E3E3E3"/>
              </a:solidFill>
              <a:highlight>
                <a:srgbClr val="383838"/>
              </a:highlight>
              <a:latin typeface="Roboto"/>
              <a:ea typeface="Roboto"/>
              <a:cs typeface="Roboto"/>
              <a:sym typeface="Roboto"/>
            </a:endParaRPr>
          </a:p>
          <a:p>
            <a:pPr indent="0" lvl="0" marL="0" rtl="0" algn="l">
              <a:lnSpc>
                <a:spcPct val="115000"/>
              </a:lnSpc>
              <a:spcBef>
                <a:spcPts val="600"/>
              </a:spcBef>
              <a:spcAft>
                <a:spcPts val="0"/>
              </a:spcAft>
              <a:buNone/>
            </a:pPr>
            <a:r>
              <a:t/>
            </a:r>
            <a:endParaRPr sz="1200">
              <a:solidFill>
                <a:srgbClr val="E3E3E3"/>
              </a:solidFill>
              <a:highlight>
                <a:srgbClr val="383838"/>
              </a:highlight>
              <a:latin typeface="Roboto"/>
              <a:ea typeface="Roboto"/>
              <a:cs typeface="Roboto"/>
              <a:sym typeface="Roboto"/>
            </a:endParaRPr>
          </a:p>
          <a:p>
            <a:pPr indent="0" lvl="0" marL="0" rtl="0" algn="l">
              <a:lnSpc>
                <a:spcPct val="115000"/>
              </a:lnSpc>
              <a:spcBef>
                <a:spcPts val="600"/>
              </a:spcBef>
              <a:spcAft>
                <a:spcPts val="0"/>
              </a:spcAft>
              <a:buClr>
                <a:schemeClr val="dk1"/>
              </a:buClr>
              <a:buSzPts val="1100"/>
              <a:buFont typeface="Arial"/>
              <a:buNone/>
            </a:pPr>
            <a:r>
              <a:rPr b="1" lang="en-US" sz="1200">
                <a:solidFill>
                  <a:srgbClr val="E3E3E3"/>
                </a:solidFill>
                <a:highlight>
                  <a:srgbClr val="383838"/>
                </a:highlight>
                <a:latin typeface="Roboto"/>
                <a:ea typeface="Roboto"/>
                <a:cs typeface="Roboto"/>
                <a:sym typeface="Roboto"/>
              </a:rPr>
              <a:t>Residual Analysis:</a:t>
            </a:r>
            <a:r>
              <a:rPr lang="en-US" sz="1200">
                <a:solidFill>
                  <a:srgbClr val="E3E3E3"/>
                </a:solidFill>
                <a:highlight>
                  <a:srgbClr val="383838"/>
                </a:highlight>
                <a:latin typeface="Roboto"/>
                <a:ea typeface="Roboto"/>
                <a:cs typeface="Roboto"/>
                <a:sym typeface="Roboto"/>
              </a:rPr>
              <a:t> Showing that there's a fairly constant variance across residuals (homoskedacisity) supports our assumption of a linear relationship because</a:t>
            </a:r>
            <a:endParaRPr sz="1200">
              <a:solidFill>
                <a:srgbClr val="E3E3E3"/>
              </a:solidFill>
              <a:highlight>
                <a:srgbClr val="383838"/>
              </a:highlight>
              <a:latin typeface="Roboto"/>
              <a:ea typeface="Roboto"/>
              <a:cs typeface="Roboto"/>
              <a:sym typeface="Roboto"/>
            </a:endParaRPr>
          </a:p>
          <a:p>
            <a:pPr indent="0" lvl="0" marL="0" rtl="0" algn="l">
              <a:spcBef>
                <a:spcPts val="500"/>
              </a:spcBef>
              <a:spcAft>
                <a:spcPts val="0"/>
              </a:spcAft>
              <a:buNone/>
            </a:pPr>
            <a:r>
              <a:t/>
            </a:r>
            <a:endParaRPr/>
          </a:p>
        </p:txBody>
      </p:sp>
      <p:sp>
        <p:nvSpPr>
          <p:cNvPr id="353" name="Google Shape;353;g31e61626025_0_3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31e61626025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200">
                <a:solidFill>
                  <a:srgbClr val="E3E3E3"/>
                </a:solidFill>
                <a:highlight>
                  <a:srgbClr val="383838"/>
                </a:highlight>
                <a:latin typeface="Roboto"/>
                <a:ea typeface="Roboto"/>
                <a:cs typeface="Roboto"/>
                <a:sym typeface="Roboto"/>
              </a:rPr>
              <a:t>A single regression decision tree is a simple model that will likely be unable to capture the complexities of our data. We learned several methods such as RF, Bagging, and Boosting to combine trees for better results, so we expect those ensemble learning methods to do much better compared to a single tree.</a:t>
            </a:r>
            <a:endParaRPr sz="1200">
              <a:solidFill>
                <a:srgbClr val="E3E3E3"/>
              </a:solidFill>
              <a:highlight>
                <a:srgbClr val="383838"/>
              </a:highlight>
              <a:latin typeface="Roboto"/>
              <a:ea typeface="Roboto"/>
              <a:cs typeface="Roboto"/>
              <a:sym typeface="Roboto"/>
            </a:endParaRPr>
          </a:p>
          <a:p>
            <a:pPr indent="0" lvl="0" marL="0" rtl="0" algn="l">
              <a:spcBef>
                <a:spcPts val="0"/>
              </a:spcBef>
              <a:spcAft>
                <a:spcPts val="0"/>
              </a:spcAft>
              <a:buNone/>
            </a:pPr>
            <a:r>
              <a:t/>
            </a:r>
            <a:endParaRPr sz="1200">
              <a:solidFill>
                <a:srgbClr val="E3E3E3"/>
              </a:solidFill>
              <a:highlight>
                <a:srgbClr val="383838"/>
              </a:highlight>
              <a:latin typeface="Roboto"/>
              <a:ea typeface="Roboto"/>
              <a:cs typeface="Roboto"/>
              <a:sym typeface="Roboto"/>
            </a:endParaRPr>
          </a:p>
          <a:p>
            <a:pPr indent="0" lvl="0" marL="0" rtl="0" algn="l">
              <a:spcBef>
                <a:spcPts val="0"/>
              </a:spcBef>
              <a:spcAft>
                <a:spcPts val="0"/>
              </a:spcAft>
              <a:buNone/>
            </a:pPr>
            <a:r>
              <a:rPr lang="en-US" sz="1200">
                <a:solidFill>
                  <a:srgbClr val="E3E3E3"/>
                </a:solidFill>
                <a:highlight>
                  <a:srgbClr val="383838"/>
                </a:highlight>
                <a:latin typeface="Roboto"/>
                <a:ea typeface="Roboto"/>
                <a:cs typeface="Roboto"/>
                <a:sym typeface="Roboto"/>
              </a:rPr>
              <a:t>Umpire bias appears the most important feature by far. Notice that fewer features can be used in a single tree.</a:t>
            </a:r>
            <a:endParaRPr sz="1200">
              <a:solidFill>
                <a:srgbClr val="E3E3E3"/>
              </a:solidFill>
              <a:highlight>
                <a:srgbClr val="383838"/>
              </a:highlight>
              <a:latin typeface="Roboto"/>
              <a:ea typeface="Roboto"/>
              <a:cs typeface="Roboto"/>
              <a:sym typeface="Roboto"/>
            </a:endParaRPr>
          </a:p>
          <a:p>
            <a:pPr indent="0" lvl="0" marL="0" rtl="0" algn="l">
              <a:spcBef>
                <a:spcPts val="0"/>
              </a:spcBef>
              <a:spcAft>
                <a:spcPts val="0"/>
              </a:spcAft>
              <a:buNone/>
            </a:pPr>
            <a:r>
              <a:rPr lang="en-US" sz="1050">
                <a:solidFill>
                  <a:srgbClr val="E3E3E3"/>
                </a:solidFill>
                <a:highlight>
                  <a:srgbClr val="383838"/>
                </a:highlight>
                <a:latin typeface="Courier New"/>
                <a:ea typeface="Courier New"/>
                <a:cs typeface="Courier New"/>
                <a:sym typeface="Courier New"/>
              </a:rPr>
              <a:t>Note that there's at maximum 5 features usable in a simple tree with max_depth 3</a:t>
            </a:r>
            <a:endParaRPr sz="1200">
              <a:solidFill>
                <a:srgbClr val="E3E3E3"/>
              </a:solidFill>
              <a:highlight>
                <a:srgbClr val="383838"/>
              </a:highlight>
              <a:latin typeface="Roboto"/>
              <a:ea typeface="Roboto"/>
              <a:cs typeface="Roboto"/>
              <a:sym typeface="Roboto"/>
            </a:endParaRPr>
          </a:p>
        </p:txBody>
      </p:sp>
      <p:sp>
        <p:nvSpPr>
          <p:cNvPr id="363" name="Google Shape;363;g31e61626025_0_3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rvard SEAS_Cover ">
  <p:cSld name="Harvard SEAS_Cover ">
    <p:spTree>
      <p:nvGrpSpPr>
        <p:cNvPr id="10" name="Shape 10"/>
        <p:cNvGrpSpPr/>
        <p:nvPr/>
      </p:nvGrpSpPr>
      <p:grpSpPr>
        <a:xfrm>
          <a:off x="0" y="0"/>
          <a:ext cx="0" cy="0"/>
          <a:chOff x="0" y="0"/>
          <a:chExt cx="0" cy="0"/>
        </a:xfrm>
      </p:grpSpPr>
      <p:sp>
        <p:nvSpPr>
          <p:cNvPr id="11" name="Google Shape;11;p2"/>
          <p:cNvSpPr/>
          <p:nvPr/>
        </p:nvSpPr>
        <p:spPr>
          <a:xfrm>
            <a:off x="0" y="240786"/>
            <a:ext cx="8507629" cy="4911060"/>
          </a:xfrm>
          <a:prstGeom prst="rect">
            <a:avLst/>
          </a:prstGeom>
          <a:solidFill>
            <a:srgbClr val="50C6D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 name="Google Shape;12;p2"/>
          <p:cNvSpPr/>
          <p:nvPr/>
        </p:nvSpPr>
        <p:spPr>
          <a:xfrm>
            <a:off x="5541012" y="-11190"/>
            <a:ext cx="3602988" cy="1274219"/>
          </a:xfrm>
          <a:prstGeom prst="rect">
            <a:avLst/>
          </a:prstGeom>
          <a:solidFill>
            <a:srgbClr val="E6002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 name="Google Shape;13;p2"/>
          <p:cNvSpPr/>
          <p:nvPr/>
        </p:nvSpPr>
        <p:spPr>
          <a:xfrm>
            <a:off x="5541012" y="240300"/>
            <a:ext cx="2966617" cy="1022729"/>
          </a:xfrm>
          <a:prstGeom prst="rect">
            <a:avLst/>
          </a:prstGeom>
          <a:solidFill>
            <a:srgbClr val="9E122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4" name="Google Shape;14;p2"/>
          <p:cNvPicPr preferRelativeResize="0"/>
          <p:nvPr/>
        </p:nvPicPr>
        <p:blipFill rotWithShape="1">
          <a:blip r:embed="rId2">
            <a:alphaModFix/>
          </a:blip>
          <a:srcRect b="0" l="0" r="0" t="0"/>
          <a:stretch/>
        </p:blipFill>
        <p:spPr>
          <a:xfrm>
            <a:off x="5800275" y="410022"/>
            <a:ext cx="2426501" cy="692266"/>
          </a:xfrm>
          <a:prstGeom prst="rect">
            <a:avLst/>
          </a:prstGeom>
          <a:noFill/>
          <a:ln>
            <a:noFill/>
          </a:ln>
        </p:spPr>
      </p:pic>
      <p:sp>
        <p:nvSpPr>
          <p:cNvPr id="15" name="Google Shape;15;p2"/>
          <p:cNvSpPr txBox="1"/>
          <p:nvPr>
            <p:ph idx="1" type="body"/>
          </p:nvPr>
        </p:nvSpPr>
        <p:spPr>
          <a:xfrm>
            <a:off x="665847" y="3439306"/>
            <a:ext cx="6654577" cy="112514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520"/>
              </a:spcBef>
              <a:spcAft>
                <a:spcPts val="0"/>
              </a:spcAft>
              <a:buClr>
                <a:srgbClr val="FFFFFF"/>
              </a:buClr>
              <a:buSzPts val="2600"/>
              <a:buFont typeface="Arial"/>
              <a:buNone/>
              <a:defRPr b="0" i="0" sz="2600" u="none" cap="none" strike="noStrike">
                <a:solidFill>
                  <a:srgbClr val="FFFFFF"/>
                </a:solidFill>
                <a:latin typeface="Arial"/>
                <a:ea typeface="Arial"/>
                <a:cs typeface="Arial"/>
                <a:sym typeface="Arial"/>
              </a:defRPr>
            </a:lvl1pPr>
            <a:lvl2pPr indent="-228600" lvl="1" marL="914400" marR="0" rtl="0" algn="l">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6" name="Google Shape;16;p2"/>
          <p:cNvSpPr txBox="1"/>
          <p:nvPr>
            <p:ph idx="2" type="body"/>
          </p:nvPr>
        </p:nvSpPr>
        <p:spPr>
          <a:xfrm>
            <a:off x="665847" y="1837115"/>
            <a:ext cx="6654577" cy="1602191"/>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Clr>
                <a:schemeClr val="dk1"/>
              </a:buClr>
              <a:buSzPts val="4600"/>
              <a:buFont typeface="Arial"/>
              <a:buNone/>
              <a:defRPr b="1" i="0" sz="4600" u="none" cap="none" strike="noStrike">
                <a:solidFill>
                  <a:schemeClr val="dk1"/>
                </a:solidFill>
                <a:latin typeface="Arial"/>
                <a:ea typeface="Arial"/>
                <a:cs typeface="Arial"/>
                <a:sym typeface="Arial"/>
              </a:defRPr>
            </a:lvl1pPr>
            <a:lvl2pPr indent="-228600" lvl="1" marL="914400"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indent="-228600" lvl="2" marL="1371600"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indent="-228600" lvl="3" marL="18288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indent="-228600" lvl="4" marL="22860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7" name="Google Shape;17;p2"/>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a:buNone/>
              <a:defRPr sz="1300">
                <a:solidFill>
                  <a:srgbClr val="FFFFFF"/>
                </a:solidFill>
                <a:latin typeface="Arial"/>
                <a:ea typeface="Arial"/>
                <a:cs typeface="Arial"/>
                <a:sym typeface="Arial"/>
              </a:defRPr>
            </a:lvl1pPr>
            <a:lvl2pPr lvl="1">
              <a:buNone/>
              <a:defRPr sz="1300">
                <a:solidFill>
                  <a:srgbClr val="FFFFFF"/>
                </a:solidFill>
                <a:latin typeface="Arial"/>
                <a:ea typeface="Arial"/>
                <a:cs typeface="Arial"/>
                <a:sym typeface="Arial"/>
              </a:defRPr>
            </a:lvl2pPr>
            <a:lvl3pPr lvl="2">
              <a:buNone/>
              <a:defRPr sz="1300">
                <a:solidFill>
                  <a:srgbClr val="FFFFFF"/>
                </a:solidFill>
                <a:latin typeface="Arial"/>
                <a:ea typeface="Arial"/>
                <a:cs typeface="Arial"/>
                <a:sym typeface="Arial"/>
              </a:defRPr>
            </a:lvl3pPr>
            <a:lvl4pPr lvl="3">
              <a:buNone/>
              <a:defRPr sz="1300">
                <a:solidFill>
                  <a:srgbClr val="FFFFFF"/>
                </a:solidFill>
                <a:latin typeface="Arial"/>
                <a:ea typeface="Arial"/>
                <a:cs typeface="Arial"/>
                <a:sym typeface="Arial"/>
              </a:defRPr>
            </a:lvl4pPr>
            <a:lvl5pPr lvl="4">
              <a:buNone/>
              <a:defRPr sz="1300">
                <a:solidFill>
                  <a:srgbClr val="FFFFFF"/>
                </a:solidFill>
                <a:latin typeface="Arial"/>
                <a:ea typeface="Arial"/>
                <a:cs typeface="Arial"/>
                <a:sym typeface="Arial"/>
              </a:defRPr>
            </a:lvl5pPr>
            <a:lvl6pPr lvl="5">
              <a:buNone/>
              <a:defRPr sz="1300">
                <a:solidFill>
                  <a:srgbClr val="FFFFFF"/>
                </a:solidFill>
                <a:latin typeface="Arial"/>
                <a:ea typeface="Arial"/>
                <a:cs typeface="Arial"/>
                <a:sym typeface="Arial"/>
              </a:defRPr>
            </a:lvl6pPr>
            <a:lvl7pPr lvl="6">
              <a:buNone/>
              <a:defRPr sz="1300">
                <a:solidFill>
                  <a:srgbClr val="FFFFFF"/>
                </a:solidFill>
                <a:latin typeface="Arial"/>
                <a:ea typeface="Arial"/>
                <a:cs typeface="Arial"/>
                <a:sym typeface="Arial"/>
              </a:defRPr>
            </a:lvl7pPr>
            <a:lvl8pPr lvl="7">
              <a:buNone/>
              <a:defRPr sz="1300">
                <a:solidFill>
                  <a:srgbClr val="FFFFFF"/>
                </a:solidFill>
                <a:latin typeface="Arial"/>
                <a:ea typeface="Arial"/>
                <a:cs typeface="Arial"/>
                <a:sym typeface="Arial"/>
              </a:defRPr>
            </a:lvl8pPr>
            <a:lvl9pPr lvl="8">
              <a:buNone/>
              <a:defRPr sz="1300">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rvard SEAS_Title">
  <p:cSld name="Harvard SEAS_Title">
    <p:spTree>
      <p:nvGrpSpPr>
        <p:cNvPr id="18" name="Shape 18"/>
        <p:cNvGrpSpPr/>
        <p:nvPr/>
      </p:nvGrpSpPr>
      <p:grpSpPr>
        <a:xfrm>
          <a:off x="0" y="0"/>
          <a:ext cx="0" cy="0"/>
          <a:chOff x="0" y="0"/>
          <a:chExt cx="0" cy="0"/>
        </a:xfrm>
      </p:grpSpPr>
      <p:sp>
        <p:nvSpPr>
          <p:cNvPr id="19" name="Google Shape;19;p3"/>
          <p:cNvSpPr/>
          <p:nvPr/>
        </p:nvSpPr>
        <p:spPr>
          <a:xfrm>
            <a:off x="7690592" y="324022"/>
            <a:ext cx="1453408" cy="997414"/>
          </a:xfrm>
          <a:prstGeom prst="rect">
            <a:avLst/>
          </a:prstGeom>
          <a:solidFill>
            <a:srgbClr val="E6002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 name="Google Shape;20;p3"/>
          <p:cNvSpPr/>
          <p:nvPr/>
        </p:nvSpPr>
        <p:spPr>
          <a:xfrm>
            <a:off x="0" y="-6196"/>
            <a:ext cx="8491213" cy="1152293"/>
          </a:xfrm>
          <a:prstGeom prst="rect">
            <a:avLst/>
          </a:prstGeom>
          <a:solidFill>
            <a:srgbClr val="50C6D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 name="Google Shape;21;p3"/>
          <p:cNvSpPr/>
          <p:nvPr/>
        </p:nvSpPr>
        <p:spPr>
          <a:xfrm>
            <a:off x="7688146" y="324022"/>
            <a:ext cx="803067" cy="822075"/>
          </a:xfrm>
          <a:prstGeom prst="rect">
            <a:avLst/>
          </a:prstGeom>
          <a:solidFill>
            <a:srgbClr val="9E122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 name="Google Shape;22;p3"/>
          <p:cNvSpPr txBox="1"/>
          <p:nvPr>
            <p:ph idx="1" type="body"/>
          </p:nvPr>
        </p:nvSpPr>
        <p:spPr>
          <a:xfrm>
            <a:off x="919093" y="3621503"/>
            <a:ext cx="6654577" cy="1319951"/>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52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pic>
        <p:nvPicPr>
          <p:cNvPr id="23" name="Google Shape;23;p3"/>
          <p:cNvPicPr preferRelativeResize="0"/>
          <p:nvPr/>
        </p:nvPicPr>
        <p:blipFill rotWithShape="1">
          <a:blip r:embed="rId2">
            <a:alphaModFix/>
          </a:blip>
          <a:srcRect b="0" l="0" r="0" t="0"/>
          <a:stretch/>
        </p:blipFill>
        <p:spPr>
          <a:xfrm>
            <a:off x="527904" y="262856"/>
            <a:ext cx="2421672" cy="690889"/>
          </a:xfrm>
          <a:prstGeom prst="rect">
            <a:avLst/>
          </a:prstGeom>
          <a:noFill/>
          <a:ln>
            <a:noFill/>
          </a:ln>
        </p:spPr>
      </p:pic>
      <p:pic>
        <p:nvPicPr>
          <p:cNvPr id="24" name="Google Shape;24;p3"/>
          <p:cNvPicPr preferRelativeResize="0"/>
          <p:nvPr/>
        </p:nvPicPr>
        <p:blipFill rotWithShape="1">
          <a:blip r:embed="rId3">
            <a:alphaModFix/>
          </a:blip>
          <a:srcRect b="0" l="0" r="0" t="0"/>
          <a:stretch/>
        </p:blipFill>
        <p:spPr>
          <a:xfrm>
            <a:off x="7826375" y="472367"/>
            <a:ext cx="511175" cy="433079"/>
          </a:xfrm>
          <a:prstGeom prst="rect">
            <a:avLst/>
          </a:prstGeom>
          <a:noFill/>
          <a:ln>
            <a:noFill/>
          </a:ln>
        </p:spPr>
      </p:pic>
      <p:sp>
        <p:nvSpPr>
          <p:cNvPr id="25" name="Google Shape;25;p3"/>
          <p:cNvSpPr txBox="1"/>
          <p:nvPr>
            <p:ph idx="2" type="body"/>
          </p:nvPr>
        </p:nvSpPr>
        <p:spPr>
          <a:xfrm>
            <a:off x="919093" y="2019098"/>
            <a:ext cx="6654577" cy="1602405"/>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Clr>
                <a:schemeClr val="dk1"/>
              </a:buClr>
              <a:buSzPts val="4600"/>
              <a:buFont typeface="Arial"/>
              <a:buNone/>
              <a:defRPr b="1" i="0" sz="4600" u="none" cap="none" strike="noStrike">
                <a:solidFill>
                  <a:schemeClr val="dk1"/>
                </a:solidFill>
                <a:latin typeface="Arial"/>
                <a:ea typeface="Arial"/>
                <a:cs typeface="Arial"/>
                <a:sym typeface="Arial"/>
              </a:defRPr>
            </a:lvl1pPr>
            <a:lvl2pPr indent="-228600" lvl="1" marL="914400"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indent="-228600" lvl="2" marL="1371600"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indent="-228600" lvl="3" marL="18288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indent="-228600" lvl="4" marL="22860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6" name="Google Shape;26;p3"/>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a:buNone/>
              <a:defRPr sz="1300">
                <a:solidFill>
                  <a:schemeClr val="dk1"/>
                </a:solidFill>
                <a:latin typeface="Arial"/>
                <a:ea typeface="Arial"/>
                <a:cs typeface="Arial"/>
                <a:sym typeface="Arial"/>
              </a:defRPr>
            </a:lvl1pPr>
            <a:lvl2pPr lvl="1">
              <a:buNone/>
              <a:defRPr sz="1300">
                <a:solidFill>
                  <a:schemeClr val="dk1"/>
                </a:solidFill>
                <a:latin typeface="Arial"/>
                <a:ea typeface="Arial"/>
                <a:cs typeface="Arial"/>
                <a:sym typeface="Arial"/>
              </a:defRPr>
            </a:lvl2pPr>
            <a:lvl3pPr lvl="2">
              <a:buNone/>
              <a:defRPr sz="1300">
                <a:solidFill>
                  <a:schemeClr val="dk1"/>
                </a:solidFill>
                <a:latin typeface="Arial"/>
                <a:ea typeface="Arial"/>
                <a:cs typeface="Arial"/>
                <a:sym typeface="Arial"/>
              </a:defRPr>
            </a:lvl3pPr>
            <a:lvl4pPr lvl="3">
              <a:buNone/>
              <a:defRPr sz="1300">
                <a:solidFill>
                  <a:schemeClr val="dk1"/>
                </a:solidFill>
                <a:latin typeface="Arial"/>
                <a:ea typeface="Arial"/>
                <a:cs typeface="Arial"/>
                <a:sym typeface="Arial"/>
              </a:defRPr>
            </a:lvl4pPr>
            <a:lvl5pPr lvl="4">
              <a:buNone/>
              <a:defRPr sz="1300">
                <a:solidFill>
                  <a:schemeClr val="dk1"/>
                </a:solidFill>
                <a:latin typeface="Arial"/>
                <a:ea typeface="Arial"/>
                <a:cs typeface="Arial"/>
                <a:sym typeface="Arial"/>
              </a:defRPr>
            </a:lvl5pPr>
            <a:lvl6pPr lvl="5">
              <a:buNone/>
              <a:defRPr sz="1300">
                <a:solidFill>
                  <a:schemeClr val="dk1"/>
                </a:solidFill>
                <a:latin typeface="Arial"/>
                <a:ea typeface="Arial"/>
                <a:cs typeface="Arial"/>
                <a:sym typeface="Arial"/>
              </a:defRPr>
            </a:lvl6pPr>
            <a:lvl7pPr lvl="6">
              <a:buNone/>
              <a:defRPr sz="1300">
                <a:solidFill>
                  <a:schemeClr val="dk1"/>
                </a:solidFill>
                <a:latin typeface="Arial"/>
                <a:ea typeface="Arial"/>
                <a:cs typeface="Arial"/>
                <a:sym typeface="Arial"/>
              </a:defRPr>
            </a:lvl7pPr>
            <a:lvl8pPr lvl="7">
              <a:buNone/>
              <a:defRPr sz="1300">
                <a:solidFill>
                  <a:schemeClr val="dk1"/>
                </a:solidFill>
                <a:latin typeface="Arial"/>
                <a:ea typeface="Arial"/>
                <a:cs typeface="Arial"/>
                <a:sym typeface="Arial"/>
              </a:defRPr>
            </a:lvl8pPr>
            <a:lvl9pPr lvl="8">
              <a:buNone/>
              <a:defRPr sz="13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rvard SEAS_Layout1">
  <p:cSld name="Harvard SEAS_Layout1">
    <p:spTree>
      <p:nvGrpSpPr>
        <p:cNvPr id="27" name="Shape 27"/>
        <p:cNvGrpSpPr/>
        <p:nvPr/>
      </p:nvGrpSpPr>
      <p:grpSpPr>
        <a:xfrm>
          <a:off x="0" y="0"/>
          <a:ext cx="0" cy="0"/>
          <a:chOff x="0" y="0"/>
          <a:chExt cx="0" cy="0"/>
        </a:xfrm>
      </p:grpSpPr>
      <p:pic>
        <p:nvPicPr>
          <p:cNvPr id="28" name="Google Shape;28;p4"/>
          <p:cNvPicPr preferRelativeResize="0"/>
          <p:nvPr/>
        </p:nvPicPr>
        <p:blipFill rotWithShape="1">
          <a:blip r:embed="rId2">
            <a:alphaModFix/>
          </a:blip>
          <a:srcRect b="0" l="0" r="0" t="0"/>
          <a:stretch/>
        </p:blipFill>
        <p:spPr>
          <a:xfrm>
            <a:off x="7350006" y="4401432"/>
            <a:ext cx="1559043" cy="440285"/>
          </a:xfrm>
          <a:prstGeom prst="rect">
            <a:avLst/>
          </a:prstGeom>
          <a:noFill/>
          <a:ln>
            <a:noFill/>
          </a:ln>
        </p:spPr>
      </p:pic>
      <p:sp>
        <p:nvSpPr>
          <p:cNvPr id="29" name="Google Shape;29;p4"/>
          <p:cNvSpPr/>
          <p:nvPr/>
        </p:nvSpPr>
        <p:spPr>
          <a:xfrm>
            <a:off x="6928014" y="4941848"/>
            <a:ext cx="2215986" cy="213005"/>
          </a:xfrm>
          <a:prstGeom prst="rect">
            <a:avLst/>
          </a:prstGeom>
          <a:solidFill>
            <a:srgbClr val="E6002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0" name="Google Shape;30;p4"/>
          <p:cNvSpPr/>
          <p:nvPr/>
        </p:nvSpPr>
        <p:spPr>
          <a:xfrm>
            <a:off x="0" y="4830769"/>
            <a:ext cx="7204073" cy="196388"/>
          </a:xfrm>
          <a:prstGeom prst="rect">
            <a:avLst/>
          </a:prstGeom>
          <a:solidFill>
            <a:srgbClr val="50C6D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1" name="Google Shape;31;p4"/>
          <p:cNvSpPr/>
          <p:nvPr/>
        </p:nvSpPr>
        <p:spPr>
          <a:xfrm>
            <a:off x="6928015" y="4941847"/>
            <a:ext cx="276058" cy="85309"/>
          </a:xfrm>
          <a:prstGeom prst="rect">
            <a:avLst/>
          </a:prstGeom>
          <a:solidFill>
            <a:srgbClr val="9E122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2" name="Google Shape;32;p4"/>
          <p:cNvSpPr txBox="1"/>
          <p:nvPr>
            <p:ph type="title"/>
          </p:nvPr>
        </p:nvSpPr>
        <p:spPr>
          <a:xfrm>
            <a:off x="489752" y="1353010"/>
            <a:ext cx="7268899" cy="3227471"/>
          </a:xfrm>
          <a:prstGeom prst="rect">
            <a:avLst/>
          </a:prstGeom>
          <a:noFill/>
          <a:ln>
            <a:noFill/>
          </a:ln>
        </p:spPr>
        <p:txBody>
          <a:bodyPr anchorCtr="0" anchor="t" bIns="45700" lIns="91425" spcFirstLastPara="1" rIns="91425" wrap="square" tIns="45700">
            <a:normAutofit/>
          </a:bodyPr>
          <a:lstStyle>
            <a:lvl1pPr lvl="0" algn="l">
              <a:lnSpc>
                <a:spcPct val="128571"/>
              </a:lnSpc>
              <a:spcBef>
                <a:spcPts val="0"/>
              </a:spcBef>
              <a:spcAft>
                <a:spcPts val="0"/>
              </a:spcAft>
              <a:buClr>
                <a:srgbClr val="9E112E"/>
              </a:buClr>
              <a:buSzPts val="1750"/>
              <a:buFont typeface="Arial"/>
              <a:buNone/>
              <a:defRPr b="0" i="0" sz="175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4"/>
          <p:cNvSpPr txBox="1"/>
          <p:nvPr>
            <p:ph idx="1" type="body"/>
          </p:nvPr>
        </p:nvSpPr>
        <p:spPr>
          <a:xfrm>
            <a:off x="489752" y="611894"/>
            <a:ext cx="7268899" cy="995363"/>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1pPr>
            <a:lvl2pPr indent="-228600" lvl="1" marL="914400"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indent="-228600" lvl="2" marL="1371600"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indent="-228600" lvl="3" marL="18288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indent="-228600" lvl="4" marL="22860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4" name="Google Shape;34;p4"/>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a:buNone/>
              <a:defRPr sz="1300">
                <a:solidFill>
                  <a:schemeClr val="dk1"/>
                </a:solidFill>
                <a:latin typeface="Arial"/>
                <a:ea typeface="Arial"/>
                <a:cs typeface="Arial"/>
                <a:sym typeface="Arial"/>
              </a:defRPr>
            </a:lvl1pPr>
            <a:lvl2pPr lvl="1">
              <a:buNone/>
              <a:defRPr sz="1300">
                <a:solidFill>
                  <a:schemeClr val="dk1"/>
                </a:solidFill>
                <a:latin typeface="Arial"/>
                <a:ea typeface="Arial"/>
                <a:cs typeface="Arial"/>
                <a:sym typeface="Arial"/>
              </a:defRPr>
            </a:lvl2pPr>
            <a:lvl3pPr lvl="2">
              <a:buNone/>
              <a:defRPr sz="1300">
                <a:solidFill>
                  <a:schemeClr val="dk1"/>
                </a:solidFill>
                <a:latin typeface="Arial"/>
                <a:ea typeface="Arial"/>
                <a:cs typeface="Arial"/>
                <a:sym typeface="Arial"/>
              </a:defRPr>
            </a:lvl3pPr>
            <a:lvl4pPr lvl="3">
              <a:buNone/>
              <a:defRPr sz="1300">
                <a:solidFill>
                  <a:schemeClr val="dk1"/>
                </a:solidFill>
                <a:latin typeface="Arial"/>
                <a:ea typeface="Arial"/>
                <a:cs typeface="Arial"/>
                <a:sym typeface="Arial"/>
              </a:defRPr>
            </a:lvl4pPr>
            <a:lvl5pPr lvl="4">
              <a:buNone/>
              <a:defRPr sz="1300">
                <a:solidFill>
                  <a:schemeClr val="dk1"/>
                </a:solidFill>
                <a:latin typeface="Arial"/>
                <a:ea typeface="Arial"/>
                <a:cs typeface="Arial"/>
                <a:sym typeface="Arial"/>
              </a:defRPr>
            </a:lvl5pPr>
            <a:lvl6pPr lvl="5">
              <a:buNone/>
              <a:defRPr sz="1300">
                <a:solidFill>
                  <a:schemeClr val="dk1"/>
                </a:solidFill>
                <a:latin typeface="Arial"/>
                <a:ea typeface="Arial"/>
                <a:cs typeface="Arial"/>
                <a:sym typeface="Arial"/>
              </a:defRPr>
            </a:lvl6pPr>
            <a:lvl7pPr lvl="6">
              <a:buNone/>
              <a:defRPr sz="1300">
                <a:solidFill>
                  <a:schemeClr val="dk1"/>
                </a:solidFill>
                <a:latin typeface="Arial"/>
                <a:ea typeface="Arial"/>
                <a:cs typeface="Arial"/>
                <a:sym typeface="Arial"/>
              </a:defRPr>
            </a:lvl7pPr>
            <a:lvl8pPr lvl="7">
              <a:buNone/>
              <a:defRPr sz="1300">
                <a:solidFill>
                  <a:schemeClr val="dk1"/>
                </a:solidFill>
                <a:latin typeface="Arial"/>
                <a:ea typeface="Arial"/>
                <a:cs typeface="Arial"/>
                <a:sym typeface="Arial"/>
              </a:defRPr>
            </a:lvl8pPr>
            <a:lvl9pPr lvl="8">
              <a:buNone/>
              <a:defRPr sz="13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Harvard SEAS_Layout1">
  <p:cSld name="1_Harvard SEAS_Layout1">
    <p:spTree>
      <p:nvGrpSpPr>
        <p:cNvPr id="35" name="Shape 35"/>
        <p:cNvGrpSpPr/>
        <p:nvPr/>
      </p:nvGrpSpPr>
      <p:grpSpPr>
        <a:xfrm>
          <a:off x="0" y="0"/>
          <a:ext cx="0" cy="0"/>
          <a:chOff x="0" y="0"/>
          <a:chExt cx="0" cy="0"/>
        </a:xfrm>
      </p:grpSpPr>
      <p:pic>
        <p:nvPicPr>
          <p:cNvPr id="36" name="Google Shape;36;p5"/>
          <p:cNvPicPr preferRelativeResize="0"/>
          <p:nvPr/>
        </p:nvPicPr>
        <p:blipFill rotWithShape="1">
          <a:blip r:embed="rId2">
            <a:alphaModFix/>
          </a:blip>
          <a:srcRect b="0" l="0" r="0" t="0"/>
          <a:stretch/>
        </p:blipFill>
        <p:spPr>
          <a:xfrm>
            <a:off x="7350006" y="4401432"/>
            <a:ext cx="1559043" cy="440285"/>
          </a:xfrm>
          <a:prstGeom prst="rect">
            <a:avLst/>
          </a:prstGeom>
          <a:noFill/>
          <a:ln>
            <a:noFill/>
          </a:ln>
        </p:spPr>
      </p:pic>
      <p:sp>
        <p:nvSpPr>
          <p:cNvPr id="37" name="Google Shape;37;p5"/>
          <p:cNvSpPr/>
          <p:nvPr/>
        </p:nvSpPr>
        <p:spPr>
          <a:xfrm>
            <a:off x="6928014" y="4941848"/>
            <a:ext cx="2215986" cy="213005"/>
          </a:xfrm>
          <a:prstGeom prst="rect">
            <a:avLst/>
          </a:prstGeom>
          <a:solidFill>
            <a:srgbClr val="E6002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8" name="Google Shape;38;p5"/>
          <p:cNvSpPr/>
          <p:nvPr/>
        </p:nvSpPr>
        <p:spPr>
          <a:xfrm>
            <a:off x="0" y="4830769"/>
            <a:ext cx="7204073" cy="196388"/>
          </a:xfrm>
          <a:prstGeom prst="rect">
            <a:avLst/>
          </a:prstGeom>
          <a:solidFill>
            <a:srgbClr val="50C6D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9" name="Google Shape;39;p5"/>
          <p:cNvSpPr/>
          <p:nvPr/>
        </p:nvSpPr>
        <p:spPr>
          <a:xfrm>
            <a:off x="6928015" y="4941847"/>
            <a:ext cx="276058" cy="85309"/>
          </a:xfrm>
          <a:prstGeom prst="rect">
            <a:avLst/>
          </a:prstGeom>
          <a:solidFill>
            <a:srgbClr val="9E122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0" name="Google Shape;40;p5"/>
          <p:cNvSpPr txBox="1"/>
          <p:nvPr>
            <p:ph idx="1" type="body"/>
          </p:nvPr>
        </p:nvSpPr>
        <p:spPr>
          <a:xfrm>
            <a:off x="489752" y="611894"/>
            <a:ext cx="7268899" cy="995363"/>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1pPr>
            <a:lvl2pPr indent="-228600" lvl="1" marL="914400"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indent="-228600" lvl="2" marL="1371600"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indent="-228600" lvl="3" marL="18288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indent="-228600" lvl="4" marL="22860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41" name="Google Shape;41;p5"/>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a:buNone/>
              <a:defRPr sz="1300">
                <a:solidFill>
                  <a:schemeClr val="dk1"/>
                </a:solidFill>
                <a:latin typeface="Arial"/>
                <a:ea typeface="Arial"/>
                <a:cs typeface="Arial"/>
                <a:sym typeface="Arial"/>
              </a:defRPr>
            </a:lvl1pPr>
            <a:lvl2pPr lvl="1">
              <a:buNone/>
              <a:defRPr sz="1300">
                <a:solidFill>
                  <a:schemeClr val="dk1"/>
                </a:solidFill>
                <a:latin typeface="Arial"/>
                <a:ea typeface="Arial"/>
                <a:cs typeface="Arial"/>
                <a:sym typeface="Arial"/>
              </a:defRPr>
            </a:lvl2pPr>
            <a:lvl3pPr lvl="2">
              <a:buNone/>
              <a:defRPr sz="1300">
                <a:solidFill>
                  <a:schemeClr val="dk1"/>
                </a:solidFill>
                <a:latin typeface="Arial"/>
                <a:ea typeface="Arial"/>
                <a:cs typeface="Arial"/>
                <a:sym typeface="Arial"/>
              </a:defRPr>
            </a:lvl3pPr>
            <a:lvl4pPr lvl="3">
              <a:buNone/>
              <a:defRPr sz="1300">
                <a:solidFill>
                  <a:schemeClr val="dk1"/>
                </a:solidFill>
                <a:latin typeface="Arial"/>
                <a:ea typeface="Arial"/>
                <a:cs typeface="Arial"/>
                <a:sym typeface="Arial"/>
              </a:defRPr>
            </a:lvl4pPr>
            <a:lvl5pPr lvl="4">
              <a:buNone/>
              <a:defRPr sz="1300">
                <a:solidFill>
                  <a:schemeClr val="dk1"/>
                </a:solidFill>
                <a:latin typeface="Arial"/>
                <a:ea typeface="Arial"/>
                <a:cs typeface="Arial"/>
                <a:sym typeface="Arial"/>
              </a:defRPr>
            </a:lvl5pPr>
            <a:lvl6pPr lvl="5">
              <a:buNone/>
              <a:defRPr sz="1300">
                <a:solidFill>
                  <a:schemeClr val="dk1"/>
                </a:solidFill>
                <a:latin typeface="Arial"/>
                <a:ea typeface="Arial"/>
                <a:cs typeface="Arial"/>
                <a:sym typeface="Arial"/>
              </a:defRPr>
            </a:lvl6pPr>
            <a:lvl7pPr lvl="6">
              <a:buNone/>
              <a:defRPr sz="1300">
                <a:solidFill>
                  <a:schemeClr val="dk1"/>
                </a:solidFill>
                <a:latin typeface="Arial"/>
                <a:ea typeface="Arial"/>
                <a:cs typeface="Arial"/>
                <a:sym typeface="Arial"/>
              </a:defRPr>
            </a:lvl7pPr>
            <a:lvl8pPr lvl="7">
              <a:buNone/>
              <a:defRPr sz="1300">
                <a:solidFill>
                  <a:schemeClr val="dk1"/>
                </a:solidFill>
                <a:latin typeface="Arial"/>
                <a:ea typeface="Arial"/>
                <a:cs typeface="Arial"/>
                <a:sym typeface="Arial"/>
              </a:defRPr>
            </a:lvl8pPr>
            <a:lvl9pPr lvl="8">
              <a:buNone/>
              <a:defRPr sz="13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rvard SEAS_Layout2">
  <p:cSld name="Harvard SEAS_Layout2">
    <p:spTree>
      <p:nvGrpSpPr>
        <p:cNvPr id="42" name="Shape 42"/>
        <p:cNvGrpSpPr/>
        <p:nvPr/>
      </p:nvGrpSpPr>
      <p:grpSpPr>
        <a:xfrm>
          <a:off x="0" y="0"/>
          <a:ext cx="0" cy="0"/>
          <a:chOff x="0" y="0"/>
          <a:chExt cx="0" cy="0"/>
        </a:xfrm>
      </p:grpSpPr>
      <p:sp>
        <p:nvSpPr>
          <p:cNvPr id="43" name="Google Shape;43;p6"/>
          <p:cNvSpPr/>
          <p:nvPr/>
        </p:nvSpPr>
        <p:spPr>
          <a:xfrm>
            <a:off x="8193572" y="4941848"/>
            <a:ext cx="954884" cy="213005"/>
          </a:xfrm>
          <a:prstGeom prst="rect">
            <a:avLst/>
          </a:prstGeom>
          <a:solidFill>
            <a:srgbClr val="E6002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4" name="Google Shape;44;p6"/>
          <p:cNvSpPr/>
          <p:nvPr/>
        </p:nvSpPr>
        <p:spPr>
          <a:xfrm>
            <a:off x="0" y="4830769"/>
            <a:ext cx="8469631" cy="196388"/>
          </a:xfrm>
          <a:prstGeom prst="rect">
            <a:avLst/>
          </a:prstGeom>
          <a:solidFill>
            <a:srgbClr val="50C6D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5" name="Google Shape;45;p6"/>
          <p:cNvSpPr/>
          <p:nvPr/>
        </p:nvSpPr>
        <p:spPr>
          <a:xfrm>
            <a:off x="8193573" y="4941847"/>
            <a:ext cx="276058" cy="85309"/>
          </a:xfrm>
          <a:prstGeom prst="rect">
            <a:avLst/>
          </a:prstGeom>
          <a:solidFill>
            <a:srgbClr val="9E122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46" name="Google Shape;46;p6"/>
          <p:cNvPicPr preferRelativeResize="0"/>
          <p:nvPr/>
        </p:nvPicPr>
        <p:blipFill rotWithShape="1">
          <a:blip r:embed="rId2">
            <a:alphaModFix/>
          </a:blip>
          <a:srcRect b="0" l="0" r="0" t="0"/>
          <a:stretch/>
        </p:blipFill>
        <p:spPr>
          <a:xfrm>
            <a:off x="8652143" y="4460775"/>
            <a:ext cx="319806" cy="376661"/>
          </a:xfrm>
          <a:prstGeom prst="rect">
            <a:avLst/>
          </a:prstGeom>
          <a:noFill/>
          <a:ln>
            <a:noFill/>
          </a:ln>
        </p:spPr>
      </p:pic>
      <p:sp>
        <p:nvSpPr>
          <p:cNvPr id="47" name="Google Shape;47;p6"/>
          <p:cNvSpPr txBox="1"/>
          <p:nvPr>
            <p:ph type="title"/>
          </p:nvPr>
        </p:nvSpPr>
        <p:spPr>
          <a:xfrm>
            <a:off x="489753" y="1353010"/>
            <a:ext cx="7268898" cy="3255233"/>
          </a:xfrm>
          <a:prstGeom prst="rect">
            <a:avLst/>
          </a:prstGeom>
          <a:noFill/>
          <a:ln>
            <a:noFill/>
          </a:ln>
        </p:spPr>
        <p:txBody>
          <a:bodyPr anchorCtr="0" anchor="t" bIns="45700" lIns="91425" spcFirstLastPara="1" rIns="91425" wrap="square" tIns="45700">
            <a:normAutofit/>
          </a:bodyPr>
          <a:lstStyle>
            <a:lvl1pPr lvl="0" algn="l">
              <a:lnSpc>
                <a:spcPct val="128571"/>
              </a:lnSpc>
              <a:spcBef>
                <a:spcPts val="0"/>
              </a:spcBef>
              <a:spcAft>
                <a:spcPts val="0"/>
              </a:spcAft>
              <a:buClr>
                <a:srgbClr val="9E112E"/>
              </a:buClr>
              <a:buSzPts val="1750"/>
              <a:buFont typeface="Arial"/>
              <a:buNone/>
              <a:defRPr b="0" i="0" sz="175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6"/>
          <p:cNvSpPr txBox="1"/>
          <p:nvPr>
            <p:ph idx="1" type="body"/>
          </p:nvPr>
        </p:nvSpPr>
        <p:spPr>
          <a:xfrm>
            <a:off x="489752" y="611894"/>
            <a:ext cx="7268899" cy="995363"/>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1pPr>
            <a:lvl2pPr indent="-228600" lvl="1" marL="914400"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indent="-228600" lvl="2" marL="1371600"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indent="-228600" lvl="3" marL="18288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indent="-228600" lvl="4" marL="22860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49" name="Google Shape;49;p6"/>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a:buNone/>
              <a:defRPr sz="1300">
                <a:solidFill>
                  <a:schemeClr val="dk1"/>
                </a:solidFill>
                <a:latin typeface="Arial"/>
                <a:ea typeface="Arial"/>
                <a:cs typeface="Arial"/>
                <a:sym typeface="Arial"/>
              </a:defRPr>
            </a:lvl1pPr>
            <a:lvl2pPr lvl="1">
              <a:buNone/>
              <a:defRPr sz="1300">
                <a:solidFill>
                  <a:schemeClr val="dk1"/>
                </a:solidFill>
                <a:latin typeface="Arial"/>
                <a:ea typeface="Arial"/>
                <a:cs typeface="Arial"/>
                <a:sym typeface="Arial"/>
              </a:defRPr>
            </a:lvl2pPr>
            <a:lvl3pPr lvl="2">
              <a:buNone/>
              <a:defRPr sz="1300">
                <a:solidFill>
                  <a:schemeClr val="dk1"/>
                </a:solidFill>
                <a:latin typeface="Arial"/>
                <a:ea typeface="Arial"/>
                <a:cs typeface="Arial"/>
                <a:sym typeface="Arial"/>
              </a:defRPr>
            </a:lvl3pPr>
            <a:lvl4pPr lvl="3">
              <a:buNone/>
              <a:defRPr sz="1300">
                <a:solidFill>
                  <a:schemeClr val="dk1"/>
                </a:solidFill>
                <a:latin typeface="Arial"/>
                <a:ea typeface="Arial"/>
                <a:cs typeface="Arial"/>
                <a:sym typeface="Arial"/>
              </a:defRPr>
            </a:lvl4pPr>
            <a:lvl5pPr lvl="4">
              <a:buNone/>
              <a:defRPr sz="1300">
                <a:solidFill>
                  <a:schemeClr val="dk1"/>
                </a:solidFill>
                <a:latin typeface="Arial"/>
                <a:ea typeface="Arial"/>
                <a:cs typeface="Arial"/>
                <a:sym typeface="Arial"/>
              </a:defRPr>
            </a:lvl5pPr>
            <a:lvl6pPr lvl="5">
              <a:buNone/>
              <a:defRPr sz="1300">
                <a:solidFill>
                  <a:schemeClr val="dk1"/>
                </a:solidFill>
                <a:latin typeface="Arial"/>
                <a:ea typeface="Arial"/>
                <a:cs typeface="Arial"/>
                <a:sym typeface="Arial"/>
              </a:defRPr>
            </a:lvl6pPr>
            <a:lvl7pPr lvl="6">
              <a:buNone/>
              <a:defRPr sz="1300">
                <a:solidFill>
                  <a:schemeClr val="dk1"/>
                </a:solidFill>
                <a:latin typeface="Arial"/>
                <a:ea typeface="Arial"/>
                <a:cs typeface="Arial"/>
                <a:sym typeface="Arial"/>
              </a:defRPr>
            </a:lvl7pPr>
            <a:lvl8pPr lvl="7">
              <a:buNone/>
              <a:defRPr sz="1300">
                <a:solidFill>
                  <a:schemeClr val="dk1"/>
                </a:solidFill>
                <a:latin typeface="Arial"/>
                <a:ea typeface="Arial"/>
                <a:cs typeface="Arial"/>
                <a:sym typeface="Arial"/>
              </a:defRPr>
            </a:lvl8pPr>
            <a:lvl9pPr lvl="8">
              <a:buNone/>
              <a:defRPr sz="13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Harvard SEAS_Layout2">
  <p:cSld name="1_Harvard SEAS_Layout2">
    <p:spTree>
      <p:nvGrpSpPr>
        <p:cNvPr id="50" name="Shape 50"/>
        <p:cNvGrpSpPr/>
        <p:nvPr/>
      </p:nvGrpSpPr>
      <p:grpSpPr>
        <a:xfrm>
          <a:off x="0" y="0"/>
          <a:ext cx="0" cy="0"/>
          <a:chOff x="0" y="0"/>
          <a:chExt cx="0" cy="0"/>
        </a:xfrm>
      </p:grpSpPr>
      <p:sp>
        <p:nvSpPr>
          <p:cNvPr id="51" name="Google Shape;51;p7"/>
          <p:cNvSpPr/>
          <p:nvPr/>
        </p:nvSpPr>
        <p:spPr>
          <a:xfrm>
            <a:off x="8193572" y="4941848"/>
            <a:ext cx="954884" cy="213005"/>
          </a:xfrm>
          <a:prstGeom prst="rect">
            <a:avLst/>
          </a:prstGeom>
          <a:solidFill>
            <a:srgbClr val="E6002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2" name="Google Shape;52;p7"/>
          <p:cNvSpPr/>
          <p:nvPr/>
        </p:nvSpPr>
        <p:spPr>
          <a:xfrm>
            <a:off x="0" y="4830769"/>
            <a:ext cx="8469631" cy="196388"/>
          </a:xfrm>
          <a:prstGeom prst="rect">
            <a:avLst/>
          </a:prstGeom>
          <a:solidFill>
            <a:srgbClr val="50C6D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3" name="Google Shape;53;p7"/>
          <p:cNvSpPr/>
          <p:nvPr/>
        </p:nvSpPr>
        <p:spPr>
          <a:xfrm>
            <a:off x="8193573" y="4941847"/>
            <a:ext cx="276058" cy="85309"/>
          </a:xfrm>
          <a:prstGeom prst="rect">
            <a:avLst/>
          </a:prstGeom>
          <a:solidFill>
            <a:srgbClr val="9E122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54" name="Google Shape;54;p7"/>
          <p:cNvPicPr preferRelativeResize="0"/>
          <p:nvPr/>
        </p:nvPicPr>
        <p:blipFill rotWithShape="1">
          <a:blip r:embed="rId2">
            <a:alphaModFix/>
          </a:blip>
          <a:srcRect b="0" l="0" r="0" t="0"/>
          <a:stretch/>
        </p:blipFill>
        <p:spPr>
          <a:xfrm>
            <a:off x="8652143" y="4460775"/>
            <a:ext cx="319806" cy="376661"/>
          </a:xfrm>
          <a:prstGeom prst="rect">
            <a:avLst/>
          </a:prstGeom>
          <a:noFill/>
          <a:ln>
            <a:noFill/>
          </a:ln>
        </p:spPr>
      </p:pic>
      <p:sp>
        <p:nvSpPr>
          <p:cNvPr id="55" name="Google Shape;55;p7"/>
          <p:cNvSpPr txBox="1"/>
          <p:nvPr>
            <p:ph idx="1" type="body"/>
          </p:nvPr>
        </p:nvSpPr>
        <p:spPr>
          <a:xfrm>
            <a:off x="489752" y="611894"/>
            <a:ext cx="7268899" cy="995363"/>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1pPr>
            <a:lvl2pPr indent="-228600" lvl="1" marL="914400"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indent="-228600" lvl="2" marL="1371600"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indent="-228600" lvl="3" marL="18288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indent="-228600" lvl="4" marL="2286000"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6" name="Google Shape;56;p7"/>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a:buNone/>
              <a:defRPr sz="1300">
                <a:solidFill>
                  <a:schemeClr val="dk1"/>
                </a:solidFill>
                <a:latin typeface="Arial"/>
                <a:ea typeface="Arial"/>
                <a:cs typeface="Arial"/>
                <a:sym typeface="Arial"/>
              </a:defRPr>
            </a:lvl1pPr>
            <a:lvl2pPr lvl="1">
              <a:buNone/>
              <a:defRPr sz="1300">
                <a:solidFill>
                  <a:schemeClr val="dk1"/>
                </a:solidFill>
                <a:latin typeface="Arial"/>
                <a:ea typeface="Arial"/>
                <a:cs typeface="Arial"/>
                <a:sym typeface="Arial"/>
              </a:defRPr>
            </a:lvl2pPr>
            <a:lvl3pPr lvl="2">
              <a:buNone/>
              <a:defRPr sz="1300">
                <a:solidFill>
                  <a:schemeClr val="dk1"/>
                </a:solidFill>
                <a:latin typeface="Arial"/>
                <a:ea typeface="Arial"/>
                <a:cs typeface="Arial"/>
                <a:sym typeface="Arial"/>
              </a:defRPr>
            </a:lvl3pPr>
            <a:lvl4pPr lvl="3">
              <a:buNone/>
              <a:defRPr sz="1300">
                <a:solidFill>
                  <a:schemeClr val="dk1"/>
                </a:solidFill>
                <a:latin typeface="Arial"/>
                <a:ea typeface="Arial"/>
                <a:cs typeface="Arial"/>
                <a:sym typeface="Arial"/>
              </a:defRPr>
            </a:lvl4pPr>
            <a:lvl5pPr lvl="4">
              <a:buNone/>
              <a:defRPr sz="1300">
                <a:solidFill>
                  <a:schemeClr val="dk1"/>
                </a:solidFill>
                <a:latin typeface="Arial"/>
                <a:ea typeface="Arial"/>
                <a:cs typeface="Arial"/>
                <a:sym typeface="Arial"/>
              </a:defRPr>
            </a:lvl5pPr>
            <a:lvl6pPr lvl="5">
              <a:buNone/>
              <a:defRPr sz="1300">
                <a:solidFill>
                  <a:schemeClr val="dk1"/>
                </a:solidFill>
                <a:latin typeface="Arial"/>
                <a:ea typeface="Arial"/>
                <a:cs typeface="Arial"/>
                <a:sym typeface="Arial"/>
              </a:defRPr>
            </a:lvl6pPr>
            <a:lvl7pPr lvl="6">
              <a:buNone/>
              <a:defRPr sz="1300">
                <a:solidFill>
                  <a:schemeClr val="dk1"/>
                </a:solidFill>
                <a:latin typeface="Arial"/>
                <a:ea typeface="Arial"/>
                <a:cs typeface="Arial"/>
                <a:sym typeface="Arial"/>
              </a:defRPr>
            </a:lvl7pPr>
            <a:lvl8pPr lvl="7">
              <a:buNone/>
              <a:defRPr sz="1300">
                <a:solidFill>
                  <a:schemeClr val="dk1"/>
                </a:solidFill>
                <a:latin typeface="Arial"/>
                <a:ea typeface="Arial"/>
                <a:cs typeface="Arial"/>
                <a:sym typeface="Arial"/>
              </a:defRPr>
            </a:lvl8pPr>
            <a:lvl9pPr lvl="8">
              <a:buNone/>
              <a:defRPr sz="13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13230" y="1382569"/>
            <a:ext cx="8229600" cy="857250"/>
          </a:xfrm>
          <a:prstGeom prst="rect">
            <a:avLst/>
          </a:prstGeom>
          <a:noFill/>
          <a:ln>
            <a:noFill/>
          </a:ln>
        </p:spPr>
        <p:txBody>
          <a:bodyPr anchorCtr="0" anchor="t"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jp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19.png"/><Relationship Id="rId5"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8"/>
          <p:cNvSpPr txBox="1"/>
          <p:nvPr>
            <p:ph idx="1" type="body"/>
          </p:nvPr>
        </p:nvSpPr>
        <p:spPr>
          <a:xfrm>
            <a:off x="3984772" y="3517206"/>
            <a:ext cx="6654600" cy="1125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FFFFFF"/>
              </a:buClr>
              <a:buSzPts val="2600"/>
              <a:buNone/>
            </a:pPr>
            <a:r>
              <a:rPr lang="en-US" sz="1600"/>
              <a:t>John Russell</a:t>
            </a:r>
            <a:endParaRPr sz="1600"/>
          </a:p>
          <a:p>
            <a:pPr indent="0" lvl="0" marL="0" rtl="0" algn="l">
              <a:spcBef>
                <a:spcPts val="0"/>
              </a:spcBef>
              <a:spcAft>
                <a:spcPts val="0"/>
              </a:spcAft>
              <a:buClr>
                <a:srgbClr val="FFFFFF"/>
              </a:buClr>
              <a:buSzPts val="2600"/>
              <a:buNone/>
            </a:pPr>
            <a:r>
              <a:rPr lang="en-US" sz="1600"/>
              <a:t>Liam Taylor</a:t>
            </a:r>
            <a:endParaRPr sz="1600"/>
          </a:p>
          <a:p>
            <a:pPr indent="0" lvl="0" marL="0" rtl="0" algn="l">
              <a:spcBef>
                <a:spcPts val="0"/>
              </a:spcBef>
              <a:spcAft>
                <a:spcPts val="0"/>
              </a:spcAft>
              <a:buClr>
                <a:srgbClr val="FFFFFF"/>
              </a:buClr>
              <a:buSzPts val="2600"/>
              <a:buNone/>
            </a:pPr>
            <a:r>
              <a:rPr lang="en-US" sz="1600"/>
              <a:t>Radvilas Pelanis</a:t>
            </a:r>
            <a:endParaRPr sz="1600"/>
          </a:p>
          <a:p>
            <a:pPr indent="0" lvl="0" marL="0" rtl="0" algn="l">
              <a:spcBef>
                <a:spcPts val="0"/>
              </a:spcBef>
              <a:spcAft>
                <a:spcPts val="0"/>
              </a:spcAft>
              <a:buClr>
                <a:srgbClr val="FFFFFF"/>
              </a:buClr>
              <a:buSzPts val="2600"/>
              <a:buNone/>
            </a:pPr>
            <a:r>
              <a:rPr lang="en-US" sz="1600"/>
              <a:t>Roshen Chatwal</a:t>
            </a:r>
            <a:endParaRPr sz="1600"/>
          </a:p>
          <a:p>
            <a:pPr indent="0" lvl="0" marL="0" rtl="0" algn="l">
              <a:spcBef>
                <a:spcPts val="0"/>
              </a:spcBef>
              <a:spcAft>
                <a:spcPts val="0"/>
              </a:spcAft>
              <a:buClr>
                <a:srgbClr val="FFFFFF"/>
              </a:buClr>
              <a:buSzPts val="2600"/>
              <a:buNone/>
            </a:pPr>
            <a:r>
              <a:t/>
            </a:r>
            <a:endParaRPr sz="1600"/>
          </a:p>
          <a:p>
            <a:pPr indent="0" lvl="0" marL="0" rtl="0" algn="l">
              <a:spcBef>
                <a:spcPts val="0"/>
              </a:spcBef>
              <a:spcAft>
                <a:spcPts val="0"/>
              </a:spcAft>
              <a:buClr>
                <a:srgbClr val="FFFFFF"/>
              </a:buClr>
              <a:buSzPts val="2600"/>
              <a:buNone/>
            </a:pPr>
            <a:r>
              <a:rPr i="1" lang="en-US" sz="1600"/>
              <a:t>CS109a Final Project</a:t>
            </a:r>
            <a:endParaRPr i="1" sz="1600"/>
          </a:p>
        </p:txBody>
      </p:sp>
      <p:sp>
        <p:nvSpPr>
          <p:cNvPr id="62" name="Google Shape;62;p8"/>
          <p:cNvSpPr txBox="1"/>
          <p:nvPr>
            <p:ph idx="2" type="body"/>
          </p:nvPr>
        </p:nvSpPr>
        <p:spPr>
          <a:xfrm>
            <a:off x="3984775" y="1886650"/>
            <a:ext cx="4159200" cy="1602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4600"/>
              <a:buNone/>
            </a:pPr>
            <a:r>
              <a:rPr lang="en-US" sz="3200"/>
              <a:t>Predicting Umpire Error in Baseball</a:t>
            </a:r>
            <a:endParaRPr sz="3200"/>
          </a:p>
        </p:txBody>
      </p:sp>
      <p:sp>
        <p:nvSpPr>
          <p:cNvPr id="63" name="Google Shape;63;p8"/>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pSp>
        <p:nvGrpSpPr>
          <p:cNvPr id="64" name="Google Shape;64;p8"/>
          <p:cNvGrpSpPr/>
          <p:nvPr/>
        </p:nvGrpSpPr>
        <p:grpSpPr>
          <a:xfrm>
            <a:off x="-2230016" y="1223326"/>
            <a:ext cx="5633241" cy="3096984"/>
            <a:chOff x="-1760906" y="1186221"/>
            <a:chExt cx="4975482" cy="2735368"/>
          </a:xfrm>
        </p:grpSpPr>
        <p:grpSp>
          <p:nvGrpSpPr>
            <p:cNvPr id="65" name="Google Shape;65;p8"/>
            <p:cNvGrpSpPr/>
            <p:nvPr/>
          </p:nvGrpSpPr>
          <p:grpSpPr>
            <a:xfrm flipH="1">
              <a:off x="-1760906" y="1186221"/>
              <a:ext cx="3679420" cy="2735368"/>
              <a:chOff x="6319338" y="1108813"/>
              <a:chExt cx="3234655" cy="2404720"/>
            </a:xfrm>
          </p:grpSpPr>
          <p:sp>
            <p:nvSpPr>
              <p:cNvPr id="66" name="Google Shape;66;p8"/>
              <p:cNvSpPr/>
              <p:nvPr/>
            </p:nvSpPr>
            <p:spPr>
              <a:xfrm>
                <a:off x="6471904" y="1463031"/>
                <a:ext cx="3082090" cy="1445959"/>
              </a:xfrm>
              <a:custGeom>
                <a:rect b="b" l="l" r="r" t="t"/>
                <a:pathLst>
                  <a:path extrusionOk="0" h="35143" w="74908">
                    <a:moveTo>
                      <a:pt x="70894" y="0"/>
                    </a:moveTo>
                    <a:cubicBezTo>
                      <a:pt x="70590" y="553"/>
                      <a:pt x="69903" y="1594"/>
                      <a:pt x="69556" y="2141"/>
                    </a:cubicBezTo>
                    <a:cubicBezTo>
                      <a:pt x="58077" y="19487"/>
                      <a:pt x="39475" y="34043"/>
                      <a:pt x="18313" y="34043"/>
                    </a:cubicBezTo>
                    <a:cubicBezTo>
                      <a:pt x="15681" y="34043"/>
                      <a:pt x="13008" y="33818"/>
                      <a:pt x="10305" y="33345"/>
                    </a:cubicBezTo>
                    <a:cubicBezTo>
                      <a:pt x="6806" y="32766"/>
                      <a:pt x="3357" y="31839"/>
                      <a:pt x="0" y="30636"/>
                    </a:cubicBezTo>
                    <a:lnTo>
                      <a:pt x="0" y="30636"/>
                    </a:lnTo>
                    <a:cubicBezTo>
                      <a:pt x="3285" y="32020"/>
                      <a:pt x="6693" y="33144"/>
                      <a:pt x="10194" y="33921"/>
                    </a:cubicBezTo>
                    <a:cubicBezTo>
                      <a:pt x="13789" y="34752"/>
                      <a:pt x="17361" y="35142"/>
                      <a:pt x="20883" y="35142"/>
                    </a:cubicBezTo>
                    <a:cubicBezTo>
                      <a:pt x="42721" y="35142"/>
                      <a:pt x="62688" y="20149"/>
                      <a:pt x="74907" y="2436"/>
                    </a:cubicBezTo>
                    <a:cubicBezTo>
                      <a:pt x="74907" y="2436"/>
                      <a:pt x="70894" y="0"/>
                      <a:pt x="70894" y="0"/>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8"/>
              <p:cNvSpPr/>
              <p:nvPr/>
            </p:nvSpPr>
            <p:spPr>
              <a:xfrm>
                <a:off x="6679727" y="1108813"/>
                <a:ext cx="2464092" cy="1613583"/>
              </a:xfrm>
              <a:custGeom>
                <a:rect b="b" l="l" r="r" t="t"/>
                <a:pathLst>
                  <a:path extrusionOk="0" h="39217" w="59888">
                    <a:moveTo>
                      <a:pt x="55876" y="0"/>
                    </a:moveTo>
                    <a:cubicBezTo>
                      <a:pt x="54415" y="2517"/>
                      <a:pt x="52747" y="4997"/>
                      <a:pt x="51045" y="7375"/>
                    </a:cubicBezTo>
                    <a:cubicBezTo>
                      <a:pt x="42356" y="19297"/>
                      <a:pt x="31522" y="30445"/>
                      <a:pt x="17627" y="36072"/>
                    </a:cubicBezTo>
                    <a:cubicBezTo>
                      <a:pt x="12887" y="37938"/>
                      <a:pt x="7829" y="38962"/>
                      <a:pt x="2729" y="38962"/>
                    </a:cubicBezTo>
                    <a:cubicBezTo>
                      <a:pt x="1820" y="38962"/>
                      <a:pt x="910" y="38929"/>
                      <a:pt x="1" y="38863"/>
                    </a:cubicBezTo>
                    <a:lnTo>
                      <a:pt x="1" y="38863"/>
                    </a:lnTo>
                    <a:cubicBezTo>
                      <a:pt x="1809" y="39097"/>
                      <a:pt x="3634" y="39216"/>
                      <a:pt x="5465" y="39216"/>
                    </a:cubicBezTo>
                    <a:cubicBezTo>
                      <a:pt x="6668" y="39216"/>
                      <a:pt x="7873" y="39165"/>
                      <a:pt x="9077" y="39060"/>
                    </a:cubicBezTo>
                    <a:cubicBezTo>
                      <a:pt x="29852" y="36886"/>
                      <a:pt x="48436" y="18904"/>
                      <a:pt x="59887" y="2440"/>
                    </a:cubicBezTo>
                    <a:cubicBezTo>
                      <a:pt x="59887" y="2440"/>
                      <a:pt x="55876" y="0"/>
                      <a:pt x="55876" y="0"/>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8"/>
              <p:cNvSpPr/>
              <p:nvPr/>
            </p:nvSpPr>
            <p:spPr>
              <a:xfrm>
                <a:off x="6523829" y="2616901"/>
                <a:ext cx="2684218" cy="531223"/>
              </a:xfrm>
              <a:custGeom>
                <a:rect b="b" l="l" r="r" t="t"/>
                <a:pathLst>
                  <a:path extrusionOk="0" h="12911" w="65238">
                    <a:moveTo>
                      <a:pt x="62926" y="1"/>
                    </a:moveTo>
                    <a:cubicBezTo>
                      <a:pt x="62689" y="145"/>
                      <a:pt x="62384" y="321"/>
                      <a:pt x="62104" y="479"/>
                    </a:cubicBezTo>
                    <a:cubicBezTo>
                      <a:pt x="60050" y="1629"/>
                      <a:pt x="57929" y="2671"/>
                      <a:pt x="55775" y="3630"/>
                    </a:cubicBezTo>
                    <a:cubicBezTo>
                      <a:pt x="48314" y="6926"/>
                      <a:pt x="40428" y="9324"/>
                      <a:pt x="32320" y="10418"/>
                    </a:cubicBezTo>
                    <a:cubicBezTo>
                      <a:pt x="29255" y="10847"/>
                      <a:pt x="26161" y="11070"/>
                      <a:pt x="23069" y="11070"/>
                    </a:cubicBezTo>
                    <a:cubicBezTo>
                      <a:pt x="15176" y="11070"/>
                      <a:pt x="7304" y="9619"/>
                      <a:pt x="1" y="6461"/>
                    </a:cubicBezTo>
                    <a:lnTo>
                      <a:pt x="1" y="6461"/>
                    </a:lnTo>
                    <a:cubicBezTo>
                      <a:pt x="8693" y="10966"/>
                      <a:pt x="18274" y="12910"/>
                      <a:pt x="27961" y="12910"/>
                    </a:cubicBezTo>
                    <a:cubicBezTo>
                      <a:pt x="40809" y="12910"/>
                      <a:pt x="53843" y="9490"/>
                      <a:pt x="65237" y="4085"/>
                    </a:cubicBezTo>
                    <a:cubicBezTo>
                      <a:pt x="65237" y="4085"/>
                      <a:pt x="62926" y="1"/>
                      <a:pt x="62926" y="1"/>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8"/>
              <p:cNvSpPr/>
              <p:nvPr/>
            </p:nvSpPr>
            <p:spPr>
              <a:xfrm>
                <a:off x="6319338" y="2932936"/>
                <a:ext cx="2812796" cy="580597"/>
              </a:xfrm>
              <a:custGeom>
                <a:rect b="b" l="l" r="r" t="t"/>
                <a:pathLst>
                  <a:path extrusionOk="0" h="14111" w="68363">
                    <a:moveTo>
                      <a:pt x="1" y="1"/>
                    </a:moveTo>
                    <a:lnTo>
                      <a:pt x="1" y="1"/>
                    </a:lnTo>
                    <a:cubicBezTo>
                      <a:pt x="5114" y="2783"/>
                      <a:pt x="10416" y="5245"/>
                      <a:pt x="15887" y="7316"/>
                    </a:cubicBezTo>
                    <a:cubicBezTo>
                      <a:pt x="26993" y="11521"/>
                      <a:pt x="38859" y="14111"/>
                      <a:pt x="50762" y="14111"/>
                    </a:cubicBezTo>
                    <a:cubicBezTo>
                      <a:pt x="53620" y="14111"/>
                      <a:pt x="56479" y="13962"/>
                      <a:pt x="59331" y="13650"/>
                    </a:cubicBezTo>
                    <a:cubicBezTo>
                      <a:pt x="62366" y="13296"/>
                      <a:pt x="65434" y="12790"/>
                      <a:pt x="68363" y="11864"/>
                    </a:cubicBezTo>
                    <a:lnTo>
                      <a:pt x="66691" y="7479"/>
                    </a:lnTo>
                    <a:cubicBezTo>
                      <a:pt x="66660" y="7493"/>
                      <a:pt x="66572" y="7526"/>
                      <a:pt x="66506" y="7553"/>
                    </a:cubicBezTo>
                    <a:cubicBezTo>
                      <a:pt x="65312" y="8004"/>
                      <a:pt x="64089" y="8367"/>
                      <a:pt x="62846" y="8688"/>
                    </a:cubicBezTo>
                    <a:cubicBezTo>
                      <a:pt x="57100" y="10159"/>
                      <a:pt x="51149" y="10744"/>
                      <a:pt x="45206" y="10744"/>
                    </a:cubicBezTo>
                    <a:cubicBezTo>
                      <a:pt x="44048" y="10744"/>
                      <a:pt x="42889" y="10722"/>
                      <a:pt x="41733" y="10680"/>
                    </a:cubicBezTo>
                    <a:cubicBezTo>
                      <a:pt x="27269" y="10066"/>
                      <a:pt x="13129" y="6031"/>
                      <a:pt x="1" y="1"/>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 name="Google Shape;70;p8"/>
            <p:cNvGrpSpPr/>
            <p:nvPr/>
          </p:nvGrpSpPr>
          <p:grpSpPr>
            <a:xfrm flipH="1">
              <a:off x="909127" y="1379060"/>
              <a:ext cx="2305449" cy="2199326"/>
              <a:chOff x="4988915" y="812981"/>
              <a:chExt cx="2443766" cy="2331029"/>
            </a:xfrm>
          </p:grpSpPr>
          <p:sp>
            <p:nvSpPr>
              <p:cNvPr id="71" name="Google Shape;71;p8"/>
              <p:cNvSpPr/>
              <p:nvPr/>
            </p:nvSpPr>
            <p:spPr>
              <a:xfrm>
                <a:off x="4988915" y="831496"/>
                <a:ext cx="2443766" cy="2304737"/>
              </a:xfrm>
              <a:custGeom>
                <a:rect b="b" l="l" r="r" t="t"/>
                <a:pathLst>
                  <a:path extrusionOk="0" h="56015" w="59394">
                    <a:moveTo>
                      <a:pt x="30511" y="1"/>
                    </a:moveTo>
                    <a:cubicBezTo>
                      <a:pt x="23120" y="1"/>
                      <a:pt x="15743" y="2908"/>
                      <a:pt x="10239" y="8678"/>
                    </a:cubicBezTo>
                    <a:cubicBezTo>
                      <a:pt x="10239" y="8678"/>
                      <a:pt x="7304" y="11341"/>
                      <a:pt x="7764" y="12885"/>
                    </a:cubicBezTo>
                    <a:cubicBezTo>
                      <a:pt x="7764" y="12885"/>
                      <a:pt x="6568" y="13126"/>
                      <a:pt x="5833" y="14740"/>
                    </a:cubicBezTo>
                    <a:cubicBezTo>
                      <a:pt x="1" y="25570"/>
                      <a:pt x="1843" y="39373"/>
                      <a:pt x="11175" y="48274"/>
                    </a:cubicBezTo>
                    <a:cubicBezTo>
                      <a:pt x="11175" y="48274"/>
                      <a:pt x="12739" y="49985"/>
                      <a:pt x="13177" y="50587"/>
                    </a:cubicBezTo>
                    <a:cubicBezTo>
                      <a:pt x="13492" y="51019"/>
                      <a:pt x="14191" y="51392"/>
                      <a:pt x="14731" y="51392"/>
                    </a:cubicBezTo>
                    <a:cubicBezTo>
                      <a:pt x="14945" y="51392"/>
                      <a:pt x="15134" y="51334"/>
                      <a:pt x="15265" y="51197"/>
                    </a:cubicBezTo>
                    <a:cubicBezTo>
                      <a:pt x="15265" y="51197"/>
                      <a:pt x="16169" y="52187"/>
                      <a:pt x="17655" y="52901"/>
                    </a:cubicBezTo>
                    <a:cubicBezTo>
                      <a:pt x="21678" y="54980"/>
                      <a:pt x="26092" y="56014"/>
                      <a:pt x="30501" y="56014"/>
                    </a:cubicBezTo>
                    <a:cubicBezTo>
                      <a:pt x="37891" y="56014"/>
                      <a:pt x="45268" y="53108"/>
                      <a:pt x="50772" y="47338"/>
                    </a:cubicBezTo>
                    <a:cubicBezTo>
                      <a:pt x="53640" y="44331"/>
                      <a:pt x="55707" y="40852"/>
                      <a:pt x="56980" y="37165"/>
                    </a:cubicBezTo>
                    <a:cubicBezTo>
                      <a:pt x="56980" y="37165"/>
                      <a:pt x="57522" y="35700"/>
                      <a:pt x="57001" y="34582"/>
                    </a:cubicBezTo>
                    <a:cubicBezTo>
                      <a:pt x="57001" y="34582"/>
                      <a:pt x="58107" y="33347"/>
                      <a:pt x="58275" y="31667"/>
                    </a:cubicBezTo>
                    <a:cubicBezTo>
                      <a:pt x="59394" y="23110"/>
                      <a:pt x="56558" y="14154"/>
                      <a:pt x="49836" y="7741"/>
                    </a:cubicBezTo>
                    <a:cubicBezTo>
                      <a:pt x="48242" y="6222"/>
                      <a:pt x="46516" y="4926"/>
                      <a:pt x="44696" y="3855"/>
                    </a:cubicBezTo>
                    <a:cubicBezTo>
                      <a:pt x="44227" y="3571"/>
                      <a:pt x="43106" y="3287"/>
                      <a:pt x="43106" y="3287"/>
                    </a:cubicBezTo>
                    <a:cubicBezTo>
                      <a:pt x="43099" y="3005"/>
                      <a:pt x="41791" y="1481"/>
                      <a:pt x="40613" y="1462"/>
                    </a:cubicBezTo>
                    <a:cubicBezTo>
                      <a:pt x="39434" y="1443"/>
                      <a:pt x="38466" y="1150"/>
                      <a:pt x="38466" y="1150"/>
                    </a:cubicBezTo>
                    <a:cubicBezTo>
                      <a:pt x="35872" y="383"/>
                      <a:pt x="33190" y="1"/>
                      <a:pt x="30511" y="1"/>
                    </a:cubicBezTo>
                    <a:close/>
                  </a:path>
                </a:pathLst>
              </a:custGeom>
              <a:solidFill>
                <a:srgbClr val="EEECD5"/>
              </a:solidFill>
              <a:ln cap="flat" cmpd="sng" w="9525">
                <a:solidFill>
                  <a:srgbClr val="EEEC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a:off x="5032240" y="812981"/>
                <a:ext cx="2392870" cy="2331029"/>
              </a:xfrm>
              <a:custGeom>
                <a:rect b="b" l="l" r="r" t="t"/>
                <a:pathLst>
                  <a:path extrusionOk="0" h="56654" w="58157">
                    <a:moveTo>
                      <a:pt x="14163" y="51692"/>
                    </a:moveTo>
                    <a:lnTo>
                      <a:pt x="14163" y="51692"/>
                    </a:lnTo>
                    <a:cubicBezTo>
                      <a:pt x="14163" y="51692"/>
                      <a:pt x="14163" y="51692"/>
                      <a:pt x="14163" y="51692"/>
                    </a:cubicBezTo>
                    <a:lnTo>
                      <a:pt x="14163" y="51692"/>
                    </a:lnTo>
                    <a:cubicBezTo>
                      <a:pt x="14163" y="51692"/>
                      <a:pt x="14163" y="51692"/>
                      <a:pt x="14163" y="51692"/>
                    </a:cubicBezTo>
                    <a:close/>
                    <a:moveTo>
                      <a:pt x="29698" y="904"/>
                    </a:moveTo>
                    <a:cubicBezTo>
                      <a:pt x="31071" y="904"/>
                      <a:pt x="32443" y="1005"/>
                      <a:pt x="33801" y="1210"/>
                    </a:cubicBezTo>
                    <a:cubicBezTo>
                      <a:pt x="35774" y="1428"/>
                      <a:pt x="37641" y="2258"/>
                      <a:pt x="39640" y="2260"/>
                    </a:cubicBezTo>
                    <a:cubicBezTo>
                      <a:pt x="40495" y="2388"/>
                      <a:pt x="41251" y="3049"/>
                      <a:pt x="41734" y="3746"/>
                    </a:cubicBezTo>
                    <a:cubicBezTo>
                      <a:pt x="41744" y="3758"/>
                      <a:pt x="41750" y="3782"/>
                      <a:pt x="41751" y="3782"/>
                    </a:cubicBezTo>
                    <a:cubicBezTo>
                      <a:pt x="41752" y="3782"/>
                      <a:pt x="41751" y="3773"/>
                      <a:pt x="41747" y="3744"/>
                    </a:cubicBezTo>
                    <a:lnTo>
                      <a:pt x="41747" y="3744"/>
                    </a:lnTo>
                    <a:lnTo>
                      <a:pt x="41978" y="4033"/>
                    </a:lnTo>
                    <a:cubicBezTo>
                      <a:pt x="42714" y="4195"/>
                      <a:pt x="43436" y="4471"/>
                      <a:pt x="44064" y="4886"/>
                    </a:cubicBezTo>
                    <a:cubicBezTo>
                      <a:pt x="52845" y="10080"/>
                      <a:pt x="58157" y="20452"/>
                      <a:pt x="57111" y="30616"/>
                    </a:cubicBezTo>
                    <a:cubicBezTo>
                      <a:pt x="57001" y="32195"/>
                      <a:pt x="56688" y="33818"/>
                      <a:pt x="55518" y="34952"/>
                    </a:cubicBezTo>
                    <a:cubicBezTo>
                      <a:pt x="55985" y="35889"/>
                      <a:pt x="55748" y="37013"/>
                      <a:pt x="55340" y="37957"/>
                    </a:cubicBezTo>
                    <a:cubicBezTo>
                      <a:pt x="54224" y="40865"/>
                      <a:pt x="52639" y="43586"/>
                      <a:pt x="50660" y="45989"/>
                    </a:cubicBezTo>
                    <a:cubicBezTo>
                      <a:pt x="45375" y="52587"/>
                      <a:pt x="37150" y="56253"/>
                      <a:pt x="28891" y="56253"/>
                    </a:cubicBezTo>
                    <a:cubicBezTo>
                      <a:pt x="24683" y="56253"/>
                      <a:pt x="20467" y="55301"/>
                      <a:pt x="16627" y="53302"/>
                    </a:cubicBezTo>
                    <a:cubicBezTo>
                      <a:pt x="15956" y="52992"/>
                      <a:pt x="15515" y="52365"/>
                      <a:pt x="14940" y="51926"/>
                    </a:cubicBezTo>
                    <a:cubicBezTo>
                      <a:pt x="14735" y="51778"/>
                      <a:pt x="14493" y="51640"/>
                      <a:pt x="14198" y="51588"/>
                    </a:cubicBezTo>
                    <a:cubicBezTo>
                      <a:pt x="14066" y="51636"/>
                      <a:pt x="13930" y="51657"/>
                      <a:pt x="13792" y="51657"/>
                    </a:cubicBezTo>
                    <a:cubicBezTo>
                      <a:pt x="13313" y="51657"/>
                      <a:pt x="12823" y="51395"/>
                      <a:pt x="12477" y="51085"/>
                    </a:cubicBezTo>
                    <a:cubicBezTo>
                      <a:pt x="10650" y="48706"/>
                      <a:pt x="8330" y="46702"/>
                      <a:pt x="6700" y="44178"/>
                    </a:cubicBezTo>
                    <a:cubicBezTo>
                      <a:pt x="5667" y="42656"/>
                      <a:pt x="4810" y="41022"/>
                      <a:pt x="4106" y="39330"/>
                    </a:cubicBezTo>
                    <a:cubicBezTo>
                      <a:pt x="784" y="31497"/>
                      <a:pt x="1279" y="21632"/>
                      <a:pt x="5935" y="14451"/>
                    </a:cubicBezTo>
                    <a:cubicBezTo>
                      <a:pt x="6164" y="14203"/>
                      <a:pt x="6520" y="13980"/>
                      <a:pt x="6821" y="13881"/>
                    </a:cubicBezTo>
                    <a:lnTo>
                      <a:pt x="7427" y="13733"/>
                    </a:lnTo>
                    <a:lnTo>
                      <a:pt x="7245" y="13175"/>
                    </a:lnTo>
                    <a:cubicBezTo>
                      <a:pt x="7182" y="12982"/>
                      <a:pt x="7241" y="12650"/>
                      <a:pt x="7386" y="12322"/>
                    </a:cubicBezTo>
                    <a:cubicBezTo>
                      <a:pt x="7864" y="11273"/>
                      <a:pt x="8732" y="10341"/>
                      <a:pt x="9566" y="9545"/>
                    </a:cubicBezTo>
                    <a:cubicBezTo>
                      <a:pt x="11610" y="7400"/>
                      <a:pt x="13981" y="5560"/>
                      <a:pt x="16600" y="4163"/>
                    </a:cubicBezTo>
                    <a:cubicBezTo>
                      <a:pt x="20609" y="2016"/>
                      <a:pt x="25152" y="904"/>
                      <a:pt x="29698" y="904"/>
                    </a:cubicBezTo>
                    <a:close/>
                    <a:moveTo>
                      <a:pt x="29264" y="1"/>
                    </a:moveTo>
                    <a:cubicBezTo>
                      <a:pt x="24705" y="1"/>
                      <a:pt x="20147" y="1102"/>
                      <a:pt x="16107" y="3232"/>
                    </a:cubicBezTo>
                    <a:cubicBezTo>
                      <a:pt x="13389" y="4654"/>
                      <a:pt x="10907" y="6527"/>
                      <a:pt x="8778" y="8739"/>
                    </a:cubicBezTo>
                    <a:cubicBezTo>
                      <a:pt x="7850" y="9688"/>
                      <a:pt x="6138" y="11302"/>
                      <a:pt x="6121" y="12961"/>
                    </a:cubicBezTo>
                    <a:lnTo>
                      <a:pt x="6121" y="12961"/>
                    </a:lnTo>
                    <a:cubicBezTo>
                      <a:pt x="5275" y="13356"/>
                      <a:pt x="4635" y="14166"/>
                      <a:pt x="4270" y="14971"/>
                    </a:cubicBezTo>
                    <a:cubicBezTo>
                      <a:pt x="2948" y="17468"/>
                      <a:pt x="1960" y="20194"/>
                      <a:pt x="1436" y="22978"/>
                    </a:cubicBezTo>
                    <a:cubicBezTo>
                      <a:pt x="0" y="30416"/>
                      <a:pt x="1687" y="38425"/>
                      <a:pt x="6118" y="44580"/>
                    </a:cubicBezTo>
                    <a:cubicBezTo>
                      <a:pt x="7861" y="47117"/>
                      <a:pt x="10230" y="49060"/>
                      <a:pt x="12161" y="51423"/>
                    </a:cubicBezTo>
                    <a:cubicBezTo>
                      <a:pt x="12496" y="51711"/>
                      <a:pt x="13070" y="52046"/>
                      <a:pt x="13568" y="52046"/>
                    </a:cubicBezTo>
                    <a:cubicBezTo>
                      <a:pt x="13803" y="52046"/>
                      <a:pt x="14022" y="51972"/>
                      <a:pt x="14190" y="51782"/>
                    </a:cubicBezTo>
                    <a:lnTo>
                      <a:pt x="14190" y="51782"/>
                    </a:lnTo>
                    <a:cubicBezTo>
                      <a:pt x="14524" y="52788"/>
                      <a:pt x="15754" y="52971"/>
                      <a:pt x="16579" y="53399"/>
                    </a:cubicBezTo>
                    <a:cubicBezTo>
                      <a:pt x="20692" y="55591"/>
                      <a:pt x="25237" y="56654"/>
                      <a:pt x="29760" y="56654"/>
                    </a:cubicBezTo>
                    <a:cubicBezTo>
                      <a:pt x="37939" y="56654"/>
                      <a:pt x="46049" y="53179"/>
                      <a:pt x="51414" y="46616"/>
                    </a:cubicBezTo>
                    <a:cubicBezTo>
                      <a:pt x="53476" y="44144"/>
                      <a:pt x="55105" y="41302"/>
                      <a:pt x="56158" y="38260"/>
                    </a:cubicBezTo>
                    <a:cubicBezTo>
                      <a:pt x="56527" y="37262"/>
                      <a:pt x="56767" y="36129"/>
                      <a:pt x="56369" y="35085"/>
                    </a:cubicBezTo>
                    <a:lnTo>
                      <a:pt x="56369" y="35085"/>
                    </a:lnTo>
                    <a:cubicBezTo>
                      <a:pt x="56577" y="34802"/>
                      <a:pt x="56742" y="34518"/>
                      <a:pt x="56898" y="34214"/>
                    </a:cubicBezTo>
                    <a:cubicBezTo>
                      <a:pt x="57498" y="33123"/>
                      <a:pt x="57562" y="31865"/>
                      <a:pt x="57637" y="30657"/>
                    </a:cubicBezTo>
                    <a:cubicBezTo>
                      <a:pt x="57731" y="29075"/>
                      <a:pt x="57712" y="27486"/>
                      <a:pt x="57548" y="25911"/>
                    </a:cubicBezTo>
                    <a:cubicBezTo>
                      <a:pt x="56687" y="16853"/>
                      <a:pt x="51291" y="8221"/>
                      <a:pt x="43282" y="3817"/>
                    </a:cubicBezTo>
                    <a:cubicBezTo>
                      <a:pt x="42950" y="3688"/>
                      <a:pt x="42624" y="3583"/>
                      <a:pt x="42289" y="3487"/>
                    </a:cubicBezTo>
                    <a:lnTo>
                      <a:pt x="42289" y="3487"/>
                    </a:lnTo>
                    <a:cubicBezTo>
                      <a:pt x="42286" y="3480"/>
                      <a:pt x="42282" y="3472"/>
                      <a:pt x="42279" y="3464"/>
                    </a:cubicBezTo>
                    <a:cubicBezTo>
                      <a:pt x="41764" y="2636"/>
                      <a:pt x="40981" y="1941"/>
                      <a:pt x="40036" y="1641"/>
                    </a:cubicBezTo>
                    <a:cubicBezTo>
                      <a:pt x="39865" y="1578"/>
                      <a:pt x="39581" y="1573"/>
                      <a:pt x="39403" y="1560"/>
                    </a:cubicBezTo>
                    <a:cubicBezTo>
                      <a:pt x="37535" y="1440"/>
                      <a:pt x="35790" y="624"/>
                      <a:pt x="33931" y="392"/>
                    </a:cubicBezTo>
                    <a:cubicBezTo>
                      <a:pt x="32389" y="130"/>
                      <a:pt x="30826" y="1"/>
                      <a:pt x="29264" y="1"/>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 name="Google Shape;73;p8"/>
              <p:cNvGrpSpPr/>
              <p:nvPr/>
            </p:nvGrpSpPr>
            <p:grpSpPr>
              <a:xfrm>
                <a:off x="5107207" y="834911"/>
                <a:ext cx="2294122" cy="2300170"/>
                <a:chOff x="5107207" y="834911"/>
                <a:chExt cx="2294122" cy="2300170"/>
              </a:xfrm>
            </p:grpSpPr>
            <p:sp>
              <p:nvSpPr>
                <p:cNvPr id="74" name="Google Shape;74;p8"/>
                <p:cNvSpPr/>
                <p:nvPr/>
              </p:nvSpPr>
              <p:spPr>
                <a:xfrm>
                  <a:off x="5800911" y="916296"/>
                  <a:ext cx="51884" cy="99406"/>
                </a:xfrm>
                <a:custGeom>
                  <a:rect b="b" l="l" r="r" t="t"/>
                  <a:pathLst>
                    <a:path extrusionOk="0" h="2416" w="1261">
                      <a:moveTo>
                        <a:pt x="1017" y="1"/>
                      </a:moveTo>
                      <a:cubicBezTo>
                        <a:pt x="477" y="548"/>
                        <a:pt x="0" y="1560"/>
                        <a:pt x="71" y="2277"/>
                      </a:cubicBezTo>
                      <a:lnTo>
                        <a:pt x="71" y="2277"/>
                      </a:lnTo>
                      <a:lnTo>
                        <a:pt x="49" y="2130"/>
                      </a:lnTo>
                      <a:lnTo>
                        <a:pt x="57" y="2416"/>
                      </a:lnTo>
                      <a:lnTo>
                        <a:pt x="92" y="2415"/>
                      </a:lnTo>
                      <a:cubicBezTo>
                        <a:pt x="185" y="1562"/>
                        <a:pt x="626" y="776"/>
                        <a:pt x="1261" y="267"/>
                      </a:cubicBezTo>
                      <a:cubicBezTo>
                        <a:pt x="1261" y="267"/>
                        <a:pt x="1018" y="1"/>
                        <a:pt x="1017" y="1"/>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a:off x="5868924" y="882228"/>
                  <a:ext cx="73115" cy="100188"/>
                </a:xfrm>
                <a:custGeom>
                  <a:rect b="b" l="l" r="r" t="t"/>
                  <a:pathLst>
                    <a:path extrusionOk="0" h="2435" w="1777">
                      <a:moveTo>
                        <a:pt x="1546" y="0"/>
                      </a:moveTo>
                      <a:cubicBezTo>
                        <a:pt x="1546" y="0"/>
                        <a:pt x="1546" y="0"/>
                        <a:pt x="1546" y="0"/>
                      </a:cubicBezTo>
                      <a:lnTo>
                        <a:pt x="1546" y="0"/>
                      </a:lnTo>
                      <a:cubicBezTo>
                        <a:pt x="1546" y="0"/>
                        <a:pt x="1546" y="0"/>
                        <a:pt x="1546" y="0"/>
                      </a:cubicBezTo>
                      <a:close/>
                      <a:moveTo>
                        <a:pt x="1546" y="0"/>
                      </a:moveTo>
                      <a:lnTo>
                        <a:pt x="1546" y="0"/>
                      </a:lnTo>
                      <a:cubicBezTo>
                        <a:pt x="882" y="624"/>
                        <a:pt x="358" y="1378"/>
                        <a:pt x="30" y="2224"/>
                      </a:cubicBezTo>
                      <a:cubicBezTo>
                        <a:pt x="12" y="2284"/>
                        <a:pt x="1" y="2369"/>
                        <a:pt x="61" y="2418"/>
                      </a:cubicBezTo>
                      <a:cubicBezTo>
                        <a:pt x="76" y="2429"/>
                        <a:pt x="96" y="2434"/>
                        <a:pt x="116" y="2434"/>
                      </a:cubicBezTo>
                      <a:cubicBezTo>
                        <a:pt x="168" y="2434"/>
                        <a:pt x="221" y="2400"/>
                        <a:pt x="202" y="2349"/>
                      </a:cubicBezTo>
                      <a:lnTo>
                        <a:pt x="202" y="2349"/>
                      </a:lnTo>
                      <a:cubicBezTo>
                        <a:pt x="214" y="2396"/>
                        <a:pt x="170" y="2418"/>
                        <a:pt x="129" y="2418"/>
                      </a:cubicBezTo>
                      <a:cubicBezTo>
                        <a:pt x="108" y="2418"/>
                        <a:pt x="87" y="2412"/>
                        <a:pt x="75" y="2400"/>
                      </a:cubicBezTo>
                      <a:cubicBezTo>
                        <a:pt x="36" y="2359"/>
                        <a:pt x="49" y="2292"/>
                        <a:pt x="72" y="2239"/>
                      </a:cubicBezTo>
                      <a:cubicBezTo>
                        <a:pt x="480" y="1470"/>
                        <a:pt x="1080" y="791"/>
                        <a:pt x="1776" y="278"/>
                      </a:cubicBezTo>
                      <a:cubicBezTo>
                        <a:pt x="1776" y="278"/>
                        <a:pt x="1546" y="1"/>
                        <a:pt x="1546" y="0"/>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a:off x="5947963" y="868856"/>
                  <a:ext cx="69206" cy="98995"/>
                </a:xfrm>
                <a:custGeom>
                  <a:rect b="b" l="l" r="r" t="t"/>
                  <a:pathLst>
                    <a:path extrusionOk="0" h="2406" w="1682">
                      <a:moveTo>
                        <a:pt x="1467" y="1"/>
                      </a:moveTo>
                      <a:cubicBezTo>
                        <a:pt x="719" y="630"/>
                        <a:pt x="203" y="1491"/>
                        <a:pt x="0" y="2405"/>
                      </a:cubicBezTo>
                      <a:cubicBezTo>
                        <a:pt x="319" y="1525"/>
                        <a:pt x="927" y="774"/>
                        <a:pt x="1682" y="291"/>
                      </a:cubicBezTo>
                      <a:lnTo>
                        <a:pt x="1467" y="1"/>
                      </a:ln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a:off x="6023465" y="852727"/>
                  <a:ext cx="71839" cy="95909"/>
                </a:xfrm>
                <a:custGeom>
                  <a:rect b="b" l="l" r="r" t="t"/>
                  <a:pathLst>
                    <a:path extrusionOk="0" h="2331" w="1746">
                      <a:moveTo>
                        <a:pt x="1541" y="1"/>
                      </a:moveTo>
                      <a:cubicBezTo>
                        <a:pt x="780" y="599"/>
                        <a:pt x="239" y="1433"/>
                        <a:pt x="1" y="2330"/>
                      </a:cubicBezTo>
                      <a:cubicBezTo>
                        <a:pt x="353" y="1472"/>
                        <a:pt x="983" y="751"/>
                        <a:pt x="1746" y="298"/>
                      </a:cubicBezTo>
                      <a:lnTo>
                        <a:pt x="1541" y="1"/>
                      </a:ln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a:off x="6094810" y="842400"/>
                  <a:ext cx="90766" cy="130306"/>
                </a:xfrm>
                <a:custGeom>
                  <a:rect b="b" l="l" r="r" t="t"/>
                  <a:pathLst>
                    <a:path extrusionOk="0" h="3167" w="2206">
                      <a:moveTo>
                        <a:pt x="1999" y="0"/>
                      </a:moveTo>
                      <a:cubicBezTo>
                        <a:pt x="970" y="792"/>
                        <a:pt x="258" y="1940"/>
                        <a:pt x="0" y="3167"/>
                      </a:cubicBezTo>
                      <a:cubicBezTo>
                        <a:pt x="374" y="1970"/>
                        <a:pt x="1180" y="938"/>
                        <a:pt x="2206" y="296"/>
                      </a:cubicBezTo>
                      <a:lnTo>
                        <a:pt x="1999" y="0"/>
                      </a:ln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a:off x="6173808" y="835899"/>
                  <a:ext cx="107471" cy="126192"/>
                </a:xfrm>
                <a:custGeom>
                  <a:rect b="b" l="l" r="r" t="t"/>
                  <a:pathLst>
                    <a:path extrusionOk="0" h="3067" w="2612">
                      <a:moveTo>
                        <a:pt x="2451" y="1"/>
                      </a:moveTo>
                      <a:cubicBezTo>
                        <a:pt x="1253" y="662"/>
                        <a:pt x="362" y="1797"/>
                        <a:pt x="0" y="3067"/>
                      </a:cubicBezTo>
                      <a:cubicBezTo>
                        <a:pt x="476" y="1835"/>
                        <a:pt x="1448" y="832"/>
                        <a:pt x="2612" y="324"/>
                      </a:cubicBezTo>
                      <a:lnTo>
                        <a:pt x="2451" y="1"/>
                      </a:ln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a:off x="6258567" y="834911"/>
                  <a:ext cx="103809" cy="116193"/>
                </a:xfrm>
                <a:custGeom>
                  <a:rect b="b" l="l" r="r" t="t"/>
                  <a:pathLst>
                    <a:path extrusionOk="0" h="2824" w="2523">
                      <a:moveTo>
                        <a:pt x="2322" y="0"/>
                      </a:moveTo>
                      <a:cubicBezTo>
                        <a:pt x="1322" y="744"/>
                        <a:pt x="522" y="1725"/>
                        <a:pt x="0" y="2823"/>
                      </a:cubicBezTo>
                      <a:cubicBezTo>
                        <a:pt x="628" y="1782"/>
                        <a:pt x="1506" y="910"/>
                        <a:pt x="2523" y="300"/>
                      </a:cubicBezTo>
                      <a:lnTo>
                        <a:pt x="2322" y="0"/>
                      </a:ln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a:off x="6339993" y="845444"/>
                  <a:ext cx="86816" cy="121830"/>
                </a:xfrm>
                <a:custGeom>
                  <a:rect b="b" l="l" r="r" t="t"/>
                  <a:pathLst>
                    <a:path extrusionOk="0" h="2961" w="2110">
                      <a:moveTo>
                        <a:pt x="1912" y="0"/>
                      </a:moveTo>
                      <a:cubicBezTo>
                        <a:pt x="916" y="717"/>
                        <a:pt x="229" y="1802"/>
                        <a:pt x="1" y="2960"/>
                      </a:cubicBezTo>
                      <a:cubicBezTo>
                        <a:pt x="345" y="1831"/>
                        <a:pt x="1125" y="867"/>
                        <a:pt x="2109" y="304"/>
                      </a:cubicBezTo>
                      <a:lnTo>
                        <a:pt x="1912" y="0"/>
                      </a:ln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6407677" y="860915"/>
                  <a:ext cx="78134" cy="96238"/>
                </a:xfrm>
                <a:custGeom>
                  <a:rect b="b" l="l" r="r" t="t"/>
                  <a:pathLst>
                    <a:path extrusionOk="0" h="2339" w="1899">
                      <a:moveTo>
                        <a:pt x="1735" y="0"/>
                      </a:moveTo>
                      <a:cubicBezTo>
                        <a:pt x="848" y="514"/>
                        <a:pt x="217" y="1388"/>
                        <a:pt x="0" y="2338"/>
                      </a:cubicBezTo>
                      <a:cubicBezTo>
                        <a:pt x="332" y="1422"/>
                        <a:pt x="1048" y="682"/>
                        <a:pt x="1898" y="323"/>
                      </a:cubicBezTo>
                      <a:lnTo>
                        <a:pt x="1735" y="0"/>
                      </a:ln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6461947" y="863260"/>
                  <a:ext cx="79492" cy="89079"/>
                </a:xfrm>
                <a:custGeom>
                  <a:rect b="b" l="l" r="r" t="t"/>
                  <a:pathLst>
                    <a:path extrusionOk="0" h="2165" w="1932">
                      <a:moveTo>
                        <a:pt x="1769" y="1"/>
                      </a:moveTo>
                      <a:cubicBezTo>
                        <a:pt x="927" y="492"/>
                        <a:pt x="295" y="1281"/>
                        <a:pt x="0" y="2165"/>
                      </a:cubicBezTo>
                      <a:cubicBezTo>
                        <a:pt x="406" y="1327"/>
                        <a:pt x="1115" y="666"/>
                        <a:pt x="1932" y="323"/>
                      </a:cubicBezTo>
                      <a:lnTo>
                        <a:pt x="1769" y="1"/>
                      </a:ln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a:off x="5454841" y="2315226"/>
                  <a:ext cx="213337" cy="526286"/>
                </a:xfrm>
                <a:custGeom>
                  <a:rect b="b" l="l" r="r" t="t"/>
                  <a:pathLst>
                    <a:path extrusionOk="0" h="12791" w="5185">
                      <a:moveTo>
                        <a:pt x="5185" y="0"/>
                      </a:moveTo>
                      <a:cubicBezTo>
                        <a:pt x="2651" y="3837"/>
                        <a:pt x="806" y="8169"/>
                        <a:pt x="1" y="12733"/>
                      </a:cubicBezTo>
                      <a:lnTo>
                        <a:pt x="358" y="12790"/>
                      </a:lnTo>
                      <a:cubicBezTo>
                        <a:pt x="1033" y="8263"/>
                        <a:pt x="2752" y="3901"/>
                        <a:pt x="5185" y="0"/>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a:off x="5415341" y="2388505"/>
                  <a:ext cx="151249" cy="398901"/>
                </a:xfrm>
                <a:custGeom>
                  <a:rect b="b" l="l" r="r" t="t"/>
                  <a:pathLst>
                    <a:path extrusionOk="0" h="9695" w="3676">
                      <a:moveTo>
                        <a:pt x="3676" y="0"/>
                      </a:moveTo>
                      <a:lnTo>
                        <a:pt x="3676" y="0"/>
                      </a:lnTo>
                      <a:cubicBezTo>
                        <a:pt x="2044" y="3020"/>
                        <a:pt x="780" y="6254"/>
                        <a:pt x="0" y="9618"/>
                      </a:cubicBezTo>
                      <a:lnTo>
                        <a:pt x="353" y="9694"/>
                      </a:lnTo>
                      <a:cubicBezTo>
                        <a:pt x="1008" y="6339"/>
                        <a:pt x="2151" y="3075"/>
                        <a:pt x="3676" y="0"/>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a:off x="5372880" y="2397187"/>
                  <a:ext cx="135490" cy="362117"/>
                </a:xfrm>
                <a:custGeom>
                  <a:rect b="b" l="l" r="r" t="t"/>
                  <a:pathLst>
                    <a:path extrusionOk="0" h="8801" w="3293">
                      <a:moveTo>
                        <a:pt x="3293" y="0"/>
                      </a:moveTo>
                      <a:cubicBezTo>
                        <a:pt x="1813" y="2304"/>
                        <a:pt x="877" y="6100"/>
                        <a:pt x="1" y="8698"/>
                      </a:cubicBezTo>
                      <a:cubicBezTo>
                        <a:pt x="1" y="8698"/>
                        <a:pt x="347" y="8801"/>
                        <a:pt x="347" y="8801"/>
                      </a:cubicBezTo>
                      <a:cubicBezTo>
                        <a:pt x="796" y="7251"/>
                        <a:pt x="1723" y="3559"/>
                        <a:pt x="2308" y="2105"/>
                      </a:cubicBezTo>
                      <a:cubicBezTo>
                        <a:pt x="2585" y="1382"/>
                        <a:pt x="2916" y="679"/>
                        <a:pt x="3293" y="0"/>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5332846" y="2396076"/>
                  <a:ext cx="133269" cy="323647"/>
                </a:xfrm>
                <a:custGeom>
                  <a:rect b="b" l="l" r="r" t="t"/>
                  <a:pathLst>
                    <a:path extrusionOk="0" h="7866" w="3239">
                      <a:moveTo>
                        <a:pt x="3238" y="1"/>
                      </a:moveTo>
                      <a:lnTo>
                        <a:pt x="3238" y="1"/>
                      </a:lnTo>
                      <a:cubicBezTo>
                        <a:pt x="1924" y="2477"/>
                        <a:pt x="829" y="5077"/>
                        <a:pt x="0" y="7768"/>
                      </a:cubicBezTo>
                      <a:lnTo>
                        <a:pt x="347" y="7866"/>
                      </a:lnTo>
                      <a:cubicBezTo>
                        <a:pt x="1054" y="5166"/>
                        <a:pt x="2032" y="2531"/>
                        <a:pt x="3238" y="1"/>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5305279" y="2385666"/>
                  <a:ext cx="123888" cy="267031"/>
                </a:xfrm>
                <a:custGeom>
                  <a:rect b="b" l="l" r="r" t="t"/>
                  <a:pathLst>
                    <a:path extrusionOk="0" h="6490" w="3011">
                      <a:moveTo>
                        <a:pt x="3010" y="0"/>
                      </a:moveTo>
                      <a:lnTo>
                        <a:pt x="3010" y="0"/>
                      </a:lnTo>
                      <a:cubicBezTo>
                        <a:pt x="1802" y="2014"/>
                        <a:pt x="783" y="4150"/>
                        <a:pt x="0" y="6378"/>
                      </a:cubicBezTo>
                      <a:lnTo>
                        <a:pt x="344" y="6489"/>
                      </a:lnTo>
                      <a:cubicBezTo>
                        <a:pt x="1004" y="4249"/>
                        <a:pt x="1907" y="2073"/>
                        <a:pt x="3010" y="0"/>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8"/>
                <p:cNvSpPr/>
                <p:nvPr/>
              </p:nvSpPr>
              <p:spPr>
                <a:xfrm>
                  <a:off x="5268207" y="2379824"/>
                  <a:ext cx="113149" cy="224775"/>
                </a:xfrm>
                <a:custGeom>
                  <a:rect b="b" l="l" r="r" t="t"/>
                  <a:pathLst>
                    <a:path extrusionOk="0" h="5463" w="2750">
                      <a:moveTo>
                        <a:pt x="2750" y="1"/>
                      </a:moveTo>
                      <a:cubicBezTo>
                        <a:pt x="1711" y="1705"/>
                        <a:pt x="788" y="3486"/>
                        <a:pt x="1" y="5331"/>
                      </a:cubicBezTo>
                      <a:lnTo>
                        <a:pt x="337" y="5462"/>
                      </a:lnTo>
                      <a:cubicBezTo>
                        <a:pt x="1006" y="3591"/>
                        <a:pt x="1815" y="1766"/>
                        <a:pt x="2750" y="1"/>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8"/>
                <p:cNvSpPr/>
                <p:nvPr/>
              </p:nvSpPr>
              <p:spPr>
                <a:xfrm>
                  <a:off x="5246853" y="2345262"/>
                  <a:ext cx="111956" cy="204902"/>
                </a:xfrm>
                <a:custGeom>
                  <a:rect b="b" l="l" r="r" t="t"/>
                  <a:pathLst>
                    <a:path extrusionOk="0" h="4980" w="2721">
                      <a:moveTo>
                        <a:pt x="2720" y="1"/>
                      </a:moveTo>
                      <a:lnTo>
                        <a:pt x="2720" y="1"/>
                      </a:lnTo>
                      <a:cubicBezTo>
                        <a:pt x="1737" y="1561"/>
                        <a:pt x="827" y="3172"/>
                        <a:pt x="1" y="4828"/>
                      </a:cubicBezTo>
                      <a:lnTo>
                        <a:pt x="329" y="4979"/>
                      </a:lnTo>
                      <a:cubicBezTo>
                        <a:pt x="1041" y="3284"/>
                        <a:pt x="1841" y="1622"/>
                        <a:pt x="2720" y="1"/>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5215500" y="2321974"/>
                  <a:ext cx="93317" cy="180297"/>
                </a:xfrm>
                <a:custGeom>
                  <a:rect b="b" l="l" r="r" t="t"/>
                  <a:pathLst>
                    <a:path extrusionOk="0" h="4382" w="2268">
                      <a:moveTo>
                        <a:pt x="2268" y="0"/>
                      </a:moveTo>
                      <a:lnTo>
                        <a:pt x="2268" y="0"/>
                      </a:lnTo>
                      <a:cubicBezTo>
                        <a:pt x="1441" y="1371"/>
                        <a:pt x="683" y="2786"/>
                        <a:pt x="1" y="4241"/>
                      </a:cubicBezTo>
                      <a:lnTo>
                        <a:pt x="333" y="4382"/>
                      </a:lnTo>
                      <a:cubicBezTo>
                        <a:pt x="899" y="2892"/>
                        <a:pt x="1546" y="1429"/>
                        <a:pt x="2268" y="0"/>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5199824" y="2284244"/>
                  <a:ext cx="82372" cy="154664"/>
                </a:xfrm>
                <a:custGeom>
                  <a:rect b="b" l="l" r="r" t="t"/>
                  <a:pathLst>
                    <a:path extrusionOk="0" h="3759" w="2002">
                      <a:moveTo>
                        <a:pt x="2001" y="1"/>
                      </a:moveTo>
                      <a:cubicBezTo>
                        <a:pt x="1209" y="1131"/>
                        <a:pt x="532" y="2348"/>
                        <a:pt x="0" y="3636"/>
                      </a:cubicBezTo>
                      <a:lnTo>
                        <a:pt x="340" y="3759"/>
                      </a:lnTo>
                      <a:cubicBezTo>
                        <a:pt x="749" y="2457"/>
                        <a:pt x="1311" y="1195"/>
                        <a:pt x="2001" y="1"/>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8"/>
                <p:cNvSpPr/>
                <p:nvPr/>
              </p:nvSpPr>
              <p:spPr>
                <a:xfrm>
                  <a:off x="5175836" y="2271201"/>
                  <a:ext cx="67478" cy="120308"/>
                </a:xfrm>
                <a:custGeom>
                  <a:rect b="b" l="l" r="r" t="t"/>
                  <a:pathLst>
                    <a:path extrusionOk="0" h="2924" w="1640">
                      <a:moveTo>
                        <a:pt x="1639" y="1"/>
                      </a:moveTo>
                      <a:lnTo>
                        <a:pt x="1639" y="1"/>
                      </a:lnTo>
                      <a:cubicBezTo>
                        <a:pt x="1009" y="872"/>
                        <a:pt x="457" y="1805"/>
                        <a:pt x="0" y="2792"/>
                      </a:cubicBezTo>
                      <a:lnTo>
                        <a:pt x="336" y="2924"/>
                      </a:lnTo>
                      <a:cubicBezTo>
                        <a:pt x="671" y="1917"/>
                        <a:pt x="1111" y="936"/>
                        <a:pt x="1639" y="1"/>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8"/>
                <p:cNvSpPr/>
                <p:nvPr/>
              </p:nvSpPr>
              <p:spPr>
                <a:xfrm>
                  <a:off x="5158391" y="2214462"/>
                  <a:ext cx="68177" cy="118498"/>
                </a:xfrm>
                <a:custGeom>
                  <a:rect b="b" l="l" r="r" t="t"/>
                  <a:pathLst>
                    <a:path extrusionOk="0" h="2880" w="1657">
                      <a:moveTo>
                        <a:pt x="1656" y="1"/>
                      </a:moveTo>
                      <a:cubicBezTo>
                        <a:pt x="1035" y="862"/>
                        <a:pt x="478" y="1776"/>
                        <a:pt x="0" y="2737"/>
                      </a:cubicBezTo>
                      <a:lnTo>
                        <a:pt x="332" y="2879"/>
                      </a:lnTo>
                      <a:cubicBezTo>
                        <a:pt x="691" y="1890"/>
                        <a:pt x="1136" y="926"/>
                        <a:pt x="1656" y="1"/>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8"/>
                <p:cNvSpPr/>
                <p:nvPr/>
              </p:nvSpPr>
              <p:spPr>
                <a:xfrm>
                  <a:off x="5133745" y="2201337"/>
                  <a:ext cx="52830" cy="81755"/>
                </a:xfrm>
                <a:custGeom>
                  <a:rect b="b" l="l" r="r" t="t"/>
                  <a:pathLst>
                    <a:path extrusionOk="0" h="1987" w="1284">
                      <a:moveTo>
                        <a:pt x="1283" y="0"/>
                      </a:moveTo>
                      <a:lnTo>
                        <a:pt x="1283" y="0"/>
                      </a:lnTo>
                      <a:cubicBezTo>
                        <a:pt x="811" y="570"/>
                        <a:pt x="379" y="1182"/>
                        <a:pt x="0" y="1830"/>
                      </a:cubicBezTo>
                      <a:lnTo>
                        <a:pt x="326" y="1986"/>
                      </a:lnTo>
                      <a:cubicBezTo>
                        <a:pt x="588" y="1305"/>
                        <a:pt x="909" y="639"/>
                        <a:pt x="1283" y="0"/>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8"/>
                <p:cNvSpPr/>
                <p:nvPr/>
              </p:nvSpPr>
              <p:spPr>
                <a:xfrm>
                  <a:off x="5125927" y="2144104"/>
                  <a:ext cx="51802" cy="69329"/>
                </a:xfrm>
                <a:custGeom>
                  <a:rect b="b" l="l" r="r" t="t"/>
                  <a:pathLst>
                    <a:path extrusionOk="0" h="1685" w="1259">
                      <a:moveTo>
                        <a:pt x="1259" y="1"/>
                      </a:moveTo>
                      <a:lnTo>
                        <a:pt x="1" y="1477"/>
                      </a:lnTo>
                      <a:lnTo>
                        <a:pt x="296" y="1684"/>
                      </a:lnTo>
                      <a:lnTo>
                        <a:pt x="1259" y="1"/>
                      </a:ln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8"/>
                <p:cNvSpPr/>
                <p:nvPr/>
              </p:nvSpPr>
              <p:spPr>
                <a:xfrm>
                  <a:off x="5119715" y="2104317"/>
                  <a:ext cx="47358" cy="59208"/>
                </a:xfrm>
                <a:custGeom>
                  <a:rect b="b" l="l" r="r" t="t"/>
                  <a:pathLst>
                    <a:path extrusionOk="0" h="1439" w="1151">
                      <a:moveTo>
                        <a:pt x="1151" y="1"/>
                      </a:moveTo>
                      <a:lnTo>
                        <a:pt x="1" y="1221"/>
                      </a:lnTo>
                      <a:lnTo>
                        <a:pt x="289" y="1439"/>
                      </a:lnTo>
                      <a:lnTo>
                        <a:pt x="1151" y="1"/>
                      </a:ln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8"/>
                <p:cNvSpPr/>
                <p:nvPr/>
              </p:nvSpPr>
              <p:spPr>
                <a:xfrm>
                  <a:off x="5110951" y="2065311"/>
                  <a:ext cx="43984" cy="48428"/>
                </a:xfrm>
                <a:custGeom>
                  <a:rect b="b" l="l" r="r" t="t"/>
                  <a:pathLst>
                    <a:path extrusionOk="0" h="1177" w="1069">
                      <a:moveTo>
                        <a:pt x="1069" y="1"/>
                      </a:moveTo>
                      <a:lnTo>
                        <a:pt x="0" y="937"/>
                      </a:lnTo>
                      <a:lnTo>
                        <a:pt x="271" y="1177"/>
                      </a:lnTo>
                      <a:lnTo>
                        <a:pt x="1069" y="1"/>
                      </a:ln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8"/>
                <p:cNvSpPr/>
                <p:nvPr/>
              </p:nvSpPr>
              <p:spPr>
                <a:xfrm>
                  <a:off x="5109552" y="2017460"/>
                  <a:ext cx="39211" cy="46329"/>
                </a:xfrm>
                <a:custGeom>
                  <a:rect b="b" l="l" r="r" t="t"/>
                  <a:pathLst>
                    <a:path extrusionOk="0" h="1126" w="953">
                      <a:moveTo>
                        <a:pt x="953" y="0"/>
                      </a:moveTo>
                      <a:lnTo>
                        <a:pt x="953" y="0"/>
                      </a:lnTo>
                      <a:cubicBezTo>
                        <a:pt x="667" y="331"/>
                        <a:pt x="345" y="620"/>
                        <a:pt x="0" y="862"/>
                      </a:cubicBezTo>
                      <a:lnTo>
                        <a:pt x="248" y="1126"/>
                      </a:lnTo>
                      <a:cubicBezTo>
                        <a:pt x="532" y="775"/>
                        <a:pt x="768" y="396"/>
                        <a:pt x="953" y="0"/>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8"/>
                <p:cNvSpPr/>
                <p:nvPr/>
              </p:nvSpPr>
              <p:spPr>
                <a:xfrm>
                  <a:off x="5107207" y="1971953"/>
                  <a:ext cx="40487" cy="44478"/>
                </a:xfrm>
                <a:custGeom>
                  <a:rect b="b" l="l" r="r" t="t"/>
                  <a:pathLst>
                    <a:path extrusionOk="0" h="1081" w="984">
                      <a:moveTo>
                        <a:pt x="983" y="1"/>
                      </a:moveTo>
                      <a:lnTo>
                        <a:pt x="0" y="842"/>
                      </a:lnTo>
                      <a:lnTo>
                        <a:pt x="271" y="1081"/>
                      </a:lnTo>
                      <a:lnTo>
                        <a:pt x="983" y="1"/>
                      </a:ln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8"/>
                <p:cNvSpPr/>
                <p:nvPr/>
              </p:nvSpPr>
              <p:spPr>
                <a:xfrm>
                  <a:off x="5320914" y="2241823"/>
                  <a:ext cx="42626" cy="59413"/>
                </a:xfrm>
                <a:custGeom>
                  <a:rect b="b" l="l" r="r" t="t"/>
                  <a:pathLst>
                    <a:path extrusionOk="0" h="1444" w="1036">
                      <a:moveTo>
                        <a:pt x="1035" y="0"/>
                      </a:moveTo>
                      <a:lnTo>
                        <a:pt x="1035" y="0"/>
                      </a:lnTo>
                      <a:cubicBezTo>
                        <a:pt x="648" y="382"/>
                        <a:pt x="299" y="813"/>
                        <a:pt x="1" y="1284"/>
                      </a:cubicBezTo>
                      <a:lnTo>
                        <a:pt x="325" y="1444"/>
                      </a:lnTo>
                      <a:cubicBezTo>
                        <a:pt x="503" y="944"/>
                        <a:pt x="741" y="458"/>
                        <a:pt x="1035" y="0"/>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8"/>
                <p:cNvSpPr/>
                <p:nvPr/>
              </p:nvSpPr>
              <p:spPr>
                <a:xfrm>
                  <a:off x="5393946" y="2236186"/>
                  <a:ext cx="82989" cy="124381"/>
                </a:xfrm>
                <a:custGeom>
                  <a:rect b="b" l="l" r="r" t="t"/>
                  <a:pathLst>
                    <a:path extrusionOk="0" h="3023" w="2017">
                      <a:moveTo>
                        <a:pt x="2017" y="1"/>
                      </a:moveTo>
                      <a:cubicBezTo>
                        <a:pt x="1266" y="888"/>
                        <a:pt x="590" y="1844"/>
                        <a:pt x="0" y="2857"/>
                      </a:cubicBezTo>
                      <a:lnTo>
                        <a:pt x="320" y="3022"/>
                      </a:lnTo>
                      <a:cubicBezTo>
                        <a:pt x="794" y="1973"/>
                        <a:pt x="1362" y="961"/>
                        <a:pt x="2017" y="1"/>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8"/>
                <p:cNvSpPr/>
                <p:nvPr/>
              </p:nvSpPr>
              <p:spPr>
                <a:xfrm>
                  <a:off x="5446488" y="2239396"/>
                  <a:ext cx="81591" cy="124834"/>
                </a:xfrm>
                <a:custGeom>
                  <a:rect b="b" l="l" r="r" t="t"/>
                  <a:pathLst>
                    <a:path extrusionOk="0" h="3034" w="1983">
                      <a:moveTo>
                        <a:pt x="1982" y="0"/>
                      </a:moveTo>
                      <a:cubicBezTo>
                        <a:pt x="1239" y="890"/>
                        <a:pt x="575" y="1853"/>
                        <a:pt x="1" y="2873"/>
                      </a:cubicBezTo>
                      <a:lnTo>
                        <a:pt x="324" y="3033"/>
                      </a:lnTo>
                      <a:cubicBezTo>
                        <a:pt x="781" y="1980"/>
                        <a:pt x="1336" y="963"/>
                        <a:pt x="1982" y="0"/>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8"/>
                <p:cNvSpPr/>
                <p:nvPr/>
              </p:nvSpPr>
              <p:spPr>
                <a:xfrm>
                  <a:off x="7184124" y="1997052"/>
                  <a:ext cx="196426" cy="156474"/>
                </a:xfrm>
                <a:custGeom>
                  <a:rect b="b" l="l" r="r" t="t"/>
                  <a:pathLst>
                    <a:path extrusionOk="0" h="3803" w="4774">
                      <a:moveTo>
                        <a:pt x="1" y="0"/>
                      </a:moveTo>
                      <a:lnTo>
                        <a:pt x="1" y="0"/>
                      </a:lnTo>
                      <a:cubicBezTo>
                        <a:pt x="1818" y="842"/>
                        <a:pt x="3311" y="2206"/>
                        <a:pt x="4492" y="3803"/>
                      </a:cubicBezTo>
                      <a:lnTo>
                        <a:pt x="4774" y="3576"/>
                      </a:lnTo>
                      <a:cubicBezTo>
                        <a:pt x="3487" y="2038"/>
                        <a:pt x="1876" y="733"/>
                        <a:pt x="1" y="0"/>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8"/>
                <p:cNvSpPr/>
                <p:nvPr/>
              </p:nvSpPr>
              <p:spPr>
                <a:xfrm>
                  <a:off x="7183260" y="1904805"/>
                  <a:ext cx="208893" cy="192394"/>
                </a:xfrm>
                <a:custGeom>
                  <a:rect b="b" l="l" r="r" t="t"/>
                  <a:pathLst>
                    <a:path extrusionOk="0" h="4676" w="5077">
                      <a:moveTo>
                        <a:pt x="1" y="1"/>
                      </a:moveTo>
                      <a:lnTo>
                        <a:pt x="1" y="1"/>
                      </a:lnTo>
                      <a:cubicBezTo>
                        <a:pt x="1928" y="1182"/>
                        <a:pt x="3572" y="2796"/>
                        <a:pt x="4778" y="4675"/>
                      </a:cubicBezTo>
                      <a:lnTo>
                        <a:pt x="5077" y="4472"/>
                      </a:lnTo>
                      <a:cubicBezTo>
                        <a:pt x="3740" y="2615"/>
                        <a:pt x="1989" y="1078"/>
                        <a:pt x="1" y="1"/>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8"/>
                <p:cNvSpPr/>
                <p:nvPr/>
              </p:nvSpPr>
              <p:spPr>
                <a:xfrm>
                  <a:off x="7167337" y="1857282"/>
                  <a:ext cx="233992" cy="180585"/>
                </a:xfrm>
                <a:custGeom>
                  <a:rect b="b" l="l" r="r" t="t"/>
                  <a:pathLst>
                    <a:path extrusionOk="0" h="4389" w="5687">
                      <a:moveTo>
                        <a:pt x="1" y="1"/>
                      </a:moveTo>
                      <a:cubicBezTo>
                        <a:pt x="2102" y="1060"/>
                        <a:pt x="3959" y="2571"/>
                        <a:pt x="5411" y="4389"/>
                      </a:cubicBezTo>
                      <a:lnTo>
                        <a:pt x="5687" y="4156"/>
                      </a:lnTo>
                      <a:cubicBezTo>
                        <a:pt x="4109" y="2376"/>
                        <a:pt x="2154" y="952"/>
                        <a:pt x="1" y="1"/>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8"/>
                <p:cNvSpPr/>
                <p:nvPr/>
              </p:nvSpPr>
              <p:spPr>
                <a:xfrm>
                  <a:off x="7132775" y="1794947"/>
                  <a:ext cx="265756" cy="173508"/>
                </a:xfrm>
                <a:custGeom>
                  <a:rect b="b" l="l" r="r" t="t"/>
                  <a:pathLst>
                    <a:path extrusionOk="0" h="4217" w="6459">
                      <a:moveTo>
                        <a:pt x="12" y="0"/>
                      </a:moveTo>
                      <a:lnTo>
                        <a:pt x="12" y="0"/>
                      </a:lnTo>
                      <a:cubicBezTo>
                        <a:pt x="1" y="30"/>
                        <a:pt x="28" y="62"/>
                        <a:pt x="56" y="62"/>
                      </a:cubicBezTo>
                      <a:cubicBezTo>
                        <a:pt x="61" y="62"/>
                        <a:pt x="66" y="61"/>
                        <a:pt x="71" y="58"/>
                      </a:cubicBezTo>
                      <a:lnTo>
                        <a:pt x="71" y="58"/>
                      </a:lnTo>
                      <a:cubicBezTo>
                        <a:pt x="66" y="60"/>
                        <a:pt x="62" y="61"/>
                        <a:pt x="58" y="61"/>
                      </a:cubicBezTo>
                      <a:cubicBezTo>
                        <a:pt x="29" y="61"/>
                        <a:pt x="4" y="27"/>
                        <a:pt x="17" y="1"/>
                      </a:cubicBezTo>
                      <a:lnTo>
                        <a:pt x="17" y="1"/>
                      </a:lnTo>
                      <a:cubicBezTo>
                        <a:pt x="2403" y="707"/>
                        <a:pt x="4623" y="2281"/>
                        <a:pt x="6182" y="4217"/>
                      </a:cubicBezTo>
                      <a:cubicBezTo>
                        <a:pt x="6182" y="4217"/>
                        <a:pt x="6458" y="3984"/>
                        <a:pt x="6458" y="3984"/>
                      </a:cubicBezTo>
                      <a:cubicBezTo>
                        <a:pt x="4765" y="2074"/>
                        <a:pt x="2415" y="571"/>
                        <a:pt x="12" y="0"/>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8"/>
                <p:cNvSpPr/>
                <p:nvPr/>
              </p:nvSpPr>
              <p:spPr>
                <a:xfrm>
                  <a:off x="7110927" y="1735452"/>
                  <a:ext cx="287480" cy="165197"/>
                </a:xfrm>
                <a:custGeom>
                  <a:rect b="b" l="l" r="r" t="t"/>
                  <a:pathLst>
                    <a:path extrusionOk="0" h="4015" w="6987">
                      <a:moveTo>
                        <a:pt x="0" y="0"/>
                      </a:moveTo>
                      <a:cubicBezTo>
                        <a:pt x="1904" y="595"/>
                        <a:pt x="3688" y="1533"/>
                        <a:pt x="5248" y="2767"/>
                      </a:cubicBezTo>
                      <a:cubicBezTo>
                        <a:pt x="5823" y="3171"/>
                        <a:pt x="6195" y="3712"/>
                        <a:pt x="6868" y="4014"/>
                      </a:cubicBezTo>
                      <a:lnTo>
                        <a:pt x="6987" y="3674"/>
                      </a:lnTo>
                      <a:cubicBezTo>
                        <a:pt x="6428" y="3452"/>
                        <a:pt x="5938" y="2885"/>
                        <a:pt x="5411" y="2551"/>
                      </a:cubicBezTo>
                      <a:cubicBezTo>
                        <a:pt x="3785" y="1379"/>
                        <a:pt x="1934" y="509"/>
                        <a:pt x="0" y="0"/>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8"/>
                <p:cNvSpPr/>
                <p:nvPr/>
              </p:nvSpPr>
              <p:spPr>
                <a:xfrm>
                  <a:off x="7086363" y="1690933"/>
                  <a:ext cx="305049" cy="147752"/>
                </a:xfrm>
                <a:custGeom>
                  <a:rect b="b" l="l" r="r" t="t"/>
                  <a:pathLst>
                    <a:path extrusionOk="0" h="3591" w="7414">
                      <a:moveTo>
                        <a:pt x="0" y="0"/>
                      </a:moveTo>
                      <a:cubicBezTo>
                        <a:pt x="2688" y="478"/>
                        <a:pt x="5209" y="1747"/>
                        <a:pt x="7173" y="3590"/>
                      </a:cubicBezTo>
                      <a:lnTo>
                        <a:pt x="7414" y="3322"/>
                      </a:lnTo>
                      <a:cubicBezTo>
                        <a:pt x="5316" y="1521"/>
                        <a:pt x="2706" y="359"/>
                        <a:pt x="0" y="0"/>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8"/>
                <p:cNvSpPr/>
                <p:nvPr/>
              </p:nvSpPr>
              <p:spPr>
                <a:xfrm>
                  <a:off x="7067272" y="1645961"/>
                  <a:ext cx="309698" cy="128126"/>
                </a:xfrm>
                <a:custGeom>
                  <a:rect b="b" l="l" r="r" t="t"/>
                  <a:pathLst>
                    <a:path extrusionOk="0" h="3114" w="7527">
                      <a:moveTo>
                        <a:pt x="0" y="1"/>
                      </a:moveTo>
                      <a:lnTo>
                        <a:pt x="0" y="1"/>
                      </a:lnTo>
                      <a:cubicBezTo>
                        <a:pt x="2704" y="209"/>
                        <a:pt x="5305" y="1330"/>
                        <a:pt x="7291" y="3114"/>
                      </a:cubicBezTo>
                      <a:lnTo>
                        <a:pt x="7527" y="2840"/>
                      </a:lnTo>
                      <a:cubicBezTo>
                        <a:pt x="5401" y="1094"/>
                        <a:pt x="2710" y="88"/>
                        <a:pt x="0" y="1"/>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8"/>
                <p:cNvSpPr/>
                <p:nvPr/>
              </p:nvSpPr>
              <p:spPr>
                <a:xfrm>
                  <a:off x="7032299" y="1594736"/>
                  <a:ext cx="335044" cy="123476"/>
                </a:xfrm>
                <a:custGeom>
                  <a:rect b="b" l="l" r="r" t="t"/>
                  <a:pathLst>
                    <a:path extrusionOk="0" h="3001" w="8143">
                      <a:moveTo>
                        <a:pt x="460" y="0"/>
                      </a:moveTo>
                      <a:cubicBezTo>
                        <a:pt x="307" y="0"/>
                        <a:pt x="153" y="3"/>
                        <a:pt x="0" y="9"/>
                      </a:cubicBezTo>
                      <a:cubicBezTo>
                        <a:pt x="2904" y="15"/>
                        <a:pt x="5767" y="1109"/>
                        <a:pt x="7910" y="3001"/>
                      </a:cubicBezTo>
                      <a:lnTo>
                        <a:pt x="8142" y="2725"/>
                      </a:lnTo>
                      <a:cubicBezTo>
                        <a:pt x="5974" y="966"/>
                        <a:pt x="3210" y="0"/>
                        <a:pt x="460" y="0"/>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8"/>
                <p:cNvSpPr/>
                <p:nvPr/>
              </p:nvSpPr>
              <p:spPr>
                <a:xfrm>
                  <a:off x="6994116" y="1542852"/>
                  <a:ext cx="361665" cy="115905"/>
                </a:xfrm>
                <a:custGeom>
                  <a:rect b="b" l="l" r="r" t="t"/>
                  <a:pathLst>
                    <a:path extrusionOk="0" h="2817" w="8790">
                      <a:moveTo>
                        <a:pt x="1638" y="0"/>
                      </a:moveTo>
                      <a:cubicBezTo>
                        <a:pt x="1089" y="0"/>
                        <a:pt x="542" y="41"/>
                        <a:pt x="1" y="124"/>
                      </a:cubicBezTo>
                      <a:cubicBezTo>
                        <a:pt x="404" y="78"/>
                        <a:pt x="809" y="56"/>
                        <a:pt x="1213" y="56"/>
                      </a:cubicBezTo>
                      <a:cubicBezTo>
                        <a:pt x="3903" y="56"/>
                        <a:pt x="6570" y="1055"/>
                        <a:pt x="8555" y="2816"/>
                      </a:cubicBezTo>
                      <a:lnTo>
                        <a:pt x="8789" y="2542"/>
                      </a:lnTo>
                      <a:cubicBezTo>
                        <a:pt x="6777" y="893"/>
                        <a:pt x="4199" y="0"/>
                        <a:pt x="1638" y="0"/>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8"/>
                <p:cNvSpPr/>
                <p:nvPr/>
              </p:nvSpPr>
              <p:spPr>
                <a:xfrm>
                  <a:off x="6961859" y="1491709"/>
                  <a:ext cx="370881" cy="104796"/>
                </a:xfrm>
                <a:custGeom>
                  <a:rect b="b" l="l" r="r" t="t"/>
                  <a:pathLst>
                    <a:path extrusionOk="0" h="2547" w="9014">
                      <a:moveTo>
                        <a:pt x="2414" y="1"/>
                      </a:moveTo>
                      <a:cubicBezTo>
                        <a:pt x="1600" y="1"/>
                        <a:pt x="789" y="95"/>
                        <a:pt x="0" y="286"/>
                      </a:cubicBezTo>
                      <a:cubicBezTo>
                        <a:pt x="665" y="151"/>
                        <a:pt x="1340" y="86"/>
                        <a:pt x="2014" y="86"/>
                      </a:cubicBezTo>
                      <a:cubicBezTo>
                        <a:pt x="4481" y="86"/>
                        <a:pt x="6932" y="965"/>
                        <a:pt x="8784" y="2547"/>
                      </a:cubicBezTo>
                      <a:lnTo>
                        <a:pt x="9013" y="2268"/>
                      </a:lnTo>
                      <a:cubicBezTo>
                        <a:pt x="7137" y="787"/>
                        <a:pt x="4767" y="1"/>
                        <a:pt x="2414" y="1"/>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8"/>
                <p:cNvSpPr/>
                <p:nvPr/>
              </p:nvSpPr>
              <p:spPr>
                <a:xfrm>
                  <a:off x="6925404" y="1441553"/>
                  <a:ext cx="382155" cy="88009"/>
                </a:xfrm>
                <a:custGeom>
                  <a:rect b="b" l="l" r="r" t="t"/>
                  <a:pathLst>
                    <a:path extrusionOk="0" h="2139" w="9288">
                      <a:moveTo>
                        <a:pt x="3141" y="0"/>
                      </a:moveTo>
                      <a:cubicBezTo>
                        <a:pt x="2117" y="0"/>
                        <a:pt x="1096" y="144"/>
                        <a:pt x="115" y="441"/>
                      </a:cubicBezTo>
                      <a:cubicBezTo>
                        <a:pt x="1" y="498"/>
                        <a:pt x="48" y="640"/>
                        <a:pt x="125" y="640"/>
                      </a:cubicBezTo>
                      <a:cubicBezTo>
                        <a:pt x="126" y="640"/>
                        <a:pt x="128" y="640"/>
                        <a:pt x="129" y="639"/>
                      </a:cubicBezTo>
                      <a:lnTo>
                        <a:pt x="129" y="639"/>
                      </a:lnTo>
                      <a:cubicBezTo>
                        <a:pt x="130" y="640"/>
                        <a:pt x="131" y="640"/>
                        <a:pt x="132" y="640"/>
                      </a:cubicBezTo>
                      <a:cubicBezTo>
                        <a:pt x="145" y="640"/>
                        <a:pt x="157" y="635"/>
                        <a:pt x="168" y="625"/>
                      </a:cubicBezTo>
                      <a:lnTo>
                        <a:pt x="168" y="625"/>
                      </a:lnTo>
                      <a:cubicBezTo>
                        <a:pt x="155" y="634"/>
                        <a:pt x="141" y="639"/>
                        <a:pt x="129" y="639"/>
                      </a:cubicBezTo>
                      <a:lnTo>
                        <a:pt x="129" y="639"/>
                      </a:lnTo>
                      <a:cubicBezTo>
                        <a:pt x="95" y="637"/>
                        <a:pt x="62" y="602"/>
                        <a:pt x="55" y="570"/>
                      </a:cubicBezTo>
                      <a:cubicBezTo>
                        <a:pt x="46" y="398"/>
                        <a:pt x="294" y="413"/>
                        <a:pt x="414" y="372"/>
                      </a:cubicBezTo>
                      <a:cubicBezTo>
                        <a:pt x="1172" y="202"/>
                        <a:pt x="1948" y="119"/>
                        <a:pt x="2726" y="119"/>
                      </a:cubicBezTo>
                      <a:cubicBezTo>
                        <a:pt x="4987" y="119"/>
                        <a:pt x="7255" y="822"/>
                        <a:pt x="9082" y="2138"/>
                      </a:cubicBezTo>
                      <a:cubicBezTo>
                        <a:pt x="9082" y="2138"/>
                        <a:pt x="9287" y="1841"/>
                        <a:pt x="9287" y="1841"/>
                      </a:cubicBezTo>
                      <a:cubicBezTo>
                        <a:pt x="7477" y="644"/>
                        <a:pt x="5305" y="0"/>
                        <a:pt x="3141" y="0"/>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8"/>
                <p:cNvSpPr/>
                <p:nvPr/>
              </p:nvSpPr>
              <p:spPr>
                <a:xfrm>
                  <a:off x="6895656" y="1401231"/>
                  <a:ext cx="372445" cy="61635"/>
                </a:xfrm>
                <a:custGeom>
                  <a:rect b="b" l="l" r="r" t="t"/>
                  <a:pathLst>
                    <a:path extrusionOk="0" h="1498" w="9052">
                      <a:moveTo>
                        <a:pt x="3840" y="1"/>
                      </a:moveTo>
                      <a:cubicBezTo>
                        <a:pt x="2533" y="1"/>
                        <a:pt x="1231" y="211"/>
                        <a:pt x="1" y="632"/>
                      </a:cubicBezTo>
                      <a:cubicBezTo>
                        <a:pt x="1094" y="304"/>
                        <a:pt x="2231" y="144"/>
                        <a:pt x="3365" y="144"/>
                      </a:cubicBezTo>
                      <a:cubicBezTo>
                        <a:pt x="5289" y="144"/>
                        <a:pt x="7205" y="606"/>
                        <a:pt x="8889" y="1497"/>
                      </a:cubicBezTo>
                      <a:lnTo>
                        <a:pt x="9052" y="1175"/>
                      </a:lnTo>
                      <a:cubicBezTo>
                        <a:pt x="7423" y="393"/>
                        <a:pt x="5628" y="1"/>
                        <a:pt x="3840" y="1"/>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a:off x="6872615" y="1352474"/>
                  <a:ext cx="362158" cy="55381"/>
                </a:xfrm>
                <a:custGeom>
                  <a:rect b="b" l="l" r="r" t="t"/>
                  <a:pathLst>
                    <a:path extrusionOk="0" h="1346" w="8802">
                      <a:moveTo>
                        <a:pt x="4185" y="1"/>
                      </a:moveTo>
                      <a:cubicBezTo>
                        <a:pt x="2787" y="1"/>
                        <a:pt x="1389" y="266"/>
                        <a:pt x="92" y="799"/>
                      </a:cubicBezTo>
                      <a:cubicBezTo>
                        <a:pt x="52" y="819"/>
                        <a:pt x="1" y="852"/>
                        <a:pt x="3" y="906"/>
                      </a:cubicBezTo>
                      <a:cubicBezTo>
                        <a:pt x="3" y="932"/>
                        <a:pt x="28" y="944"/>
                        <a:pt x="53" y="944"/>
                      </a:cubicBezTo>
                      <a:cubicBezTo>
                        <a:pt x="81" y="944"/>
                        <a:pt x="107" y="929"/>
                        <a:pt x="93" y="900"/>
                      </a:cubicBezTo>
                      <a:lnTo>
                        <a:pt x="93" y="900"/>
                      </a:lnTo>
                      <a:cubicBezTo>
                        <a:pt x="106" y="928"/>
                        <a:pt x="82" y="941"/>
                        <a:pt x="56" y="941"/>
                      </a:cubicBezTo>
                      <a:cubicBezTo>
                        <a:pt x="32" y="941"/>
                        <a:pt x="6" y="929"/>
                        <a:pt x="8" y="906"/>
                      </a:cubicBezTo>
                      <a:cubicBezTo>
                        <a:pt x="6" y="794"/>
                        <a:pt x="300" y="756"/>
                        <a:pt x="368" y="716"/>
                      </a:cubicBezTo>
                      <a:cubicBezTo>
                        <a:pt x="1451" y="349"/>
                        <a:pt x="2598" y="168"/>
                        <a:pt x="3746" y="168"/>
                      </a:cubicBezTo>
                      <a:cubicBezTo>
                        <a:pt x="5444" y="168"/>
                        <a:pt x="7144" y="565"/>
                        <a:pt x="8641" y="1345"/>
                      </a:cubicBezTo>
                      <a:lnTo>
                        <a:pt x="8801" y="1022"/>
                      </a:lnTo>
                      <a:cubicBezTo>
                        <a:pt x="7357" y="342"/>
                        <a:pt x="5771" y="1"/>
                        <a:pt x="4185" y="1"/>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a:off x="6829701" y="1307626"/>
                  <a:ext cx="377835" cy="46576"/>
                </a:xfrm>
                <a:custGeom>
                  <a:rect b="b" l="l" r="r" t="t"/>
                  <a:pathLst>
                    <a:path extrusionOk="0" h="1132" w="9183">
                      <a:moveTo>
                        <a:pt x="4912" y="1"/>
                      </a:moveTo>
                      <a:cubicBezTo>
                        <a:pt x="3217" y="1"/>
                        <a:pt x="1528" y="360"/>
                        <a:pt x="1" y="1069"/>
                      </a:cubicBezTo>
                      <a:cubicBezTo>
                        <a:pt x="1412" y="479"/>
                        <a:pt x="2935" y="186"/>
                        <a:pt x="4453" y="186"/>
                      </a:cubicBezTo>
                      <a:cubicBezTo>
                        <a:pt x="6034" y="186"/>
                        <a:pt x="7609" y="503"/>
                        <a:pt x="9045" y="1131"/>
                      </a:cubicBezTo>
                      <a:lnTo>
                        <a:pt x="9182" y="797"/>
                      </a:lnTo>
                      <a:cubicBezTo>
                        <a:pt x="7819" y="264"/>
                        <a:pt x="6364" y="1"/>
                        <a:pt x="4912" y="1"/>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8"/>
                <p:cNvSpPr/>
                <p:nvPr/>
              </p:nvSpPr>
              <p:spPr>
                <a:xfrm>
                  <a:off x="6796991" y="1266975"/>
                  <a:ext cx="369564" cy="58878"/>
                </a:xfrm>
                <a:custGeom>
                  <a:rect b="b" l="l" r="r" t="t"/>
                  <a:pathLst>
                    <a:path extrusionOk="0" h="1431" w="8982">
                      <a:moveTo>
                        <a:pt x="5789" y="0"/>
                      </a:moveTo>
                      <a:cubicBezTo>
                        <a:pt x="3783" y="0"/>
                        <a:pt x="1783" y="486"/>
                        <a:pt x="61" y="1424"/>
                      </a:cubicBezTo>
                      <a:cubicBezTo>
                        <a:pt x="10" y="1344"/>
                        <a:pt x="82" y="1227"/>
                        <a:pt x="176" y="1222"/>
                      </a:cubicBezTo>
                      <a:lnTo>
                        <a:pt x="176" y="1222"/>
                      </a:lnTo>
                      <a:cubicBezTo>
                        <a:pt x="82" y="1224"/>
                        <a:pt x="1" y="1339"/>
                        <a:pt x="52" y="1430"/>
                      </a:cubicBezTo>
                      <a:cubicBezTo>
                        <a:pt x="1694" y="636"/>
                        <a:pt x="3518" y="230"/>
                        <a:pt x="5333" y="230"/>
                      </a:cubicBezTo>
                      <a:cubicBezTo>
                        <a:pt x="6538" y="230"/>
                        <a:pt x="7739" y="409"/>
                        <a:pt x="8880" y="773"/>
                      </a:cubicBezTo>
                      <a:lnTo>
                        <a:pt x="8982" y="426"/>
                      </a:lnTo>
                      <a:cubicBezTo>
                        <a:pt x="7944" y="140"/>
                        <a:pt x="6866" y="0"/>
                        <a:pt x="5789" y="0"/>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8"/>
                <p:cNvSpPr/>
                <p:nvPr/>
              </p:nvSpPr>
              <p:spPr>
                <a:xfrm>
                  <a:off x="6765391" y="1224801"/>
                  <a:ext cx="371004" cy="74020"/>
                </a:xfrm>
                <a:custGeom>
                  <a:rect b="b" l="l" r="r" t="t"/>
                  <a:pathLst>
                    <a:path extrusionOk="0" h="1799" w="9017">
                      <a:moveTo>
                        <a:pt x="6201" y="0"/>
                      </a:moveTo>
                      <a:cubicBezTo>
                        <a:pt x="4039" y="0"/>
                        <a:pt x="1868" y="598"/>
                        <a:pt x="135" y="1711"/>
                      </a:cubicBezTo>
                      <a:lnTo>
                        <a:pt x="135" y="1711"/>
                      </a:lnTo>
                      <a:cubicBezTo>
                        <a:pt x="1846" y="754"/>
                        <a:pt x="3822" y="246"/>
                        <a:pt x="5785" y="246"/>
                      </a:cubicBezTo>
                      <a:cubicBezTo>
                        <a:pt x="6849" y="246"/>
                        <a:pt x="7908" y="395"/>
                        <a:pt x="8919" y="703"/>
                      </a:cubicBezTo>
                      <a:cubicBezTo>
                        <a:pt x="8919" y="703"/>
                        <a:pt x="9016" y="355"/>
                        <a:pt x="9016" y="355"/>
                      </a:cubicBezTo>
                      <a:cubicBezTo>
                        <a:pt x="8105" y="116"/>
                        <a:pt x="7154" y="0"/>
                        <a:pt x="6201" y="0"/>
                      </a:cubicBezTo>
                      <a:close/>
                      <a:moveTo>
                        <a:pt x="135" y="1711"/>
                      </a:moveTo>
                      <a:cubicBezTo>
                        <a:pt x="90" y="1736"/>
                        <a:pt x="45" y="1761"/>
                        <a:pt x="1" y="1787"/>
                      </a:cubicBezTo>
                      <a:lnTo>
                        <a:pt x="18" y="1787"/>
                      </a:lnTo>
                      <a:lnTo>
                        <a:pt x="18" y="1787"/>
                      </a:lnTo>
                      <a:cubicBezTo>
                        <a:pt x="57" y="1762"/>
                        <a:pt x="96" y="1736"/>
                        <a:pt x="135" y="1711"/>
                      </a:cubicBezTo>
                      <a:close/>
                      <a:moveTo>
                        <a:pt x="18" y="1787"/>
                      </a:moveTo>
                      <a:lnTo>
                        <a:pt x="18" y="1787"/>
                      </a:lnTo>
                      <a:cubicBezTo>
                        <a:pt x="12" y="1791"/>
                        <a:pt x="6" y="1795"/>
                        <a:pt x="1" y="1799"/>
                      </a:cubicBezTo>
                      <a:lnTo>
                        <a:pt x="320" y="1792"/>
                      </a:lnTo>
                      <a:lnTo>
                        <a:pt x="18" y="1787"/>
                      </a:ln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a:off x="6712972" y="1190610"/>
                  <a:ext cx="370346" cy="79574"/>
                </a:xfrm>
                <a:custGeom>
                  <a:rect b="b" l="l" r="r" t="t"/>
                  <a:pathLst>
                    <a:path extrusionOk="0" h="1934" w="9001">
                      <a:moveTo>
                        <a:pt x="6839" y="0"/>
                      </a:moveTo>
                      <a:cubicBezTo>
                        <a:pt x="4492" y="0"/>
                        <a:pt x="2152" y="605"/>
                        <a:pt x="105" y="1757"/>
                      </a:cubicBezTo>
                      <a:cubicBezTo>
                        <a:pt x="64" y="1780"/>
                        <a:pt x="15" y="1812"/>
                        <a:pt x="7" y="1865"/>
                      </a:cubicBezTo>
                      <a:cubicBezTo>
                        <a:pt x="1" y="1900"/>
                        <a:pt x="39" y="1934"/>
                        <a:pt x="72" y="1934"/>
                      </a:cubicBezTo>
                      <a:cubicBezTo>
                        <a:pt x="86" y="1934"/>
                        <a:pt x="99" y="1927"/>
                        <a:pt x="107" y="1911"/>
                      </a:cubicBezTo>
                      <a:lnTo>
                        <a:pt x="107" y="1911"/>
                      </a:lnTo>
                      <a:cubicBezTo>
                        <a:pt x="99" y="1926"/>
                        <a:pt x="86" y="1932"/>
                        <a:pt x="73" y="1932"/>
                      </a:cubicBezTo>
                      <a:cubicBezTo>
                        <a:pt x="42" y="1932"/>
                        <a:pt x="5" y="1897"/>
                        <a:pt x="13" y="1865"/>
                      </a:cubicBezTo>
                      <a:cubicBezTo>
                        <a:pt x="30" y="1765"/>
                        <a:pt x="304" y="1685"/>
                        <a:pt x="375" y="1636"/>
                      </a:cubicBezTo>
                      <a:cubicBezTo>
                        <a:pt x="2214" y="735"/>
                        <a:pt x="4270" y="270"/>
                        <a:pt x="6319" y="270"/>
                      </a:cubicBezTo>
                      <a:cubicBezTo>
                        <a:pt x="7198" y="270"/>
                        <a:pt x="8076" y="355"/>
                        <a:pt x="8936" y="529"/>
                      </a:cubicBezTo>
                      <a:cubicBezTo>
                        <a:pt x="8936" y="529"/>
                        <a:pt x="9000" y="174"/>
                        <a:pt x="9000" y="174"/>
                      </a:cubicBezTo>
                      <a:cubicBezTo>
                        <a:pt x="8284" y="58"/>
                        <a:pt x="7561" y="0"/>
                        <a:pt x="6839" y="0"/>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a:off x="6680797" y="1143787"/>
                  <a:ext cx="359402" cy="91054"/>
                </a:xfrm>
                <a:custGeom>
                  <a:rect b="b" l="l" r="r" t="t"/>
                  <a:pathLst>
                    <a:path extrusionOk="0" h="2213" w="8735">
                      <a:moveTo>
                        <a:pt x="7117" y="0"/>
                      </a:moveTo>
                      <a:cubicBezTo>
                        <a:pt x="4661" y="0"/>
                        <a:pt x="2247" y="1051"/>
                        <a:pt x="135" y="2103"/>
                      </a:cubicBezTo>
                      <a:lnTo>
                        <a:pt x="135" y="2103"/>
                      </a:lnTo>
                      <a:cubicBezTo>
                        <a:pt x="2208" y="1216"/>
                        <a:pt x="4491" y="289"/>
                        <a:pt x="6784" y="289"/>
                      </a:cubicBezTo>
                      <a:cubicBezTo>
                        <a:pt x="7408" y="289"/>
                        <a:pt x="8032" y="358"/>
                        <a:pt x="8653" y="515"/>
                      </a:cubicBezTo>
                      <a:cubicBezTo>
                        <a:pt x="8653" y="515"/>
                        <a:pt x="8735" y="163"/>
                        <a:pt x="8735" y="163"/>
                      </a:cubicBezTo>
                      <a:cubicBezTo>
                        <a:pt x="8195" y="51"/>
                        <a:pt x="7655" y="0"/>
                        <a:pt x="7117" y="0"/>
                      </a:cubicBezTo>
                      <a:close/>
                      <a:moveTo>
                        <a:pt x="135" y="2103"/>
                      </a:moveTo>
                      <a:cubicBezTo>
                        <a:pt x="91" y="2122"/>
                        <a:pt x="46" y="2141"/>
                        <a:pt x="2" y="2160"/>
                      </a:cubicBezTo>
                      <a:lnTo>
                        <a:pt x="16" y="2163"/>
                      </a:lnTo>
                      <a:lnTo>
                        <a:pt x="16" y="2163"/>
                      </a:lnTo>
                      <a:cubicBezTo>
                        <a:pt x="56" y="2143"/>
                        <a:pt x="95" y="2123"/>
                        <a:pt x="135" y="2103"/>
                      </a:cubicBezTo>
                      <a:close/>
                      <a:moveTo>
                        <a:pt x="16" y="2163"/>
                      </a:moveTo>
                      <a:lnTo>
                        <a:pt x="16" y="2163"/>
                      </a:lnTo>
                      <a:cubicBezTo>
                        <a:pt x="11" y="2166"/>
                        <a:pt x="5" y="2168"/>
                        <a:pt x="0" y="2171"/>
                      </a:cubicBezTo>
                      <a:lnTo>
                        <a:pt x="279" y="2212"/>
                      </a:lnTo>
                      <a:lnTo>
                        <a:pt x="279" y="2212"/>
                      </a:lnTo>
                      <a:lnTo>
                        <a:pt x="16" y="2163"/>
                      </a:ln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8"/>
                <p:cNvSpPr/>
                <p:nvPr/>
              </p:nvSpPr>
              <p:spPr>
                <a:xfrm>
                  <a:off x="6597314" y="1102024"/>
                  <a:ext cx="396761" cy="119650"/>
                </a:xfrm>
                <a:custGeom>
                  <a:rect b="b" l="l" r="r" t="t"/>
                  <a:pathLst>
                    <a:path extrusionOk="0" h="2908" w="9643">
                      <a:moveTo>
                        <a:pt x="8341" y="0"/>
                      </a:moveTo>
                      <a:cubicBezTo>
                        <a:pt x="5350" y="0"/>
                        <a:pt x="2530" y="1405"/>
                        <a:pt x="1" y="2908"/>
                      </a:cubicBezTo>
                      <a:cubicBezTo>
                        <a:pt x="2448" y="1566"/>
                        <a:pt x="5189" y="309"/>
                        <a:pt x="8005" y="309"/>
                      </a:cubicBezTo>
                      <a:cubicBezTo>
                        <a:pt x="8529" y="309"/>
                        <a:pt x="9056" y="353"/>
                        <a:pt x="9584" y="448"/>
                      </a:cubicBezTo>
                      <a:lnTo>
                        <a:pt x="9642" y="91"/>
                      </a:lnTo>
                      <a:cubicBezTo>
                        <a:pt x="9205" y="29"/>
                        <a:pt x="8771" y="0"/>
                        <a:pt x="8341" y="0"/>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8"/>
                <p:cNvSpPr/>
                <p:nvPr/>
              </p:nvSpPr>
              <p:spPr>
                <a:xfrm>
                  <a:off x="6679933" y="1063142"/>
                  <a:ext cx="267278" cy="64268"/>
                </a:xfrm>
                <a:custGeom>
                  <a:rect b="b" l="l" r="r" t="t"/>
                  <a:pathLst>
                    <a:path extrusionOk="0" h="1562" w="6496">
                      <a:moveTo>
                        <a:pt x="5360" y="1"/>
                      </a:moveTo>
                      <a:cubicBezTo>
                        <a:pt x="4607" y="1"/>
                        <a:pt x="3852" y="194"/>
                        <a:pt x="3117" y="335"/>
                      </a:cubicBezTo>
                      <a:cubicBezTo>
                        <a:pt x="2025" y="565"/>
                        <a:pt x="910" y="886"/>
                        <a:pt x="1" y="1555"/>
                      </a:cubicBezTo>
                      <a:lnTo>
                        <a:pt x="17" y="1555"/>
                      </a:lnTo>
                      <a:lnTo>
                        <a:pt x="217" y="1562"/>
                      </a:lnTo>
                      <a:lnTo>
                        <a:pt x="217" y="1562"/>
                      </a:lnTo>
                      <a:lnTo>
                        <a:pt x="17" y="1545"/>
                      </a:lnTo>
                      <a:cubicBezTo>
                        <a:pt x="942" y="971"/>
                        <a:pt x="2063" y="676"/>
                        <a:pt x="3150" y="518"/>
                      </a:cubicBezTo>
                      <a:cubicBezTo>
                        <a:pt x="3788" y="431"/>
                        <a:pt x="4462" y="299"/>
                        <a:pt x="5118" y="299"/>
                      </a:cubicBezTo>
                      <a:cubicBezTo>
                        <a:pt x="5546" y="299"/>
                        <a:pt x="5967" y="355"/>
                        <a:pt x="6364" y="517"/>
                      </a:cubicBezTo>
                      <a:cubicBezTo>
                        <a:pt x="6364" y="517"/>
                        <a:pt x="6495" y="179"/>
                        <a:pt x="6495" y="179"/>
                      </a:cubicBezTo>
                      <a:cubicBezTo>
                        <a:pt x="6119" y="50"/>
                        <a:pt x="5739" y="1"/>
                        <a:pt x="5360" y="1"/>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a:off x="5752360" y="2895453"/>
                  <a:ext cx="69453" cy="134462"/>
                </a:xfrm>
                <a:custGeom>
                  <a:rect b="b" l="l" r="r" t="t"/>
                  <a:pathLst>
                    <a:path extrusionOk="0" h="3268" w="1688">
                      <a:moveTo>
                        <a:pt x="1687" y="1"/>
                      </a:moveTo>
                      <a:lnTo>
                        <a:pt x="1687" y="1"/>
                      </a:lnTo>
                      <a:cubicBezTo>
                        <a:pt x="938" y="932"/>
                        <a:pt x="360" y="2014"/>
                        <a:pt x="1" y="3177"/>
                      </a:cubicBezTo>
                      <a:lnTo>
                        <a:pt x="350" y="3267"/>
                      </a:lnTo>
                      <a:cubicBezTo>
                        <a:pt x="582" y="2119"/>
                        <a:pt x="1035" y="1003"/>
                        <a:pt x="1687" y="1"/>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8"/>
                <p:cNvSpPr/>
                <p:nvPr/>
              </p:nvSpPr>
              <p:spPr>
                <a:xfrm>
                  <a:off x="5786922" y="2845791"/>
                  <a:ext cx="91548" cy="197496"/>
                </a:xfrm>
                <a:custGeom>
                  <a:rect b="b" l="l" r="r" t="t"/>
                  <a:pathLst>
                    <a:path extrusionOk="0" h="4800" w="2225">
                      <a:moveTo>
                        <a:pt x="2224" y="1"/>
                      </a:moveTo>
                      <a:cubicBezTo>
                        <a:pt x="1777" y="752"/>
                        <a:pt x="1356" y="1519"/>
                        <a:pt x="960" y="2301"/>
                      </a:cubicBezTo>
                      <a:cubicBezTo>
                        <a:pt x="588" y="3119"/>
                        <a:pt x="81" y="3860"/>
                        <a:pt x="1" y="4795"/>
                      </a:cubicBezTo>
                      <a:cubicBezTo>
                        <a:pt x="1" y="4795"/>
                        <a:pt x="362" y="4800"/>
                        <a:pt x="362" y="4800"/>
                      </a:cubicBezTo>
                      <a:cubicBezTo>
                        <a:pt x="373" y="3973"/>
                        <a:pt x="834" y="3152"/>
                        <a:pt x="1124" y="2378"/>
                      </a:cubicBezTo>
                      <a:cubicBezTo>
                        <a:pt x="1463" y="1573"/>
                        <a:pt x="1830" y="781"/>
                        <a:pt x="2224" y="1"/>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8"/>
                <p:cNvSpPr/>
                <p:nvPr/>
              </p:nvSpPr>
              <p:spPr>
                <a:xfrm>
                  <a:off x="5821072" y="2832912"/>
                  <a:ext cx="115494" cy="231852"/>
                </a:xfrm>
                <a:custGeom>
                  <a:rect b="b" l="l" r="r" t="t"/>
                  <a:pathLst>
                    <a:path extrusionOk="0" h="5635" w="2807">
                      <a:moveTo>
                        <a:pt x="2806" y="1"/>
                      </a:moveTo>
                      <a:lnTo>
                        <a:pt x="2806" y="1"/>
                      </a:lnTo>
                      <a:cubicBezTo>
                        <a:pt x="1559" y="1654"/>
                        <a:pt x="602" y="3538"/>
                        <a:pt x="0" y="5542"/>
                      </a:cubicBezTo>
                      <a:lnTo>
                        <a:pt x="349" y="5635"/>
                      </a:lnTo>
                      <a:cubicBezTo>
                        <a:pt x="824" y="3642"/>
                        <a:pt x="1658" y="1724"/>
                        <a:pt x="2806" y="1"/>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8"/>
                <p:cNvSpPr/>
                <p:nvPr/>
              </p:nvSpPr>
              <p:spPr>
                <a:xfrm>
                  <a:off x="5857938" y="2824683"/>
                  <a:ext cx="133598" cy="256004"/>
                </a:xfrm>
                <a:custGeom>
                  <a:rect b="b" l="l" r="r" t="t"/>
                  <a:pathLst>
                    <a:path extrusionOk="0" h="6222" w="3247">
                      <a:moveTo>
                        <a:pt x="3246" y="0"/>
                      </a:moveTo>
                      <a:lnTo>
                        <a:pt x="3246" y="0"/>
                      </a:lnTo>
                      <a:cubicBezTo>
                        <a:pt x="1934" y="1891"/>
                        <a:pt x="841" y="3942"/>
                        <a:pt x="1" y="6099"/>
                      </a:cubicBezTo>
                      <a:lnTo>
                        <a:pt x="341" y="6222"/>
                      </a:lnTo>
                      <a:cubicBezTo>
                        <a:pt x="1058" y="4050"/>
                        <a:pt x="2035" y="1956"/>
                        <a:pt x="3246" y="0"/>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
                <p:cNvSpPr/>
                <p:nvPr/>
              </p:nvSpPr>
              <p:spPr>
                <a:xfrm>
                  <a:off x="5906242" y="2801519"/>
                  <a:ext cx="136108" cy="286163"/>
                </a:xfrm>
                <a:custGeom>
                  <a:rect b="b" l="l" r="r" t="t"/>
                  <a:pathLst>
                    <a:path extrusionOk="0" h="6955" w="3308">
                      <a:moveTo>
                        <a:pt x="3308" y="1"/>
                      </a:moveTo>
                      <a:lnTo>
                        <a:pt x="3308" y="1"/>
                      </a:lnTo>
                      <a:cubicBezTo>
                        <a:pt x="2159" y="2243"/>
                        <a:pt x="1288" y="4631"/>
                        <a:pt x="1" y="6778"/>
                      </a:cubicBezTo>
                      <a:lnTo>
                        <a:pt x="316" y="6955"/>
                      </a:lnTo>
                      <a:cubicBezTo>
                        <a:pt x="1518" y="4710"/>
                        <a:pt x="2268" y="2295"/>
                        <a:pt x="3308" y="1"/>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8"/>
                <p:cNvSpPr/>
                <p:nvPr/>
              </p:nvSpPr>
              <p:spPr>
                <a:xfrm>
                  <a:off x="5954670" y="2797898"/>
                  <a:ext cx="130553" cy="304308"/>
                </a:xfrm>
                <a:custGeom>
                  <a:rect b="b" l="l" r="r" t="t"/>
                  <a:pathLst>
                    <a:path extrusionOk="0" h="7396" w="3173">
                      <a:moveTo>
                        <a:pt x="3173" y="0"/>
                      </a:moveTo>
                      <a:cubicBezTo>
                        <a:pt x="2453" y="2521"/>
                        <a:pt x="1400" y="4983"/>
                        <a:pt x="0" y="7194"/>
                      </a:cubicBezTo>
                      <a:cubicBezTo>
                        <a:pt x="0" y="7194"/>
                        <a:pt x="299" y="7396"/>
                        <a:pt x="299" y="7396"/>
                      </a:cubicBezTo>
                      <a:cubicBezTo>
                        <a:pt x="1620" y="5090"/>
                        <a:pt x="2561" y="2579"/>
                        <a:pt x="3173" y="0"/>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8"/>
                <p:cNvSpPr/>
                <p:nvPr/>
              </p:nvSpPr>
              <p:spPr>
                <a:xfrm>
                  <a:off x="6003509" y="2792426"/>
                  <a:ext cx="121789" cy="323071"/>
                </a:xfrm>
                <a:custGeom>
                  <a:rect b="b" l="l" r="r" t="t"/>
                  <a:pathLst>
                    <a:path extrusionOk="0" h="7852" w="2960">
                      <a:moveTo>
                        <a:pt x="2960" y="1"/>
                      </a:moveTo>
                      <a:cubicBezTo>
                        <a:pt x="2502" y="2734"/>
                        <a:pt x="1464" y="5343"/>
                        <a:pt x="1" y="7666"/>
                      </a:cubicBezTo>
                      <a:lnTo>
                        <a:pt x="311" y="7851"/>
                      </a:lnTo>
                      <a:cubicBezTo>
                        <a:pt x="1693" y="5429"/>
                        <a:pt x="2622" y="2751"/>
                        <a:pt x="2960" y="1"/>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8"/>
                <p:cNvSpPr/>
                <p:nvPr/>
              </p:nvSpPr>
              <p:spPr>
                <a:xfrm>
                  <a:off x="6057450" y="2795676"/>
                  <a:ext cx="120431" cy="333563"/>
                </a:xfrm>
                <a:custGeom>
                  <a:rect b="b" l="l" r="r" t="t"/>
                  <a:pathLst>
                    <a:path extrusionOk="0" h="8107" w="2927">
                      <a:moveTo>
                        <a:pt x="2927" y="0"/>
                      </a:moveTo>
                      <a:lnTo>
                        <a:pt x="2927" y="0"/>
                      </a:lnTo>
                      <a:cubicBezTo>
                        <a:pt x="2497" y="2834"/>
                        <a:pt x="1290" y="5431"/>
                        <a:pt x="0" y="7964"/>
                      </a:cubicBezTo>
                      <a:lnTo>
                        <a:pt x="332" y="8106"/>
                      </a:lnTo>
                      <a:cubicBezTo>
                        <a:pt x="608" y="7467"/>
                        <a:pt x="919" y="6814"/>
                        <a:pt x="1192" y="6157"/>
                      </a:cubicBezTo>
                      <a:cubicBezTo>
                        <a:pt x="2019" y="4189"/>
                        <a:pt x="2690" y="2127"/>
                        <a:pt x="2927" y="0"/>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8"/>
                <p:cNvSpPr/>
                <p:nvPr/>
              </p:nvSpPr>
              <p:spPr>
                <a:xfrm>
                  <a:off x="6113984" y="2762966"/>
                  <a:ext cx="102904" cy="369606"/>
                </a:xfrm>
                <a:custGeom>
                  <a:rect b="b" l="l" r="r" t="t"/>
                  <a:pathLst>
                    <a:path extrusionOk="0" h="8983" w="2501">
                      <a:moveTo>
                        <a:pt x="2501" y="0"/>
                      </a:moveTo>
                      <a:cubicBezTo>
                        <a:pt x="2082" y="3033"/>
                        <a:pt x="1349" y="6075"/>
                        <a:pt x="0" y="8826"/>
                      </a:cubicBezTo>
                      <a:cubicBezTo>
                        <a:pt x="0" y="8826"/>
                        <a:pt x="326" y="8982"/>
                        <a:pt x="326" y="8982"/>
                      </a:cubicBezTo>
                      <a:cubicBezTo>
                        <a:pt x="1582" y="6142"/>
                        <a:pt x="2196" y="3073"/>
                        <a:pt x="2501" y="0"/>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8"/>
                <p:cNvSpPr/>
                <p:nvPr/>
              </p:nvSpPr>
              <p:spPr>
                <a:xfrm>
                  <a:off x="6166608" y="2758111"/>
                  <a:ext cx="89614" cy="372774"/>
                </a:xfrm>
                <a:custGeom>
                  <a:rect b="b" l="l" r="r" t="t"/>
                  <a:pathLst>
                    <a:path extrusionOk="0" h="9060" w="2178">
                      <a:moveTo>
                        <a:pt x="2177" y="0"/>
                      </a:moveTo>
                      <a:lnTo>
                        <a:pt x="2177" y="0"/>
                      </a:lnTo>
                      <a:cubicBezTo>
                        <a:pt x="1874" y="3042"/>
                        <a:pt x="1294" y="6131"/>
                        <a:pt x="0" y="8908"/>
                      </a:cubicBezTo>
                      <a:lnTo>
                        <a:pt x="328" y="9059"/>
                      </a:lnTo>
                      <a:cubicBezTo>
                        <a:pt x="1531" y="6187"/>
                        <a:pt x="1990" y="3082"/>
                        <a:pt x="2177" y="0"/>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8"/>
                <p:cNvSpPr/>
                <p:nvPr/>
              </p:nvSpPr>
              <p:spPr>
                <a:xfrm>
                  <a:off x="6218780" y="2740624"/>
                  <a:ext cx="76447" cy="393675"/>
                </a:xfrm>
                <a:custGeom>
                  <a:rect b="b" l="l" r="r" t="t"/>
                  <a:pathLst>
                    <a:path extrusionOk="0" h="9568" w="1858">
                      <a:moveTo>
                        <a:pt x="1857" y="0"/>
                      </a:moveTo>
                      <a:cubicBezTo>
                        <a:pt x="1676" y="3196"/>
                        <a:pt x="1336" y="6487"/>
                        <a:pt x="0" y="9422"/>
                      </a:cubicBezTo>
                      <a:lnTo>
                        <a:pt x="330" y="9568"/>
                      </a:lnTo>
                      <a:cubicBezTo>
                        <a:pt x="1576" y="6535"/>
                        <a:pt x="1794" y="3233"/>
                        <a:pt x="1857" y="0"/>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8"/>
                <p:cNvSpPr/>
                <p:nvPr/>
              </p:nvSpPr>
              <p:spPr>
                <a:xfrm>
                  <a:off x="6274614" y="2725812"/>
                  <a:ext cx="71345" cy="406677"/>
                </a:xfrm>
                <a:custGeom>
                  <a:rect b="b" l="l" r="r" t="t"/>
                  <a:pathLst>
                    <a:path extrusionOk="0" h="9884" w="1734">
                      <a:moveTo>
                        <a:pt x="1602" y="1"/>
                      </a:moveTo>
                      <a:cubicBezTo>
                        <a:pt x="1614" y="3323"/>
                        <a:pt x="1161" y="6667"/>
                        <a:pt x="0" y="9762"/>
                      </a:cubicBezTo>
                      <a:lnTo>
                        <a:pt x="339" y="9883"/>
                      </a:lnTo>
                      <a:cubicBezTo>
                        <a:pt x="1405" y="6695"/>
                        <a:pt x="1733" y="3320"/>
                        <a:pt x="1602" y="1"/>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8"/>
                <p:cNvSpPr/>
                <p:nvPr/>
              </p:nvSpPr>
              <p:spPr>
                <a:xfrm>
                  <a:off x="6326580" y="2704869"/>
                  <a:ext cx="55340" cy="430212"/>
                </a:xfrm>
                <a:custGeom>
                  <a:rect b="b" l="l" r="r" t="t"/>
                  <a:pathLst>
                    <a:path extrusionOk="0" h="10456" w="1345">
                      <a:moveTo>
                        <a:pt x="1225" y="1"/>
                      </a:moveTo>
                      <a:cubicBezTo>
                        <a:pt x="1225" y="3466"/>
                        <a:pt x="1023" y="7018"/>
                        <a:pt x="0" y="10342"/>
                      </a:cubicBezTo>
                      <a:cubicBezTo>
                        <a:pt x="0" y="10342"/>
                        <a:pt x="343" y="10456"/>
                        <a:pt x="343" y="10456"/>
                      </a:cubicBezTo>
                      <a:cubicBezTo>
                        <a:pt x="1263" y="7061"/>
                        <a:pt x="1344" y="3493"/>
                        <a:pt x="1225" y="1"/>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
                <p:cNvSpPr/>
                <p:nvPr/>
              </p:nvSpPr>
              <p:spPr>
                <a:xfrm>
                  <a:off x="6385211" y="2670883"/>
                  <a:ext cx="45918" cy="453994"/>
                </a:xfrm>
                <a:custGeom>
                  <a:rect b="b" l="l" r="r" t="t"/>
                  <a:pathLst>
                    <a:path extrusionOk="0" h="11034" w="1116">
                      <a:moveTo>
                        <a:pt x="686" y="0"/>
                      </a:moveTo>
                      <a:cubicBezTo>
                        <a:pt x="1077" y="3632"/>
                        <a:pt x="857" y="7389"/>
                        <a:pt x="1" y="10939"/>
                      </a:cubicBezTo>
                      <a:lnTo>
                        <a:pt x="348" y="11033"/>
                      </a:lnTo>
                      <a:cubicBezTo>
                        <a:pt x="570" y="10123"/>
                        <a:pt x="698" y="9205"/>
                        <a:pt x="794" y="8285"/>
                      </a:cubicBezTo>
                      <a:cubicBezTo>
                        <a:pt x="1048" y="5533"/>
                        <a:pt x="1116" y="2735"/>
                        <a:pt x="686" y="0"/>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8"/>
                <p:cNvSpPr/>
                <p:nvPr/>
              </p:nvSpPr>
              <p:spPr>
                <a:xfrm>
                  <a:off x="6446888" y="2654672"/>
                  <a:ext cx="26621" cy="456463"/>
                </a:xfrm>
                <a:custGeom>
                  <a:rect b="b" l="l" r="r" t="t"/>
                  <a:pathLst>
                    <a:path extrusionOk="0" h="11094" w="647">
                      <a:moveTo>
                        <a:pt x="20" y="1"/>
                      </a:moveTo>
                      <a:cubicBezTo>
                        <a:pt x="506" y="3643"/>
                        <a:pt x="574" y="7397"/>
                        <a:pt x="0" y="11027"/>
                      </a:cubicBezTo>
                      <a:lnTo>
                        <a:pt x="355" y="11093"/>
                      </a:lnTo>
                      <a:cubicBezTo>
                        <a:pt x="502" y="10162"/>
                        <a:pt x="555" y="9234"/>
                        <a:pt x="585" y="8307"/>
                      </a:cubicBezTo>
                      <a:cubicBezTo>
                        <a:pt x="646" y="5530"/>
                        <a:pt x="513" y="2735"/>
                        <a:pt x="20" y="1"/>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8"/>
                <p:cNvSpPr/>
                <p:nvPr/>
              </p:nvSpPr>
              <p:spPr>
                <a:xfrm>
                  <a:off x="6478281" y="2624966"/>
                  <a:ext cx="50485" cy="476007"/>
                </a:xfrm>
                <a:custGeom>
                  <a:rect b="b" l="l" r="r" t="t"/>
                  <a:pathLst>
                    <a:path extrusionOk="0" h="11569" w="1227">
                      <a:moveTo>
                        <a:pt x="0" y="0"/>
                      </a:moveTo>
                      <a:cubicBezTo>
                        <a:pt x="519" y="1869"/>
                        <a:pt x="739" y="3807"/>
                        <a:pt x="881" y="5737"/>
                      </a:cubicBezTo>
                      <a:cubicBezTo>
                        <a:pt x="986" y="7647"/>
                        <a:pt x="1045" y="9617"/>
                        <a:pt x="660" y="11492"/>
                      </a:cubicBezTo>
                      <a:lnTo>
                        <a:pt x="1013" y="11568"/>
                      </a:lnTo>
                      <a:cubicBezTo>
                        <a:pt x="1194" y="10591"/>
                        <a:pt x="1226" y="9612"/>
                        <a:pt x="1221" y="8637"/>
                      </a:cubicBezTo>
                      <a:cubicBezTo>
                        <a:pt x="1158" y="5727"/>
                        <a:pt x="834" y="2793"/>
                        <a:pt x="0" y="0"/>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
                <p:cNvSpPr/>
                <p:nvPr/>
              </p:nvSpPr>
              <p:spPr>
                <a:xfrm>
                  <a:off x="6524364" y="2612005"/>
                  <a:ext cx="64310" cy="478640"/>
                </a:xfrm>
                <a:custGeom>
                  <a:rect b="b" l="l" r="r" t="t"/>
                  <a:pathLst>
                    <a:path extrusionOk="0" h="11633" w="1563">
                      <a:moveTo>
                        <a:pt x="1" y="0"/>
                      </a:moveTo>
                      <a:lnTo>
                        <a:pt x="1" y="0"/>
                      </a:lnTo>
                      <a:cubicBezTo>
                        <a:pt x="1027" y="3759"/>
                        <a:pt x="1291" y="7732"/>
                        <a:pt x="1172" y="11614"/>
                      </a:cubicBezTo>
                      <a:lnTo>
                        <a:pt x="1532" y="11633"/>
                      </a:lnTo>
                      <a:cubicBezTo>
                        <a:pt x="1563" y="10642"/>
                        <a:pt x="1521" y="9662"/>
                        <a:pt x="1458" y="8681"/>
                      </a:cubicBezTo>
                      <a:cubicBezTo>
                        <a:pt x="1230" y="5757"/>
                        <a:pt x="906" y="2801"/>
                        <a:pt x="1" y="0"/>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8"/>
                <p:cNvSpPr/>
                <p:nvPr/>
              </p:nvSpPr>
              <p:spPr>
                <a:xfrm>
                  <a:off x="6559172" y="2594436"/>
                  <a:ext cx="81549" cy="462717"/>
                </a:xfrm>
                <a:custGeom>
                  <a:rect b="b" l="l" r="r" t="t"/>
                  <a:pathLst>
                    <a:path extrusionOk="0" h="11246" w="1982">
                      <a:moveTo>
                        <a:pt x="0" y="0"/>
                      </a:moveTo>
                      <a:lnTo>
                        <a:pt x="0" y="0"/>
                      </a:lnTo>
                      <a:cubicBezTo>
                        <a:pt x="644" y="1793"/>
                        <a:pt x="991" y="3675"/>
                        <a:pt x="1278" y="5552"/>
                      </a:cubicBezTo>
                      <a:cubicBezTo>
                        <a:pt x="1525" y="7414"/>
                        <a:pt x="1745" y="9335"/>
                        <a:pt x="1530" y="11200"/>
                      </a:cubicBezTo>
                      <a:lnTo>
                        <a:pt x="1889" y="11246"/>
                      </a:lnTo>
                      <a:cubicBezTo>
                        <a:pt x="1982" y="10274"/>
                        <a:pt x="1929" y="9314"/>
                        <a:pt x="1844" y="8362"/>
                      </a:cubicBezTo>
                      <a:cubicBezTo>
                        <a:pt x="1541" y="5522"/>
                        <a:pt x="1019" y="2674"/>
                        <a:pt x="0" y="0"/>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8"/>
                <p:cNvSpPr/>
                <p:nvPr/>
              </p:nvSpPr>
              <p:spPr>
                <a:xfrm>
                  <a:off x="6600482" y="2567815"/>
                  <a:ext cx="94428" cy="462758"/>
                </a:xfrm>
                <a:custGeom>
                  <a:rect b="b" l="l" r="r" t="t"/>
                  <a:pathLst>
                    <a:path extrusionOk="0" h="11247" w="2295">
                      <a:moveTo>
                        <a:pt x="0" y="0"/>
                      </a:moveTo>
                      <a:cubicBezTo>
                        <a:pt x="787" y="1749"/>
                        <a:pt x="1123" y="3658"/>
                        <a:pt x="1423" y="5541"/>
                      </a:cubicBezTo>
                      <a:cubicBezTo>
                        <a:pt x="1697" y="7433"/>
                        <a:pt x="1884" y="9342"/>
                        <a:pt x="1934" y="11246"/>
                      </a:cubicBezTo>
                      <a:lnTo>
                        <a:pt x="2294" y="11233"/>
                      </a:lnTo>
                      <a:cubicBezTo>
                        <a:pt x="2183" y="9309"/>
                        <a:pt x="1936" y="7404"/>
                        <a:pt x="1600" y="5512"/>
                      </a:cubicBezTo>
                      <a:cubicBezTo>
                        <a:pt x="1242" y="3635"/>
                        <a:pt x="843" y="1727"/>
                        <a:pt x="0" y="0"/>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8"/>
                <p:cNvSpPr/>
                <p:nvPr/>
              </p:nvSpPr>
              <p:spPr>
                <a:xfrm>
                  <a:off x="6651337" y="2559792"/>
                  <a:ext cx="92288" cy="453377"/>
                </a:xfrm>
                <a:custGeom>
                  <a:rect b="b" l="l" r="r" t="t"/>
                  <a:pathLst>
                    <a:path extrusionOk="0" h="11019" w="2243">
                      <a:moveTo>
                        <a:pt x="1" y="1"/>
                      </a:moveTo>
                      <a:cubicBezTo>
                        <a:pt x="608" y="1772"/>
                        <a:pt x="1029" y="3603"/>
                        <a:pt x="1365" y="5443"/>
                      </a:cubicBezTo>
                      <a:cubicBezTo>
                        <a:pt x="1674" y="7266"/>
                        <a:pt x="1964" y="9146"/>
                        <a:pt x="1833" y="10989"/>
                      </a:cubicBezTo>
                      <a:cubicBezTo>
                        <a:pt x="1833" y="10989"/>
                        <a:pt x="2193" y="11018"/>
                        <a:pt x="2193" y="11018"/>
                      </a:cubicBezTo>
                      <a:cubicBezTo>
                        <a:pt x="2242" y="10058"/>
                        <a:pt x="2151" y="9117"/>
                        <a:pt x="2030" y="8184"/>
                      </a:cubicBezTo>
                      <a:cubicBezTo>
                        <a:pt x="1630" y="5398"/>
                        <a:pt x="981" y="2639"/>
                        <a:pt x="1" y="1"/>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8"/>
                <p:cNvSpPr/>
                <p:nvPr/>
              </p:nvSpPr>
              <p:spPr>
                <a:xfrm>
                  <a:off x="6704373" y="2547407"/>
                  <a:ext cx="92905" cy="431981"/>
                </a:xfrm>
                <a:custGeom>
                  <a:rect b="b" l="l" r="r" t="t"/>
                  <a:pathLst>
                    <a:path extrusionOk="0" h="10499" w="2258">
                      <a:moveTo>
                        <a:pt x="1" y="1"/>
                      </a:moveTo>
                      <a:lnTo>
                        <a:pt x="1" y="1"/>
                      </a:lnTo>
                      <a:cubicBezTo>
                        <a:pt x="559" y="1698"/>
                        <a:pt x="974" y="3439"/>
                        <a:pt x="1322" y="5188"/>
                      </a:cubicBezTo>
                      <a:cubicBezTo>
                        <a:pt x="1637" y="6919"/>
                        <a:pt x="1955" y="8712"/>
                        <a:pt x="1822" y="10466"/>
                      </a:cubicBezTo>
                      <a:cubicBezTo>
                        <a:pt x="1822" y="10466"/>
                        <a:pt x="2181" y="10498"/>
                        <a:pt x="2181" y="10498"/>
                      </a:cubicBezTo>
                      <a:cubicBezTo>
                        <a:pt x="2257" y="8676"/>
                        <a:pt x="1879" y="6912"/>
                        <a:pt x="1499" y="5151"/>
                      </a:cubicBezTo>
                      <a:cubicBezTo>
                        <a:pt x="1092" y="3408"/>
                        <a:pt x="616" y="1679"/>
                        <a:pt x="1" y="1"/>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
                <p:cNvSpPr/>
                <p:nvPr/>
              </p:nvSpPr>
              <p:spPr>
                <a:xfrm>
                  <a:off x="6756998" y="2535804"/>
                  <a:ext cx="93358" cy="419226"/>
                </a:xfrm>
                <a:custGeom>
                  <a:rect b="b" l="l" r="r" t="t"/>
                  <a:pathLst>
                    <a:path extrusionOk="0" h="10189" w="2269">
                      <a:moveTo>
                        <a:pt x="1" y="1"/>
                      </a:moveTo>
                      <a:cubicBezTo>
                        <a:pt x="615" y="1628"/>
                        <a:pt x="995" y="3332"/>
                        <a:pt x="1339" y="5032"/>
                      </a:cubicBezTo>
                      <a:cubicBezTo>
                        <a:pt x="1646" y="6720"/>
                        <a:pt x="1955" y="8459"/>
                        <a:pt x="1897" y="10172"/>
                      </a:cubicBezTo>
                      <a:lnTo>
                        <a:pt x="2258" y="10188"/>
                      </a:lnTo>
                      <a:cubicBezTo>
                        <a:pt x="2269" y="9294"/>
                        <a:pt x="2153" y="8426"/>
                        <a:pt x="2020" y="7562"/>
                      </a:cubicBezTo>
                      <a:cubicBezTo>
                        <a:pt x="1575" y="4991"/>
                        <a:pt x="979" y="2424"/>
                        <a:pt x="1" y="1"/>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8"/>
                <p:cNvSpPr/>
                <p:nvPr/>
              </p:nvSpPr>
              <p:spPr>
                <a:xfrm>
                  <a:off x="6805631" y="2523708"/>
                  <a:ext cx="92000" cy="399518"/>
                </a:xfrm>
                <a:custGeom>
                  <a:rect b="b" l="l" r="r" t="t"/>
                  <a:pathLst>
                    <a:path extrusionOk="0" h="9710" w="2236">
                      <a:moveTo>
                        <a:pt x="0" y="1"/>
                      </a:moveTo>
                      <a:cubicBezTo>
                        <a:pt x="972" y="3136"/>
                        <a:pt x="1778" y="6417"/>
                        <a:pt x="1874" y="9705"/>
                      </a:cubicBezTo>
                      <a:lnTo>
                        <a:pt x="2235" y="9710"/>
                      </a:lnTo>
                      <a:cubicBezTo>
                        <a:pt x="2020" y="6381"/>
                        <a:pt x="1096" y="3135"/>
                        <a:pt x="0" y="1"/>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8"/>
                <p:cNvSpPr/>
                <p:nvPr/>
              </p:nvSpPr>
              <p:spPr>
                <a:xfrm>
                  <a:off x="6843443" y="2498115"/>
                  <a:ext cx="106895" cy="390466"/>
                </a:xfrm>
                <a:custGeom>
                  <a:rect b="b" l="l" r="r" t="t"/>
                  <a:pathLst>
                    <a:path extrusionOk="0" h="9490" w="2598">
                      <a:moveTo>
                        <a:pt x="1" y="0"/>
                      </a:moveTo>
                      <a:lnTo>
                        <a:pt x="1" y="0"/>
                      </a:lnTo>
                      <a:cubicBezTo>
                        <a:pt x="504" y="1553"/>
                        <a:pt x="1020" y="3103"/>
                        <a:pt x="1445" y="4677"/>
                      </a:cubicBezTo>
                      <a:cubicBezTo>
                        <a:pt x="1827" y="6213"/>
                        <a:pt x="2292" y="7857"/>
                        <a:pt x="2111" y="9434"/>
                      </a:cubicBezTo>
                      <a:cubicBezTo>
                        <a:pt x="2111" y="9434"/>
                        <a:pt x="2468" y="9490"/>
                        <a:pt x="2468" y="9490"/>
                      </a:cubicBezTo>
                      <a:cubicBezTo>
                        <a:pt x="2597" y="7799"/>
                        <a:pt x="2072" y="6216"/>
                        <a:pt x="1619" y="4627"/>
                      </a:cubicBezTo>
                      <a:cubicBezTo>
                        <a:pt x="1135" y="3063"/>
                        <a:pt x="561" y="1534"/>
                        <a:pt x="1" y="0"/>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8"/>
                <p:cNvSpPr/>
                <p:nvPr/>
              </p:nvSpPr>
              <p:spPr>
                <a:xfrm>
                  <a:off x="6886234" y="2481945"/>
                  <a:ext cx="103809" cy="373021"/>
                </a:xfrm>
                <a:custGeom>
                  <a:rect b="b" l="l" r="r" t="t"/>
                  <a:pathLst>
                    <a:path extrusionOk="0" h="9066" w="2523">
                      <a:moveTo>
                        <a:pt x="1" y="0"/>
                      </a:moveTo>
                      <a:lnTo>
                        <a:pt x="1" y="0"/>
                      </a:lnTo>
                      <a:cubicBezTo>
                        <a:pt x="977" y="2923"/>
                        <a:pt x="2057" y="5955"/>
                        <a:pt x="2162" y="9052"/>
                      </a:cubicBezTo>
                      <a:cubicBezTo>
                        <a:pt x="2162" y="9052"/>
                        <a:pt x="2522" y="9066"/>
                        <a:pt x="2522" y="9066"/>
                      </a:cubicBezTo>
                      <a:cubicBezTo>
                        <a:pt x="2477" y="7457"/>
                        <a:pt x="2005" y="5953"/>
                        <a:pt x="1569" y="4431"/>
                      </a:cubicBezTo>
                      <a:cubicBezTo>
                        <a:pt x="1106" y="2932"/>
                        <a:pt x="593" y="1450"/>
                        <a:pt x="1" y="0"/>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8"/>
                <p:cNvSpPr/>
                <p:nvPr/>
              </p:nvSpPr>
              <p:spPr>
                <a:xfrm>
                  <a:off x="6925857" y="2459110"/>
                  <a:ext cx="113560" cy="345207"/>
                </a:xfrm>
                <a:custGeom>
                  <a:rect b="b" l="l" r="r" t="t"/>
                  <a:pathLst>
                    <a:path extrusionOk="0" h="8390" w="2760">
                      <a:moveTo>
                        <a:pt x="0" y="0"/>
                      </a:moveTo>
                      <a:lnTo>
                        <a:pt x="0" y="0"/>
                      </a:lnTo>
                      <a:cubicBezTo>
                        <a:pt x="1070" y="2684"/>
                        <a:pt x="2163" y="5498"/>
                        <a:pt x="2398" y="8389"/>
                      </a:cubicBezTo>
                      <a:lnTo>
                        <a:pt x="2760" y="8386"/>
                      </a:lnTo>
                      <a:cubicBezTo>
                        <a:pt x="2643" y="6879"/>
                        <a:pt x="2143" y="5492"/>
                        <a:pt x="1671" y="4080"/>
                      </a:cubicBezTo>
                      <a:cubicBezTo>
                        <a:pt x="1178" y="2694"/>
                        <a:pt x="639" y="1323"/>
                        <a:pt x="0" y="0"/>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8"/>
                <p:cNvSpPr/>
                <p:nvPr/>
              </p:nvSpPr>
              <p:spPr>
                <a:xfrm>
                  <a:off x="6961365" y="2435534"/>
                  <a:ext cx="117510" cy="322906"/>
                </a:xfrm>
                <a:custGeom>
                  <a:rect b="b" l="l" r="r" t="t"/>
                  <a:pathLst>
                    <a:path extrusionOk="0" h="7848" w="2856">
                      <a:moveTo>
                        <a:pt x="1" y="1"/>
                      </a:moveTo>
                      <a:lnTo>
                        <a:pt x="1" y="1"/>
                      </a:lnTo>
                      <a:cubicBezTo>
                        <a:pt x="991" y="2524"/>
                        <a:pt x="2420" y="5076"/>
                        <a:pt x="2494" y="7830"/>
                      </a:cubicBezTo>
                      <a:cubicBezTo>
                        <a:pt x="2494" y="7830"/>
                        <a:pt x="2855" y="7847"/>
                        <a:pt x="2855" y="7847"/>
                      </a:cubicBezTo>
                      <a:cubicBezTo>
                        <a:pt x="2674" y="5023"/>
                        <a:pt x="1121" y="2528"/>
                        <a:pt x="1" y="1"/>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8"/>
                <p:cNvSpPr/>
                <p:nvPr/>
              </p:nvSpPr>
              <p:spPr>
                <a:xfrm>
                  <a:off x="7000782" y="2418747"/>
                  <a:ext cx="123147" cy="289743"/>
                </a:xfrm>
                <a:custGeom>
                  <a:rect b="b" l="l" r="r" t="t"/>
                  <a:pathLst>
                    <a:path extrusionOk="0" h="7042" w="2993">
                      <a:moveTo>
                        <a:pt x="0" y="1"/>
                      </a:moveTo>
                      <a:cubicBezTo>
                        <a:pt x="1136" y="2221"/>
                        <a:pt x="2289" y="4561"/>
                        <a:pt x="2635" y="7041"/>
                      </a:cubicBezTo>
                      <a:cubicBezTo>
                        <a:pt x="2635" y="7041"/>
                        <a:pt x="2992" y="6995"/>
                        <a:pt x="2992" y="6995"/>
                      </a:cubicBezTo>
                      <a:cubicBezTo>
                        <a:pt x="2516" y="4459"/>
                        <a:pt x="1261" y="2205"/>
                        <a:pt x="0" y="1"/>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8"/>
                <p:cNvSpPr/>
                <p:nvPr/>
              </p:nvSpPr>
              <p:spPr>
                <a:xfrm>
                  <a:off x="7050238" y="2398874"/>
                  <a:ext cx="112079" cy="264398"/>
                </a:xfrm>
                <a:custGeom>
                  <a:rect b="b" l="l" r="r" t="t"/>
                  <a:pathLst>
                    <a:path extrusionOk="0" h="6426" w="2724">
                      <a:moveTo>
                        <a:pt x="1" y="1"/>
                      </a:moveTo>
                      <a:lnTo>
                        <a:pt x="1" y="1"/>
                      </a:lnTo>
                      <a:cubicBezTo>
                        <a:pt x="1135" y="1967"/>
                        <a:pt x="2061" y="4175"/>
                        <a:pt x="2363" y="6425"/>
                      </a:cubicBezTo>
                      <a:cubicBezTo>
                        <a:pt x="2363" y="6425"/>
                        <a:pt x="2723" y="6407"/>
                        <a:pt x="2723" y="6407"/>
                      </a:cubicBezTo>
                      <a:cubicBezTo>
                        <a:pt x="2300" y="4101"/>
                        <a:pt x="1261" y="1955"/>
                        <a:pt x="1" y="1"/>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8"/>
                <p:cNvSpPr/>
                <p:nvPr/>
              </p:nvSpPr>
              <p:spPr>
                <a:xfrm>
                  <a:off x="7091465" y="2385502"/>
                  <a:ext cx="107923" cy="223458"/>
                </a:xfrm>
                <a:custGeom>
                  <a:rect b="b" l="l" r="r" t="t"/>
                  <a:pathLst>
                    <a:path extrusionOk="0" h="5431" w="2623">
                      <a:moveTo>
                        <a:pt x="1" y="0"/>
                      </a:moveTo>
                      <a:lnTo>
                        <a:pt x="1" y="0"/>
                      </a:lnTo>
                      <a:cubicBezTo>
                        <a:pt x="1235" y="1577"/>
                        <a:pt x="1944" y="3471"/>
                        <a:pt x="2270" y="5430"/>
                      </a:cubicBezTo>
                      <a:lnTo>
                        <a:pt x="2623" y="5356"/>
                      </a:lnTo>
                      <a:cubicBezTo>
                        <a:pt x="2178" y="3401"/>
                        <a:pt x="1337" y="1506"/>
                        <a:pt x="1" y="0"/>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8"/>
                <p:cNvSpPr/>
                <p:nvPr/>
              </p:nvSpPr>
              <p:spPr>
                <a:xfrm>
                  <a:off x="7110474" y="2358469"/>
                  <a:ext cx="126027" cy="214900"/>
                </a:xfrm>
                <a:custGeom>
                  <a:rect b="b" l="l" r="r" t="t"/>
                  <a:pathLst>
                    <a:path extrusionOk="0" h="5223" w="3063">
                      <a:moveTo>
                        <a:pt x="3062" y="5119"/>
                      </a:moveTo>
                      <a:lnTo>
                        <a:pt x="3062" y="5119"/>
                      </a:lnTo>
                      <a:cubicBezTo>
                        <a:pt x="3062" y="5119"/>
                        <a:pt x="3062" y="5119"/>
                        <a:pt x="3062" y="5119"/>
                      </a:cubicBezTo>
                      <a:cubicBezTo>
                        <a:pt x="3062" y="5119"/>
                        <a:pt x="3062" y="5119"/>
                        <a:pt x="3062" y="5119"/>
                      </a:cubicBezTo>
                      <a:close/>
                      <a:moveTo>
                        <a:pt x="1" y="1"/>
                      </a:moveTo>
                      <a:lnTo>
                        <a:pt x="1" y="1"/>
                      </a:lnTo>
                      <a:cubicBezTo>
                        <a:pt x="1363" y="1469"/>
                        <a:pt x="2228" y="3297"/>
                        <a:pt x="2716" y="5223"/>
                      </a:cubicBezTo>
                      <a:cubicBezTo>
                        <a:pt x="2716" y="5223"/>
                        <a:pt x="3059" y="5119"/>
                        <a:pt x="3062" y="5119"/>
                      </a:cubicBezTo>
                      <a:cubicBezTo>
                        <a:pt x="3062" y="5119"/>
                        <a:pt x="3062" y="5119"/>
                        <a:pt x="3062" y="5119"/>
                      </a:cubicBezTo>
                      <a:lnTo>
                        <a:pt x="3062" y="5119"/>
                      </a:lnTo>
                      <a:cubicBezTo>
                        <a:pt x="2455" y="3208"/>
                        <a:pt x="1458" y="1391"/>
                        <a:pt x="1" y="1"/>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8"/>
                <p:cNvSpPr/>
                <p:nvPr/>
              </p:nvSpPr>
              <p:spPr>
                <a:xfrm>
                  <a:off x="7116811" y="2309301"/>
                  <a:ext cx="155610" cy="196056"/>
                </a:xfrm>
                <a:custGeom>
                  <a:rect b="b" l="l" r="r" t="t"/>
                  <a:pathLst>
                    <a:path extrusionOk="0" h="4765" w="3782">
                      <a:moveTo>
                        <a:pt x="1" y="1"/>
                      </a:moveTo>
                      <a:lnTo>
                        <a:pt x="1" y="1"/>
                      </a:lnTo>
                      <a:cubicBezTo>
                        <a:pt x="1564" y="1252"/>
                        <a:pt x="2688" y="2932"/>
                        <a:pt x="3455" y="4765"/>
                      </a:cubicBezTo>
                      <a:lnTo>
                        <a:pt x="3781" y="4611"/>
                      </a:lnTo>
                      <a:cubicBezTo>
                        <a:pt x="2900" y="2811"/>
                        <a:pt x="1646" y="1160"/>
                        <a:pt x="1" y="1"/>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8"/>
                <p:cNvSpPr/>
                <p:nvPr/>
              </p:nvSpPr>
              <p:spPr>
                <a:xfrm>
                  <a:off x="7130759" y="2265564"/>
                  <a:ext cx="174167" cy="180544"/>
                </a:xfrm>
                <a:custGeom>
                  <a:rect b="b" l="l" r="r" t="t"/>
                  <a:pathLst>
                    <a:path extrusionOk="0" h="4388" w="4233">
                      <a:moveTo>
                        <a:pt x="0" y="0"/>
                      </a:moveTo>
                      <a:lnTo>
                        <a:pt x="0" y="0"/>
                      </a:lnTo>
                      <a:cubicBezTo>
                        <a:pt x="1683" y="1086"/>
                        <a:pt x="2974" y="2642"/>
                        <a:pt x="3923" y="4387"/>
                      </a:cubicBezTo>
                      <a:cubicBezTo>
                        <a:pt x="3923" y="4387"/>
                        <a:pt x="4233" y="4200"/>
                        <a:pt x="4233" y="4200"/>
                      </a:cubicBezTo>
                      <a:cubicBezTo>
                        <a:pt x="3172" y="2500"/>
                        <a:pt x="1756" y="985"/>
                        <a:pt x="0" y="0"/>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8"/>
                <p:cNvSpPr/>
                <p:nvPr/>
              </p:nvSpPr>
              <p:spPr>
                <a:xfrm>
                  <a:off x="7137095" y="2230838"/>
                  <a:ext cx="196385" cy="156516"/>
                </a:xfrm>
                <a:custGeom>
                  <a:rect b="b" l="l" r="r" t="t"/>
                  <a:pathLst>
                    <a:path extrusionOk="0" h="3804" w="4773">
                      <a:moveTo>
                        <a:pt x="0" y="1"/>
                      </a:moveTo>
                      <a:lnTo>
                        <a:pt x="0" y="1"/>
                      </a:lnTo>
                      <a:cubicBezTo>
                        <a:pt x="1817" y="843"/>
                        <a:pt x="3310" y="2207"/>
                        <a:pt x="4492" y="3803"/>
                      </a:cubicBezTo>
                      <a:cubicBezTo>
                        <a:pt x="4492" y="3803"/>
                        <a:pt x="4772" y="3576"/>
                        <a:pt x="4772" y="3576"/>
                      </a:cubicBezTo>
                      <a:cubicBezTo>
                        <a:pt x="3486" y="2039"/>
                        <a:pt x="1875" y="734"/>
                        <a:pt x="0" y="1"/>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8"/>
                <p:cNvSpPr/>
                <p:nvPr/>
              </p:nvSpPr>
              <p:spPr>
                <a:xfrm>
                  <a:off x="6984612" y="2279306"/>
                  <a:ext cx="107388" cy="71016"/>
                </a:xfrm>
                <a:custGeom>
                  <a:rect b="b" l="l" r="r" t="t"/>
                  <a:pathLst>
                    <a:path extrusionOk="0" h="1726" w="2610">
                      <a:moveTo>
                        <a:pt x="0" y="0"/>
                      </a:moveTo>
                      <a:lnTo>
                        <a:pt x="0" y="0"/>
                      </a:lnTo>
                      <a:cubicBezTo>
                        <a:pt x="933" y="352"/>
                        <a:pt x="1750" y="962"/>
                        <a:pt x="2338" y="1725"/>
                      </a:cubicBezTo>
                      <a:lnTo>
                        <a:pt x="2609" y="1487"/>
                      </a:lnTo>
                      <a:cubicBezTo>
                        <a:pt x="1886" y="753"/>
                        <a:pt x="969" y="237"/>
                        <a:pt x="0" y="0"/>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8"/>
                <p:cNvSpPr/>
                <p:nvPr/>
              </p:nvSpPr>
              <p:spPr>
                <a:xfrm>
                  <a:off x="6967948" y="2322097"/>
                  <a:ext cx="75871" cy="57192"/>
                </a:xfrm>
                <a:custGeom>
                  <a:rect b="b" l="l" r="r" t="t"/>
                  <a:pathLst>
                    <a:path extrusionOk="0" h="1390" w="1844">
                      <a:moveTo>
                        <a:pt x="0" y="0"/>
                      </a:moveTo>
                      <a:cubicBezTo>
                        <a:pt x="630" y="346"/>
                        <a:pt x="1168" y="828"/>
                        <a:pt x="1569" y="1390"/>
                      </a:cubicBezTo>
                      <a:lnTo>
                        <a:pt x="1843" y="1156"/>
                      </a:lnTo>
                      <a:cubicBezTo>
                        <a:pt x="1316" y="630"/>
                        <a:pt x="679" y="236"/>
                        <a:pt x="0" y="0"/>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8"/>
                <p:cNvSpPr/>
                <p:nvPr/>
              </p:nvSpPr>
              <p:spPr>
                <a:xfrm>
                  <a:off x="6889196" y="2306174"/>
                  <a:ext cx="108787" cy="95168"/>
                </a:xfrm>
                <a:custGeom>
                  <a:rect b="b" l="l" r="r" t="t"/>
                  <a:pathLst>
                    <a:path extrusionOk="0" h="2313" w="2644">
                      <a:moveTo>
                        <a:pt x="0" y="0"/>
                      </a:moveTo>
                      <a:cubicBezTo>
                        <a:pt x="991" y="539"/>
                        <a:pt x="1808" y="1356"/>
                        <a:pt x="2337" y="2313"/>
                      </a:cubicBezTo>
                      <a:lnTo>
                        <a:pt x="2644" y="2120"/>
                      </a:lnTo>
                      <a:cubicBezTo>
                        <a:pt x="1975" y="1169"/>
                        <a:pt x="1042" y="431"/>
                        <a:pt x="0" y="0"/>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1" name="Google Shape;161;p8"/>
              <p:cNvSpPr/>
              <p:nvPr/>
            </p:nvSpPr>
            <p:spPr>
              <a:xfrm>
                <a:off x="5614730" y="1984708"/>
                <a:ext cx="1721342" cy="953535"/>
              </a:xfrm>
              <a:custGeom>
                <a:rect b="b" l="l" r="r" t="t"/>
                <a:pathLst>
                  <a:path extrusionOk="0" h="23175" w="41836">
                    <a:moveTo>
                      <a:pt x="28702" y="0"/>
                    </a:moveTo>
                    <a:cubicBezTo>
                      <a:pt x="26838" y="0"/>
                      <a:pt x="24965" y="262"/>
                      <a:pt x="23164" y="712"/>
                    </a:cubicBezTo>
                    <a:cubicBezTo>
                      <a:pt x="15297" y="2460"/>
                      <a:pt x="7671" y="6392"/>
                      <a:pt x="3348" y="13443"/>
                    </a:cubicBezTo>
                    <a:cubicBezTo>
                      <a:pt x="1551" y="16381"/>
                      <a:pt x="249" y="19721"/>
                      <a:pt x="1" y="23164"/>
                    </a:cubicBezTo>
                    <a:lnTo>
                      <a:pt x="109" y="23174"/>
                    </a:lnTo>
                    <a:cubicBezTo>
                      <a:pt x="1127" y="18807"/>
                      <a:pt x="3359" y="14764"/>
                      <a:pt x="6269" y="11375"/>
                    </a:cubicBezTo>
                    <a:cubicBezTo>
                      <a:pt x="10580" y="6351"/>
                      <a:pt x="17468" y="1955"/>
                      <a:pt x="24071" y="920"/>
                    </a:cubicBezTo>
                    <a:cubicBezTo>
                      <a:pt x="25061" y="787"/>
                      <a:pt x="26065" y="720"/>
                      <a:pt x="27070" y="720"/>
                    </a:cubicBezTo>
                    <a:cubicBezTo>
                      <a:pt x="32484" y="720"/>
                      <a:pt x="37962" y="2654"/>
                      <a:pt x="41747" y="6585"/>
                    </a:cubicBezTo>
                    <a:cubicBezTo>
                      <a:pt x="41747" y="6585"/>
                      <a:pt x="41835" y="6522"/>
                      <a:pt x="41835" y="6522"/>
                    </a:cubicBezTo>
                    <a:cubicBezTo>
                      <a:pt x="40554" y="4607"/>
                      <a:pt x="38720" y="3084"/>
                      <a:pt x="36681" y="1971"/>
                    </a:cubicBezTo>
                    <a:cubicBezTo>
                      <a:pt x="34220" y="577"/>
                      <a:pt x="31472" y="0"/>
                      <a:pt x="28702" y="0"/>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8"/>
              <p:cNvSpPr/>
              <p:nvPr/>
            </p:nvSpPr>
            <p:spPr>
              <a:xfrm>
                <a:off x="6091148" y="2225900"/>
                <a:ext cx="119897" cy="93317"/>
              </a:xfrm>
              <a:custGeom>
                <a:rect b="b" l="l" r="r" t="t"/>
                <a:pathLst>
                  <a:path extrusionOk="0" h="2268" w="2914">
                    <a:moveTo>
                      <a:pt x="0" y="1"/>
                    </a:moveTo>
                    <a:lnTo>
                      <a:pt x="0" y="1"/>
                    </a:lnTo>
                    <a:cubicBezTo>
                      <a:pt x="929" y="886"/>
                      <a:pt x="1865" y="1559"/>
                      <a:pt x="2913" y="2267"/>
                    </a:cubicBezTo>
                    <a:cubicBezTo>
                      <a:pt x="2449" y="1072"/>
                      <a:pt x="1253" y="201"/>
                      <a:pt x="0" y="1"/>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8"/>
              <p:cNvSpPr/>
              <p:nvPr/>
            </p:nvSpPr>
            <p:spPr>
              <a:xfrm>
                <a:off x="6003468" y="2291280"/>
                <a:ext cx="111997" cy="85047"/>
              </a:xfrm>
              <a:custGeom>
                <a:rect b="b" l="l" r="r" t="t"/>
                <a:pathLst>
                  <a:path extrusionOk="0" h="2067" w="2722">
                    <a:moveTo>
                      <a:pt x="1" y="1"/>
                    </a:moveTo>
                    <a:cubicBezTo>
                      <a:pt x="330" y="842"/>
                      <a:pt x="1001" y="1527"/>
                      <a:pt x="1821" y="1899"/>
                    </a:cubicBezTo>
                    <a:cubicBezTo>
                      <a:pt x="2043" y="1995"/>
                      <a:pt x="2289" y="2066"/>
                      <a:pt x="2536" y="2066"/>
                    </a:cubicBezTo>
                    <a:cubicBezTo>
                      <a:pt x="2598" y="2066"/>
                      <a:pt x="2659" y="2062"/>
                      <a:pt x="2721" y="2052"/>
                    </a:cubicBezTo>
                    <a:cubicBezTo>
                      <a:pt x="2465" y="1880"/>
                      <a:pt x="2254" y="1709"/>
                      <a:pt x="2037" y="1537"/>
                    </a:cubicBezTo>
                    <a:cubicBezTo>
                      <a:pt x="1383" y="1006"/>
                      <a:pt x="763" y="430"/>
                      <a:pt x="1" y="1"/>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8"/>
              <p:cNvSpPr/>
              <p:nvPr/>
            </p:nvSpPr>
            <p:spPr>
              <a:xfrm>
                <a:off x="5921960" y="2376738"/>
                <a:ext cx="137219" cy="80150"/>
              </a:xfrm>
              <a:custGeom>
                <a:rect b="b" l="l" r="r" t="t"/>
                <a:pathLst>
                  <a:path extrusionOk="0" h="1948" w="3335">
                    <a:moveTo>
                      <a:pt x="0" y="1"/>
                    </a:moveTo>
                    <a:lnTo>
                      <a:pt x="0" y="1"/>
                    </a:lnTo>
                    <a:cubicBezTo>
                      <a:pt x="526" y="862"/>
                      <a:pt x="1358" y="1519"/>
                      <a:pt x="2315" y="1837"/>
                    </a:cubicBezTo>
                    <a:cubicBezTo>
                      <a:pt x="2519" y="1900"/>
                      <a:pt x="2739" y="1948"/>
                      <a:pt x="2958" y="1948"/>
                    </a:cubicBezTo>
                    <a:cubicBezTo>
                      <a:pt x="3085" y="1948"/>
                      <a:pt x="3212" y="1932"/>
                      <a:pt x="3335" y="1892"/>
                    </a:cubicBezTo>
                    <a:cubicBezTo>
                      <a:pt x="3015" y="1771"/>
                      <a:pt x="2754" y="1609"/>
                      <a:pt x="2485" y="1451"/>
                    </a:cubicBezTo>
                    <a:cubicBezTo>
                      <a:pt x="1680" y="956"/>
                      <a:pt x="893" y="391"/>
                      <a:pt x="0" y="1"/>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8"/>
              <p:cNvSpPr/>
              <p:nvPr/>
            </p:nvSpPr>
            <p:spPr>
              <a:xfrm>
                <a:off x="5840575" y="2462031"/>
                <a:ext cx="127344" cy="72744"/>
              </a:xfrm>
              <a:custGeom>
                <a:rect b="b" l="l" r="r" t="t"/>
                <a:pathLst>
                  <a:path extrusionOk="0" h="1768" w="3095">
                    <a:moveTo>
                      <a:pt x="1" y="0"/>
                    </a:moveTo>
                    <a:lnTo>
                      <a:pt x="1" y="0"/>
                    </a:lnTo>
                    <a:cubicBezTo>
                      <a:pt x="470" y="811"/>
                      <a:pt x="1245" y="1427"/>
                      <a:pt x="2143" y="1694"/>
                    </a:cubicBezTo>
                    <a:cubicBezTo>
                      <a:pt x="2295" y="1737"/>
                      <a:pt x="2462" y="1767"/>
                      <a:pt x="2628" y="1767"/>
                    </a:cubicBezTo>
                    <a:cubicBezTo>
                      <a:pt x="2790" y="1767"/>
                      <a:pt x="2950" y="1738"/>
                      <a:pt x="3094" y="1661"/>
                    </a:cubicBezTo>
                    <a:cubicBezTo>
                      <a:pt x="2787" y="1587"/>
                      <a:pt x="2551" y="1445"/>
                      <a:pt x="2303" y="1303"/>
                    </a:cubicBezTo>
                    <a:cubicBezTo>
                      <a:pt x="1563" y="858"/>
                      <a:pt x="812" y="325"/>
                      <a:pt x="1" y="0"/>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8"/>
              <p:cNvSpPr/>
              <p:nvPr/>
            </p:nvSpPr>
            <p:spPr>
              <a:xfrm>
                <a:off x="5778199" y="2553990"/>
                <a:ext cx="127303" cy="61800"/>
              </a:xfrm>
              <a:custGeom>
                <a:rect b="b" l="l" r="r" t="t"/>
                <a:pathLst>
                  <a:path extrusionOk="0" h="1502" w="3094">
                    <a:moveTo>
                      <a:pt x="0" y="0"/>
                    </a:moveTo>
                    <a:lnTo>
                      <a:pt x="0" y="0"/>
                    </a:lnTo>
                    <a:cubicBezTo>
                      <a:pt x="321" y="734"/>
                      <a:pt x="1274" y="1501"/>
                      <a:pt x="2121" y="1501"/>
                    </a:cubicBezTo>
                    <a:cubicBezTo>
                      <a:pt x="2484" y="1501"/>
                      <a:pt x="2828" y="1361"/>
                      <a:pt x="3094" y="1017"/>
                    </a:cubicBezTo>
                    <a:lnTo>
                      <a:pt x="3094" y="1017"/>
                    </a:lnTo>
                    <a:cubicBezTo>
                      <a:pt x="2917" y="1065"/>
                      <a:pt x="2748" y="1087"/>
                      <a:pt x="2585" y="1087"/>
                    </a:cubicBezTo>
                    <a:cubicBezTo>
                      <a:pt x="1648" y="1087"/>
                      <a:pt x="910" y="378"/>
                      <a:pt x="0" y="0"/>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8"/>
              <p:cNvSpPr/>
              <p:nvPr/>
            </p:nvSpPr>
            <p:spPr>
              <a:xfrm>
                <a:off x="5735984" y="2642452"/>
                <a:ext cx="117551" cy="62828"/>
              </a:xfrm>
              <a:custGeom>
                <a:rect b="b" l="l" r="r" t="t"/>
                <a:pathLst>
                  <a:path extrusionOk="0" h="1527" w="2857">
                    <a:moveTo>
                      <a:pt x="0" y="1"/>
                    </a:moveTo>
                    <a:lnTo>
                      <a:pt x="0" y="1"/>
                    </a:lnTo>
                    <a:cubicBezTo>
                      <a:pt x="317" y="704"/>
                      <a:pt x="1258" y="1527"/>
                      <a:pt x="2106" y="1527"/>
                    </a:cubicBezTo>
                    <a:cubicBezTo>
                      <a:pt x="2373" y="1527"/>
                      <a:pt x="2631" y="1445"/>
                      <a:pt x="2857" y="1253"/>
                    </a:cubicBezTo>
                    <a:cubicBezTo>
                      <a:pt x="1756" y="1223"/>
                      <a:pt x="1005" y="365"/>
                      <a:pt x="0" y="1"/>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8"/>
              <p:cNvSpPr/>
              <p:nvPr/>
            </p:nvSpPr>
            <p:spPr>
              <a:xfrm>
                <a:off x="5690478" y="2720298"/>
                <a:ext cx="110639" cy="57480"/>
              </a:xfrm>
              <a:custGeom>
                <a:rect b="b" l="l" r="r" t="t"/>
                <a:pathLst>
                  <a:path extrusionOk="0" h="1397" w="2689">
                    <a:moveTo>
                      <a:pt x="1" y="1"/>
                    </a:moveTo>
                    <a:cubicBezTo>
                      <a:pt x="355" y="730"/>
                      <a:pt x="1082" y="1249"/>
                      <a:pt x="1878" y="1379"/>
                    </a:cubicBezTo>
                    <a:cubicBezTo>
                      <a:pt x="1959" y="1390"/>
                      <a:pt x="2042" y="1396"/>
                      <a:pt x="2125" y="1396"/>
                    </a:cubicBezTo>
                    <a:cubicBezTo>
                      <a:pt x="2319" y="1396"/>
                      <a:pt x="2513" y="1362"/>
                      <a:pt x="2688" y="1275"/>
                    </a:cubicBezTo>
                    <a:cubicBezTo>
                      <a:pt x="2429" y="1173"/>
                      <a:pt x="2214" y="1076"/>
                      <a:pt x="1998" y="973"/>
                    </a:cubicBezTo>
                    <a:cubicBezTo>
                      <a:pt x="1337" y="644"/>
                      <a:pt x="734" y="266"/>
                      <a:pt x="1" y="1"/>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8"/>
              <p:cNvSpPr/>
              <p:nvPr/>
            </p:nvSpPr>
            <p:spPr>
              <a:xfrm>
                <a:off x="5656451" y="2780740"/>
                <a:ext cx="131006" cy="72415"/>
              </a:xfrm>
              <a:custGeom>
                <a:rect b="b" l="l" r="r" t="t"/>
                <a:pathLst>
                  <a:path extrusionOk="0" h="1760" w="3184">
                    <a:moveTo>
                      <a:pt x="0" y="1"/>
                    </a:moveTo>
                    <a:cubicBezTo>
                      <a:pt x="525" y="790"/>
                      <a:pt x="1322" y="1370"/>
                      <a:pt x="2222" y="1661"/>
                    </a:cubicBezTo>
                    <a:cubicBezTo>
                      <a:pt x="2404" y="1717"/>
                      <a:pt x="2606" y="1760"/>
                      <a:pt x="2807" y="1760"/>
                    </a:cubicBezTo>
                    <a:cubicBezTo>
                      <a:pt x="2934" y="1760"/>
                      <a:pt x="3062" y="1742"/>
                      <a:pt x="3183" y="1699"/>
                    </a:cubicBezTo>
                    <a:cubicBezTo>
                      <a:pt x="2884" y="1582"/>
                      <a:pt x="2646" y="1427"/>
                      <a:pt x="2391" y="1274"/>
                    </a:cubicBezTo>
                    <a:cubicBezTo>
                      <a:pt x="1638" y="813"/>
                      <a:pt x="846" y="286"/>
                      <a:pt x="0" y="1"/>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8"/>
              <p:cNvSpPr/>
              <p:nvPr/>
            </p:nvSpPr>
            <p:spPr>
              <a:xfrm>
                <a:off x="5640651" y="2829785"/>
                <a:ext cx="107635" cy="87269"/>
              </a:xfrm>
              <a:custGeom>
                <a:rect b="b" l="l" r="r" t="t"/>
                <a:pathLst>
                  <a:path extrusionOk="0" h="2121" w="2616">
                    <a:moveTo>
                      <a:pt x="1" y="1"/>
                    </a:moveTo>
                    <a:lnTo>
                      <a:pt x="1" y="1"/>
                    </a:lnTo>
                    <a:cubicBezTo>
                      <a:pt x="180" y="1055"/>
                      <a:pt x="1157" y="2120"/>
                      <a:pt x="2263" y="2120"/>
                    </a:cubicBezTo>
                    <a:cubicBezTo>
                      <a:pt x="2379" y="2120"/>
                      <a:pt x="2497" y="2109"/>
                      <a:pt x="2615" y="2084"/>
                    </a:cubicBezTo>
                    <a:cubicBezTo>
                      <a:pt x="1549" y="1563"/>
                      <a:pt x="905" y="778"/>
                      <a:pt x="1" y="1"/>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8"/>
              <p:cNvSpPr/>
              <p:nvPr/>
            </p:nvSpPr>
            <p:spPr>
              <a:xfrm>
                <a:off x="5612920" y="2527123"/>
                <a:ext cx="98131" cy="125698"/>
              </a:xfrm>
              <a:custGeom>
                <a:rect b="b" l="l" r="r" t="t"/>
                <a:pathLst>
                  <a:path extrusionOk="0" h="3055" w="2385">
                    <a:moveTo>
                      <a:pt x="51" y="0"/>
                    </a:moveTo>
                    <a:lnTo>
                      <a:pt x="51" y="0"/>
                    </a:lnTo>
                    <a:cubicBezTo>
                      <a:pt x="0" y="347"/>
                      <a:pt x="125" y="698"/>
                      <a:pt x="275" y="995"/>
                    </a:cubicBezTo>
                    <a:cubicBezTo>
                      <a:pt x="741" y="1882"/>
                      <a:pt x="1479" y="2618"/>
                      <a:pt x="2385" y="3054"/>
                    </a:cubicBezTo>
                    <a:cubicBezTo>
                      <a:pt x="1928" y="2222"/>
                      <a:pt x="1239" y="1480"/>
                      <a:pt x="628" y="763"/>
                    </a:cubicBezTo>
                    <a:cubicBezTo>
                      <a:pt x="424" y="521"/>
                      <a:pt x="222" y="294"/>
                      <a:pt x="51" y="0"/>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8"/>
              <p:cNvSpPr/>
              <p:nvPr/>
            </p:nvSpPr>
            <p:spPr>
              <a:xfrm>
                <a:off x="5667437" y="2425659"/>
                <a:ext cx="88091" cy="125616"/>
              </a:xfrm>
              <a:custGeom>
                <a:rect b="b" l="l" r="r" t="t"/>
                <a:pathLst>
                  <a:path extrusionOk="0" h="3053" w="2141">
                    <a:moveTo>
                      <a:pt x="434" y="1"/>
                    </a:moveTo>
                    <a:cubicBezTo>
                      <a:pt x="1" y="1234"/>
                      <a:pt x="1068" y="2548"/>
                      <a:pt x="2141" y="3053"/>
                    </a:cubicBezTo>
                    <a:cubicBezTo>
                      <a:pt x="1586" y="1952"/>
                      <a:pt x="800" y="1172"/>
                      <a:pt x="434" y="1"/>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8"/>
              <p:cNvSpPr/>
              <p:nvPr/>
            </p:nvSpPr>
            <p:spPr>
              <a:xfrm>
                <a:off x="5728866" y="2320451"/>
                <a:ext cx="95539" cy="126151"/>
              </a:xfrm>
              <a:custGeom>
                <a:rect b="b" l="l" r="r" t="t"/>
                <a:pathLst>
                  <a:path extrusionOk="0" h="3066" w="2322">
                    <a:moveTo>
                      <a:pt x="460" y="0"/>
                    </a:moveTo>
                    <a:cubicBezTo>
                      <a:pt x="1" y="1284"/>
                      <a:pt x="1179" y="2623"/>
                      <a:pt x="2322" y="3066"/>
                    </a:cubicBezTo>
                    <a:cubicBezTo>
                      <a:pt x="1662" y="1987"/>
                      <a:pt x="809" y="1220"/>
                      <a:pt x="460" y="0"/>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8"/>
              <p:cNvSpPr/>
              <p:nvPr/>
            </p:nvSpPr>
            <p:spPr>
              <a:xfrm>
                <a:off x="5844443" y="2228780"/>
                <a:ext cx="53777" cy="140469"/>
              </a:xfrm>
              <a:custGeom>
                <a:rect b="b" l="l" r="r" t="t"/>
                <a:pathLst>
                  <a:path extrusionOk="0" h="3414" w="1307">
                    <a:moveTo>
                      <a:pt x="236" y="0"/>
                    </a:moveTo>
                    <a:cubicBezTo>
                      <a:pt x="5" y="607"/>
                      <a:pt x="1" y="1272"/>
                      <a:pt x="167" y="1894"/>
                    </a:cubicBezTo>
                    <a:cubicBezTo>
                      <a:pt x="342" y="2505"/>
                      <a:pt x="699" y="3148"/>
                      <a:pt x="1306" y="3414"/>
                    </a:cubicBezTo>
                    <a:cubicBezTo>
                      <a:pt x="816" y="2467"/>
                      <a:pt x="625" y="1477"/>
                      <a:pt x="368" y="456"/>
                    </a:cubicBezTo>
                    <a:cubicBezTo>
                      <a:pt x="330" y="307"/>
                      <a:pt x="296" y="156"/>
                      <a:pt x="236" y="0"/>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8"/>
              <p:cNvSpPr/>
              <p:nvPr/>
            </p:nvSpPr>
            <p:spPr>
              <a:xfrm>
                <a:off x="5968083" y="2129168"/>
                <a:ext cx="39705" cy="141662"/>
              </a:xfrm>
              <a:custGeom>
                <a:rect b="b" l="l" r="r" t="t"/>
                <a:pathLst>
                  <a:path extrusionOk="0" h="3443" w="965">
                    <a:moveTo>
                      <a:pt x="1" y="0"/>
                    </a:moveTo>
                    <a:lnTo>
                      <a:pt x="1" y="0"/>
                    </a:lnTo>
                    <a:cubicBezTo>
                      <a:pt x="120" y="1194"/>
                      <a:pt x="208" y="2281"/>
                      <a:pt x="583" y="3442"/>
                    </a:cubicBezTo>
                    <a:cubicBezTo>
                      <a:pt x="964" y="2312"/>
                      <a:pt x="824" y="902"/>
                      <a:pt x="1" y="0"/>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8"/>
              <p:cNvSpPr/>
              <p:nvPr/>
            </p:nvSpPr>
            <p:spPr>
              <a:xfrm>
                <a:off x="6096291" y="2058275"/>
                <a:ext cx="36866" cy="154705"/>
              </a:xfrm>
              <a:custGeom>
                <a:rect b="b" l="l" r="r" t="t"/>
                <a:pathLst>
                  <a:path extrusionOk="0" h="3760" w="896">
                    <a:moveTo>
                      <a:pt x="0" y="0"/>
                    </a:moveTo>
                    <a:cubicBezTo>
                      <a:pt x="170" y="1287"/>
                      <a:pt x="8" y="2455"/>
                      <a:pt x="176" y="3760"/>
                    </a:cubicBezTo>
                    <a:cubicBezTo>
                      <a:pt x="757" y="2629"/>
                      <a:pt x="895" y="1004"/>
                      <a:pt x="0" y="0"/>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8"/>
              <p:cNvSpPr/>
              <p:nvPr/>
            </p:nvSpPr>
            <p:spPr>
              <a:xfrm>
                <a:off x="5579016" y="2636692"/>
                <a:ext cx="85129" cy="81179"/>
              </a:xfrm>
              <a:custGeom>
                <a:rect b="b" l="l" r="r" t="t"/>
                <a:pathLst>
                  <a:path extrusionOk="0" h="1973" w="2069">
                    <a:moveTo>
                      <a:pt x="0" y="0"/>
                    </a:moveTo>
                    <a:lnTo>
                      <a:pt x="0" y="0"/>
                    </a:lnTo>
                    <a:cubicBezTo>
                      <a:pt x="148" y="1001"/>
                      <a:pt x="1041" y="1914"/>
                      <a:pt x="2068" y="1972"/>
                    </a:cubicBezTo>
                    <a:cubicBezTo>
                      <a:pt x="1380" y="1223"/>
                      <a:pt x="802" y="598"/>
                      <a:pt x="0" y="0"/>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8"/>
              <p:cNvSpPr/>
              <p:nvPr/>
            </p:nvSpPr>
            <p:spPr>
              <a:xfrm>
                <a:off x="5566673" y="2716760"/>
                <a:ext cx="84183" cy="80233"/>
              </a:xfrm>
              <a:custGeom>
                <a:rect b="b" l="l" r="r" t="t"/>
                <a:pathLst>
                  <a:path extrusionOk="0" h="1950" w="2046">
                    <a:moveTo>
                      <a:pt x="1" y="0"/>
                    </a:moveTo>
                    <a:lnTo>
                      <a:pt x="1" y="0"/>
                    </a:lnTo>
                    <a:cubicBezTo>
                      <a:pt x="16" y="1043"/>
                      <a:pt x="1051" y="1881"/>
                      <a:pt x="2046" y="1950"/>
                    </a:cubicBezTo>
                    <a:cubicBezTo>
                      <a:pt x="1414" y="1206"/>
                      <a:pt x="676" y="664"/>
                      <a:pt x="1" y="0"/>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8"/>
              <p:cNvSpPr/>
              <p:nvPr/>
            </p:nvSpPr>
            <p:spPr>
              <a:xfrm>
                <a:off x="5541739" y="2801889"/>
                <a:ext cx="92700" cy="58138"/>
              </a:xfrm>
              <a:custGeom>
                <a:rect b="b" l="l" r="r" t="t"/>
                <a:pathLst>
                  <a:path extrusionOk="0" h="1413" w="2253">
                    <a:moveTo>
                      <a:pt x="0" y="0"/>
                    </a:moveTo>
                    <a:lnTo>
                      <a:pt x="0" y="0"/>
                    </a:lnTo>
                    <a:cubicBezTo>
                      <a:pt x="99" y="752"/>
                      <a:pt x="857" y="1413"/>
                      <a:pt x="1608" y="1413"/>
                    </a:cubicBezTo>
                    <a:cubicBezTo>
                      <a:pt x="1829" y="1413"/>
                      <a:pt x="2049" y="1355"/>
                      <a:pt x="2252" y="1226"/>
                    </a:cubicBezTo>
                    <a:cubicBezTo>
                      <a:pt x="1329" y="972"/>
                      <a:pt x="774" y="472"/>
                      <a:pt x="0" y="0"/>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8"/>
              <p:cNvSpPr/>
              <p:nvPr/>
            </p:nvSpPr>
            <p:spPr>
              <a:xfrm>
                <a:off x="6223594" y="2160809"/>
                <a:ext cx="98337" cy="93728"/>
              </a:xfrm>
              <a:custGeom>
                <a:rect b="b" l="l" r="r" t="t"/>
                <a:pathLst>
                  <a:path extrusionOk="0" h="2278" w="2390">
                    <a:moveTo>
                      <a:pt x="1" y="0"/>
                    </a:moveTo>
                    <a:lnTo>
                      <a:pt x="1" y="0"/>
                    </a:lnTo>
                    <a:cubicBezTo>
                      <a:pt x="717" y="863"/>
                      <a:pt x="1610" y="1509"/>
                      <a:pt x="2390" y="2278"/>
                    </a:cubicBezTo>
                    <a:cubicBezTo>
                      <a:pt x="2255" y="1102"/>
                      <a:pt x="1110" y="217"/>
                      <a:pt x="1" y="0"/>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8"/>
              <p:cNvSpPr/>
              <p:nvPr/>
            </p:nvSpPr>
            <p:spPr>
              <a:xfrm>
                <a:off x="6346124" y="2090163"/>
                <a:ext cx="90354" cy="121049"/>
              </a:xfrm>
              <a:custGeom>
                <a:rect b="b" l="l" r="r" t="t"/>
                <a:pathLst>
                  <a:path extrusionOk="0" h="2942" w="2196">
                    <a:moveTo>
                      <a:pt x="1" y="0"/>
                    </a:moveTo>
                    <a:lnTo>
                      <a:pt x="1" y="0"/>
                    </a:lnTo>
                    <a:cubicBezTo>
                      <a:pt x="475" y="802"/>
                      <a:pt x="1075" y="1482"/>
                      <a:pt x="1624" y="2196"/>
                    </a:cubicBezTo>
                    <a:cubicBezTo>
                      <a:pt x="1803" y="2434"/>
                      <a:pt x="1977" y="2672"/>
                      <a:pt x="2166" y="2941"/>
                    </a:cubicBezTo>
                    <a:cubicBezTo>
                      <a:pt x="2196" y="2613"/>
                      <a:pt x="2114" y="2285"/>
                      <a:pt x="1991" y="1986"/>
                    </a:cubicBezTo>
                    <a:cubicBezTo>
                      <a:pt x="1605" y="1109"/>
                      <a:pt x="891" y="370"/>
                      <a:pt x="1" y="0"/>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8"/>
              <p:cNvSpPr/>
              <p:nvPr/>
            </p:nvSpPr>
            <p:spPr>
              <a:xfrm>
                <a:off x="6481943" y="2054984"/>
                <a:ext cx="80192" cy="122653"/>
              </a:xfrm>
              <a:custGeom>
                <a:rect b="b" l="l" r="r" t="t"/>
                <a:pathLst>
                  <a:path extrusionOk="0" h="2981" w="1949">
                    <a:moveTo>
                      <a:pt x="0" y="0"/>
                    </a:moveTo>
                    <a:cubicBezTo>
                      <a:pt x="606" y="1025"/>
                      <a:pt x="1148" y="1855"/>
                      <a:pt x="1484" y="2980"/>
                    </a:cubicBezTo>
                    <a:cubicBezTo>
                      <a:pt x="1949" y="1820"/>
                      <a:pt x="1123" y="418"/>
                      <a:pt x="0" y="0"/>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8"/>
              <p:cNvSpPr/>
              <p:nvPr/>
            </p:nvSpPr>
            <p:spPr>
              <a:xfrm>
                <a:off x="6597561" y="2025113"/>
                <a:ext cx="86363" cy="134750"/>
              </a:xfrm>
              <a:custGeom>
                <a:rect b="b" l="l" r="r" t="t"/>
                <a:pathLst>
                  <a:path extrusionOk="0" h="3275" w="2099">
                    <a:moveTo>
                      <a:pt x="0" y="0"/>
                    </a:moveTo>
                    <a:lnTo>
                      <a:pt x="0" y="0"/>
                    </a:lnTo>
                    <a:cubicBezTo>
                      <a:pt x="627" y="1080"/>
                      <a:pt x="1277" y="2005"/>
                      <a:pt x="1019" y="3274"/>
                    </a:cubicBezTo>
                    <a:cubicBezTo>
                      <a:pt x="2098" y="2266"/>
                      <a:pt x="1210" y="457"/>
                      <a:pt x="0" y="0"/>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8"/>
              <p:cNvSpPr/>
              <p:nvPr/>
            </p:nvSpPr>
            <p:spPr>
              <a:xfrm>
                <a:off x="6724658" y="2000796"/>
                <a:ext cx="56616" cy="142855"/>
              </a:xfrm>
              <a:custGeom>
                <a:rect b="b" l="l" r="r" t="t"/>
                <a:pathLst>
                  <a:path extrusionOk="0" h="3472" w="1376">
                    <a:moveTo>
                      <a:pt x="0" y="0"/>
                    </a:moveTo>
                    <a:cubicBezTo>
                      <a:pt x="273" y="1219"/>
                      <a:pt x="600" y="2234"/>
                      <a:pt x="607" y="3472"/>
                    </a:cubicBezTo>
                    <a:cubicBezTo>
                      <a:pt x="1375" y="2415"/>
                      <a:pt x="948" y="806"/>
                      <a:pt x="0" y="0"/>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8"/>
              <p:cNvSpPr/>
              <p:nvPr/>
            </p:nvSpPr>
            <p:spPr>
              <a:xfrm>
                <a:off x="6840357" y="2003429"/>
                <a:ext cx="41474" cy="141827"/>
              </a:xfrm>
              <a:custGeom>
                <a:rect b="b" l="l" r="r" t="t"/>
                <a:pathLst>
                  <a:path extrusionOk="0" h="3447" w="1008">
                    <a:moveTo>
                      <a:pt x="98" y="1"/>
                    </a:moveTo>
                    <a:lnTo>
                      <a:pt x="98" y="1"/>
                    </a:lnTo>
                    <a:cubicBezTo>
                      <a:pt x="1" y="1212"/>
                      <a:pt x="275" y="2256"/>
                      <a:pt x="151" y="3446"/>
                    </a:cubicBezTo>
                    <a:cubicBezTo>
                      <a:pt x="1008" y="2529"/>
                      <a:pt x="745" y="970"/>
                      <a:pt x="98" y="1"/>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8"/>
              <p:cNvSpPr/>
              <p:nvPr/>
            </p:nvSpPr>
            <p:spPr>
              <a:xfrm>
                <a:off x="6938941" y="2023672"/>
                <a:ext cx="51226" cy="139852"/>
              </a:xfrm>
              <a:custGeom>
                <a:rect b="b" l="l" r="r" t="t"/>
                <a:pathLst>
                  <a:path extrusionOk="0" h="3399" w="1245">
                    <a:moveTo>
                      <a:pt x="573" y="0"/>
                    </a:moveTo>
                    <a:lnTo>
                      <a:pt x="573" y="0"/>
                    </a:lnTo>
                    <a:cubicBezTo>
                      <a:pt x="467" y="1225"/>
                      <a:pt x="457" y="2266"/>
                      <a:pt x="0" y="3399"/>
                    </a:cubicBezTo>
                    <a:cubicBezTo>
                      <a:pt x="1120" y="2727"/>
                      <a:pt x="1244" y="1032"/>
                      <a:pt x="573" y="0"/>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8"/>
              <p:cNvSpPr/>
              <p:nvPr/>
            </p:nvSpPr>
            <p:spPr>
              <a:xfrm>
                <a:off x="7020120" y="2059715"/>
                <a:ext cx="71345" cy="129936"/>
              </a:xfrm>
              <a:custGeom>
                <a:rect b="b" l="l" r="r" t="t"/>
                <a:pathLst>
                  <a:path extrusionOk="0" h="3158" w="1734">
                    <a:moveTo>
                      <a:pt x="1217" y="0"/>
                    </a:moveTo>
                    <a:lnTo>
                      <a:pt x="1217" y="0"/>
                    </a:lnTo>
                    <a:cubicBezTo>
                      <a:pt x="934" y="1182"/>
                      <a:pt x="605" y="2129"/>
                      <a:pt x="1" y="3157"/>
                    </a:cubicBezTo>
                    <a:cubicBezTo>
                      <a:pt x="1176" y="2696"/>
                      <a:pt x="1734" y="1130"/>
                      <a:pt x="1217" y="0"/>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8"/>
              <p:cNvSpPr/>
              <p:nvPr/>
            </p:nvSpPr>
            <p:spPr>
              <a:xfrm>
                <a:off x="7096485" y="2101478"/>
                <a:ext cx="76242" cy="131170"/>
              </a:xfrm>
              <a:custGeom>
                <a:rect b="b" l="l" r="r" t="t"/>
                <a:pathLst>
                  <a:path extrusionOk="0" h="3188" w="1853">
                    <a:moveTo>
                      <a:pt x="1388" y="1"/>
                    </a:moveTo>
                    <a:lnTo>
                      <a:pt x="1388" y="1"/>
                    </a:lnTo>
                    <a:cubicBezTo>
                      <a:pt x="1053" y="1199"/>
                      <a:pt x="660" y="2159"/>
                      <a:pt x="0" y="3187"/>
                    </a:cubicBezTo>
                    <a:cubicBezTo>
                      <a:pt x="1209" y="2744"/>
                      <a:pt x="1853" y="1186"/>
                      <a:pt x="1388" y="1"/>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8"/>
              <p:cNvSpPr/>
              <p:nvPr/>
            </p:nvSpPr>
            <p:spPr>
              <a:xfrm>
                <a:off x="7165321" y="2153938"/>
                <a:ext cx="71469" cy="109775"/>
              </a:xfrm>
              <a:custGeom>
                <a:rect b="b" l="l" r="r" t="t"/>
                <a:pathLst>
                  <a:path extrusionOk="0" h="2668" w="1737">
                    <a:moveTo>
                      <a:pt x="1599" y="0"/>
                    </a:moveTo>
                    <a:lnTo>
                      <a:pt x="1599" y="0"/>
                    </a:lnTo>
                    <a:cubicBezTo>
                      <a:pt x="1155" y="682"/>
                      <a:pt x="851" y="1354"/>
                      <a:pt x="448" y="2015"/>
                    </a:cubicBezTo>
                    <a:cubicBezTo>
                      <a:pt x="312" y="2226"/>
                      <a:pt x="168" y="2430"/>
                      <a:pt x="0" y="2668"/>
                    </a:cubicBezTo>
                    <a:cubicBezTo>
                      <a:pt x="285" y="2625"/>
                      <a:pt x="549" y="2481"/>
                      <a:pt x="767" y="2294"/>
                    </a:cubicBezTo>
                    <a:cubicBezTo>
                      <a:pt x="1394" y="1727"/>
                      <a:pt x="1737" y="840"/>
                      <a:pt x="1599" y="0"/>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8"/>
              <p:cNvSpPr/>
              <p:nvPr/>
            </p:nvSpPr>
            <p:spPr>
              <a:xfrm>
                <a:off x="7212884" y="2201707"/>
                <a:ext cx="70440" cy="107430"/>
              </a:xfrm>
              <a:custGeom>
                <a:rect b="b" l="l" r="r" t="t"/>
                <a:pathLst>
                  <a:path extrusionOk="0" h="2611" w="1712">
                    <a:moveTo>
                      <a:pt x="1661" y="1"/>
                    </a:moveTo>
                    <a:lnTo>
                      <a:pt x="1661" y="1"/>
                    </a:lnTo>
                    <a:cubicBezTo>
                      <a:pt x="1156" y="622"/>
                      <a:pt x="795" y="1271"/>
                      <a:pt x="395" y="1922"/>
                    </a:cubicBezTo>
                    <a:cubicBezTo>
                      <a:pt x="267" y="2142"/>
                      <a:pt x="128" y="2353"/>
                      <a:pt x="0" y="2610"/>
                    </a:cubicBezTo>
                    <a:cubicBezTo>
                      <a:pt x="537" y="2445"/>
                      <a:pt x="956" y="2030"/>
                      <a:pt x="1244" y="1565"/>
                    </a:cubicBezTo>
                    <a:cubicBezTo>
                      <a:pt x="1524" y="1094"/>
                      <a:pt x="1712" y="560"/>
                      <a:pt x="1661" y="1"/>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8"/>
              <p:cNvSpPr/>
              <p:nvPr/>
            </p:nvSpPr>
            <p:spPr>
              <a:xfrm>
                <a:off x="6208864" y="2005898"/>
                <a:ext cx="29336" cy="140880"/>
              </a:xfrm>
              <a:custGeom>
                <a:rect b="b" l="l" r="r" t="t"/>
                <a:pathLst>
                  <a:path extrusionOk="0" h="3424" w="713">
                    <a:moveTo>
                      <a:pt x="273" y="1"/>
                    </a:moveTo>
                    <a:cubicBezTo>
                      <a:pt x="233" y="312"/>
                      <a:pt x="221" y="591"/>
                      <a:pt x="195" y="872"/>
                    </a:cubicBezTo>
                    <a:cubicBezTo>
                      <a:pt x="125" y="1714"/>
                      <a:pt x="2" y="2544"/>
                      <a:pt x="0" y="3423"/>
                    </a:cubicBezTo>
                    <a:cubicBezTo>
                      <a:pt x="400" y="2952"/>
                      <a:pt x="586" y="2358"/>
                      <a:pt x="654" y="1756"/>
                    </a:cubicBezTo>
                    <a:cubicBezTo>
                      <a:pt x="713" y="1155"/>
                      <a:pt x="627" y="507"/>
                      <a:pt x="273" y="1"/>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8"/>
              <p:cNvSpPr/>
              <p:nvPr/>
            </p:nvSpPr>
            <p:spPr>
              <a:xfrm>
                <a:off x="6310615" y="1941465"/>
                <a:ext cx="52295" cy="163839"/>
              </a:xfrm>
              <a:custGeom>
                <a:rect b="b" l="l" r="r" t="t"/>
                <a:pathLst>
                  <a:path extrusionOk="0" h="3982" w="1271">
                    <a:moveTo>
                      <a:pt x="790" y="1"/>
                    </a:moveTo>
                    <a:lnTo>
                      <a:pt x="790" y="1"/>
                    </a:lnTo>
                    <a:cubicBezTo>
                      <a:pt x="542" y="1189"/>
                      <a:pt x="107" y="2765"/>
                      <a:pt x="0" y="3982"/>
                    </a:cubicBezTo>
                    <a:cubicBezTo>
                      <a:pt x="836" y="2888"/>
                      <a:pt x="1271" y="1327"/>
                      <a:pt x="790" y="1"/>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8"/>
              <p:cNvSpPr/>
              <p:nvPr/>
            </p:nvSpPr>
            <p:spPr>
              <a:xfrm>
                <a:off x="6454458" y="1909372"/>
                <a:ext cx="52007" cy="138371"/>
              </a:xfrm>
              <a:custGeom>
                <a:rect b="b" l="l" r="r" t="t"/>
                <a:pathLst>
                  <a:path extrusionOk="0" h="3363" w="1264">
                    <a:moveTo>
                      <a:pt x="538" y="1"/>
                    </a:moveTo>
                    <a:cubicBezTo>
                      <a:pt x="492" y="1191"/>
                      <a:pt x="200" y="2173"/>
                      <a:pt x="0" y="3363"/>
                    </a:cubicBezTo>
                    <a:cubicBezTo>
                      <a:pt x="884" y="2555"/>
                      <a:pt x="1263" y="1025"/>
                      <a:pt x="538" y="1"/>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8"/>
              <p:cNvSpPr/>
              <p:nvPr/>
            </p:nvSpPr>
            <p:spPr>
              <a:xfrm>
                <a:off x="6704785" y="1872588"/>
                <a:ext cx="94057" cy="129442"/>
              </a:xfrm>
              <a:custGeom>
                <a:rect b="b" l="l" r="r" t="t"/>
                <a:pathLst>
                  <a:path extrusionOk="0" h="3146" w="2286">
                    <a:moveTo>
                      <a:pt x="1850" y="1"/>
                    </a:moveTo>
                    <a:lnTo>
                      <a:pt x="1850" y="1"/>
                    </a:lnTo>
                    <a:cubicBezTo>
                      <a:pt x="1482" y="1234"/>
                      <a:pt x="679" y="2053"/>
                      <a:pt x="0" y="3146"/>
                    </a:cubicBezTo>
                    <a:cubicBezTo>
                      <a:pt x="1170" y="2680"/>
                      <a:pt x="2285" y="1303"/>
                      <a:pt x="1850" y="1"/>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8"/>
              <p:cNvSpPr/>
              <p:nvPr/>
            </p:nvSpPr>
            <p:spPr>
              <a:xfrm>
                <a:off x="6585793" y="1883574"/>
                <a:ext cx="82496" cy="130018"/>
              </a:xfrm>
              <a:custGeom>
                <a:rect b="b" l="l" r="r" t="t"/>
                <a:pathLst>
                  <a:path extrusionOk="0" h="3160" w="2005">
                    <a:moveTo>
                      <a:pt x="1451" y="0"/>
                    </a:moveTo>
                    <a:cubicBezTo>
                      <a:pt x="1187" y="1178"/>
                      <a:pt x="396" y="2002"/>
                      <a:pt x="1" y="3160"/>
                    </a:cubicBezTo>
                    <a:cubicBezTo>
                      <a:pt x="944" y="2584"/>
                      <a:pt x="2005" y="1117"/>
                      <a:pt x="1451" y="0"/>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8"/>
              <p:cNvSpPr/>
              <p:nvPr/>
            </p:nvSpPr>
            <p:spPr>
              <a:xfrm>
                <a:off x="6833075" y="1872506"/>
                <a:ext cx="83854" cy="120143"/>
              </a:xfrm>
              <a:custGeom>
                <a:rect b="b" l="l" r="r" t="t"/>
                <a:pathLst>
                  <a:path extrusionOk="0" h="2920" w="2038">
                    <a:moveTo>
                      <a:pt x="1955" y="1"/>
                    </a:moveTo>
                    <a:cubicBezTo>
                      <a:pt x="1330" y="981"/>
                      <a:pt x="571" y="1881"/>
                      <a:pt x="0" y="2920"/>
                    </a:cubicBezTo>
                    <a:cubicBezTo>
                      <a:pt x="1099" y="2423"/>
                      <a:pt x="2038" y="1248"/>
                      <a:pt x="1955" y="1"/>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8"/>
              <p:cNvSpPr/>
              <p:nvPr/>
            </p:nvSpPr>
            <p:spPr>
              <a:xfrm>
                <a:off x="6948610" y="1896000"/>
                <a:ext cx="87515" cy="114424"/>
              </a:xfrm>
              <a:custGeom>
                <a:rect b="b" l="l" r="r" t="t"/>
                <a:pathLst>
                  <a:path extrusionOk="0" h="2781" w="2127">
                    <a:moveTo>
                      <a:pt x="1785" y="0"/>
                    </a:moveTo>
                    <a:lnTo>
                      <a:pt x="1785" y="0"/>
                    </a:lnTo>
                    <a:cubicBezTo>
                      <a:pt x="1326" y="1055"/>
                      <a:pt x="516" y="1730"/>
                      <a:pt x="0" y="2781"/>
                    </a:cubicBezTo>
                    <a:cubicBezTo>
                      <a:pt x="991" y="2360"/>
                      <a:pt x="2126" y="1149"/>
                      <a:pt x="1785" y="0"/>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8"/>
              <p:cNvSpPr/>
              <p:nvPr/>
            </p:nvSpPr>
            <p:spPr>
              <a:xfrm>
                <a:off x="7046864" y="1954179"/>
                <a:ext cx="91794" cy="96238"/>
              </a:xfrm>
              <a:custGeom>
                <a:rect b="b" l="l" r="r" t="t"/>
                <a:pathLst>
                  <a:path extrusionOk="0" h="2339" w="2231">
                    <a:moveTo>
                      <a:pt x="2230" y="0"/>
                    </a:moveTo>
                    <a:lnTo>
                      <a:pt x="2230" y="0"/>
                    </a:lnTo>
                    <a:cubicBezTo>
                      <a:pt x="1439" y="741"/>
                      <a:pt x="607" y="1404"/>
                      <a:pt x="1" y="2338"/>
                    </a:cubicBezTo>
                    <a:cubicBezTo>
                      <a:pt x="1049" y="2014"/>
                      <a:pt x="2084" y="1134"/>
                      <a:pt x="2230" y="0"/>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8"/>
              <p:cNvSpPr/>
              <p:nvPr/>
            </p:nvSpPr>
            <p:spPr>
              <a:xfrm>
                <a:off x="7128208" y="1991785"/>
                <a:ext cx="81632" cy="85582"/>
              </a:xfrm>
              <a:custGeom>
                <a:rect b="b" l="l" r="r" t="t"/>
                <a:pathLst>
                  <a:path extrusionOk="0" h="2080" w="1984">
                    <a:moveTo>
                      <a:pt x="1983" y="1"/>
                    </a:moveTo>
                    <a:lnTo>
                      <a:pt x="1983" y="1"/>
                    </a:lnTo>
                    <a:cubicBezTo>
                      <a:pt x="1238" y="661"/>
                      <a:pt x="516" y="1187"/>
                      <a:pt x="1" y="2079"/>
                    </a:cubicBezTo>
                    <a:cubicBezTo>
                      <a:pt x="940" y="1816"/>
                      <a:pt x="1909" y="1027"/>
                      <a:pt x="1983" y="1"/>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8"/>
              <p:cNvSpPr/>
              <p:nvPr/>
            </p:nvSpPr>
            <p:spPr>
              <a:xfrm>
                <a:off x="7194534" y="2042311"/>
                <a:ext cx="74102" cy="71675"/>
              </a:xfrm>
              <a:custGeom>
                <a:rect b="b" l="l" r="r" t="t"/>
                <a:pathLst>
                  <a:path extrusionOk="0" h="1742" w="1801">
                    <a:moveTo>
                      <a:pt x="1660" y="1"/>
                    </a:moveTo>
                    <a:lnTo>
                      <a:pt x="1660" y="1"/>
                    </a:lnTo>
                    <a:cubicBezTo>
                      <a:pt x="1069" y="581"/>
                      <a:pt x="389" y="981"/>
                      <a:pt x="1" y="1741"/>
                    </a:cubicBezTo>
                    <a:cubicBezTo>
                      <a:pt x="778" y="1642"/>
                      <a:pt x="1800" y="863"/>
                      <a:pt x="1660" y="1"/>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8"/>
              <p:cNvSpPr/>
              <p:nvPr/>
            </p:nvSpPr>
            <p:spPr>
              <a:xfrm>
                <a:off x="7252425" y="2090615"/>
                <a:ext cx="64392" cy="64145"/>
              </a:xfrm>
              <a:custGeom>
                <a:rect b="b" l="l" r="r" t="t"/>
                <a:pathLst>
                  <a:path extrusionOk="0" h="1559" w="1565">
                    <a:moveTo>
                      <a:pt x="1483" y="1"/>
                    </a:moveTo>
                    <a:lnTo>
                      <a:pt x="1483" y="1"/>
                    </a:lnTo>
                    <a:cubicBezTo>
                      <a:pt x="1340" y="167"/>
                      <a:pt x="1224" y="287"/>
                      <a:pt x="1107" y="405"/>
                    </a:cubicBezTo>
                    <a:cubicBezTo>
                      <a:pt x="716" y="782"/>
                      <a:pt x="348" y="1065"/>
                      <a:pt x="0" y="1555"/>
                    </a:cubicBezTo>
                    <a:cubicBezTo>
                      <a:pt x="32" y="1558"/>
                      <a:pt x="64" y="1559"/>
                      <a:pt x="96" y="1559"/>
                    </a:cubicBezTo>
                    <a:cubicBezTo>
                      <a:pt x="685" y="1559"/>
                      <a:pt x="1240" y="1174"/>
                      <a:pt x="1465" y="630"/>
                    </a:cubicBezTo>
                    <a:cubicBezTo>
                      <a:pt x="1541" y="432"/>
                      <a:pt x="1564" y="203"/>
                      <a:pt x="1483" y="1"/>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8"/>
              <p:cNvSpPr/>
              <p:nvPr/>
            </p:nvSpPr>
            <p:spPr>
              <a:xfrm>
                <a:off x="6048193" y="2018694"/>
                <a:ext cx="72333" cy="55834"/>
              </a:xfrm>
              <a:custGeom>
                <a:rect b="b" l="l" r="r" t="t"/>
                <a:pathLst>
                  <a:path extrusionOk="0" h="1357" w="1758">
                    <a:moveTo>
                      <a:pt x="1040" y="112"/>
                    </a:moveTo>
                    <a:lnTo>
                      <a:pt x="1040" y="112"/>
                    </a:lnTo>
                    <a:cubicBezTo>
                      <a:pt x="1237" y="215"/>
                      <a:pt x="1286" y="466"/>
                      <a:pt x="1352" y="651"/>
                    </a:cubicBezTo>
                    <a:cubicBezTo>
                      <a:pt x="1411" y="828"/>
                      <a:pt x="1594" y="1100"/>
                      <a:pt x="1324" y="1212"/>
                    </a:cubicBezTo>
                    <a:cubicBezTo>
                      <a:pt x="1282" y="1228"/>
                      <a:pt x="1241" y="1236"/>
                      <a:pt x="1200" y="1236"/>
                    </a:cubicBezTo>
                    <a:cubicBezTo>
                      <a:pt x="953" y="1236"/>
                      <a:pt x="740" y="958"/>
                      <a:pt x="669" y="767"/>
                    </a:cubicBezTo>
                    <a:cubicBezTo>
                      <a:pt x="596" y="537"/>
                      <a:pt x="755" y="147"/>
                      <a:pt x="1040" y="112"/>
                    </a:cubicBezTo>
                    <a:close/>
                    <a:moveTo>
                      <a:pt x="1048" y="1"/>
                    </a:moveTo>
                    <a:cubicBezTo>
                      <a:pt x="1" y="58"/>
                      <a:pt x="125" y="1356"/>
                      <a:pt x="910" y="1356"/>
                    </a:cubicBezTo>
                    <a:cubicBezTo>
                      <a:pt x="1037" y="1356"/>
                      <a:pt x="1181" y="1323"/>
                      <a:pt x="1339" y="1245"/>
                    </a:cubicBezTo>
                    <a:cubicBezTo>
                      <a:pt x="1598" y="1167"/>
                      <a:pt x="1758" y="811"/>
                      <a:pt x="1659" y="549"/>
                    </a:cubicBezTo>
                    <a:cubicBezTo>
                      <a:pt x="1575" y="274"/>
                      <a:pt x="1285" y="108"/>
                      <a:pt x="1048" y="1"/>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8"/>
              <p:cNvSpPr/>
              <p:nvPr/>
            </p:nvSpPr>
            <p:spPr>
              <a:xfrm>
                <a:off x="6188579" y="1964300"/>
                <a:ext cx="51020" cy="44807"/>
              </a:xfrm>
              <a:custGeom>
                <a:rect b="b" l="l" r="r" t="t"/>
                <a:pathLst>
                  <a:path extrusionOk="0" h="1089" w="1240">
                    <a:moveTo>
                      <a:pt x="661" y="60"/>
                    </a:moveTo>
                    <a:lnTo>
                      <a:pt x="661" y="60"/>
                    </a:lnTo>
                    <a:cubicBezTo>
                      <a:pt x="938" y="374"/>
                      <a:pt x="904" y="717"/>
                      <a:pt x="527" y="865"/>
                    </a:cubicBezTo>
                    <a:cubicBezTo>
                      <a:pt x="511" y="869"/>
                      <a:pt x="494" y="872"/>
                      <a:pt x="477" y="872"/>
                    </a:cubicBezTo>
                    <a:cubicBezTo>
                      <a:pt x="399" y="872"/>
                      <a:pt x="314" y="828"/>
                      <a:pt x="276" y="751"/>
                    </a:cubicBezTo>
                    <a:cubicBezTo>
                      <a:pt x="223" y="658"/>
                      <a:pt x="260" y="541"/>
                      <a:pt x="297" y="481"/>
                    </a:cubicBezTo>
                    <a:cubicBezTo>
                      <a:pt x="344" y="359"/>
                      <a:pt x="467" y="230"/>
                      <a:pt x="661" y="60"/>
                    </a:cubicBezTo>
                    <a:close/>
                    <a:moveTo>
                      <a:pt x="507" y="1"/>
                    </a:moveTo>
                    <a:cubicBezTo>
                      <a:pt x="266" y="1"/>
                      <a:pt x="24" y="161"/>
                      <a:pt x="1" y="428"/>
                    </a:cubicBezTo>
                    <a:cubicBezTo>
                      <a:pt x="17" y="718"/>
                      <a:pt x="255" y="952"/>
                      <a:pt x="505" y="1062"/>
                    </a:cubicBezTo>
                    <a:cubicBezTo>
                      <a:pt x="555" y="1080"/>
                      <a:pt x="608" y="1089"/>
                      <a:pt x="661" y="1089"/>
                    </a:cubicBezTo>
                    <a:cubicBezTo>
                      <a:pt x="913" y="1089"/>
                      <a:pt x="1169" y="891"/>
                      <a:pt x="1210" y="602"/>
                    </a:cubicBezTo>
                    <a:cubicBezTo>
                      <a:pt x="1240" y="283"/>
                      <a:pt x="992" y="18"/>
                      <a:pt x="730" y="18"/>
                    </a:cubicBezTo>
                    <a:cubicBezTo>
                      <a:pt x="707" y="18"/>
                      <a:pt x="685" y="20"/>
                      <a:pt x="662" y="24"/>
                    </a:cubicBezTo>
                    <a:cubicBezTo>
                      <a:pt x="612" y="8"/>
                      <a:pt x="560" y="1"/>
                      <a:pt x="507" y="1"/>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8"/>
              <p:cNvSpPr/>
              <p:nvPr/>
            </p:nvSpPr>
            <p:spPr>
              <a:xfrm>
                <a:off x="6327197" y="1902295"/>
                <a:ext cx="55011" cy="50608"/>
              </a:xfrm>
              <a:custGeom>
                <a:rect b="b" l="l" r="r" t="t"/>
                <a:pathLst>
                  <a:path extrusionOk="0" h="1230" w="1337">
                    <a:moveTo>
                      <a:pt x="664" y="50"/>
                    </a:moveTo>
                    <a:cubicBezTo>
                      <a:pt x="848" y="50"/>
                      <a:pt x="764" y="448"/>
                      <a:pt x="760" y="562"/>
                    </a:cubicBezTo>
                    <a:cubicBezTo>
                      <a:pt x="763" y="718"/>
                      <a:pt x="599" y="1059"/>
                      <a:pt x="440" y="1059"/>
                    </a:cubicBezTo>
                    <a:cubicBezTo>
                      <a:pt x="387" y="1059"/>
                      <a:pt x="335" y="1022"/>
                      <a:pt x="289" y="930"/>
                    </a:cubicBezTo>
                    <a:cubicBezTo>
                      <a:pt x="245" y="823"/>
                      <a:pt x="292" y="705"/>
                      <a:pt x="326" y="616"/>
                    </a:cubicBezTo>
                    <a:cubicBezTo>
                      <a:pt x="411" y="436"/>
                      <a:pt x="379" y="134"/>
                      <a:pt x="616" y="58"/>
                    </a:cubicBezTo>
                    <a:cubicBezTo>
                      <a:pt x="634" y="52"/>
                      <a:pt x="650" y="50"/>
                      <a:pt x="664" y="50"/>
                    </a:cubicBezTo>
                    <a:close/>
                    <a:moveTo>
                      <a:pt x="696" y="0"/>
                    </a:moveTo>
                    <a:cubicBezTo>
                      <a:pt x="665" y="0"/>
                      <a:pt x="635" y="7"/>
                      <a:pt x="605" y="23"/>
                    </a:cubicBezTo>
                    <a:cubicBezTo>
                      <a:pt x="357" y="88"/>
                      <a:pt x="1" y="250"/>
                      <a:pt x="28" y="578"/>
                    </a:cubicBezTo>
                    <a:cubicBezTo>
                      <a:pt x="58" y="843"/>
                      <a:pt x="249" y="1229"/>
                      <a:pt x="548" y="1230"/>
                    </a:cubicBezTo>
                    <a:cubicBezTo>
                      <a:pt x="1046" y="1230"/>
                      <a:pt x="1337" y="519"/>
                      <a:pt x="996" y="165"/>
                    </a:cubicBezTo>
                    <a:cubicBezTo>
                      <a:pt x="921" y="86"/>
                      <a:pt x="806" y="0"/>
                      <a:pt x="696" y="0"/>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8"/>
              <p:cNvSpPr/>
              <p:nvPr/>
            </p:nvSpPr>
            <p:spPr>
              <a:xfrm>
                <a:off x="6448369" y="1863042"/>
                <a:ext cx="64227" cy="42256"/>
              </a:xfrm>
              <a:custGeom>
                <a:rect b="b" l="l" r="r" t="t"/>
                <a:pathLst>
                  <a:path extrusionOk="0" h="1027" w="1561">
                    <a:moveTo>
                      <a:pt x="611" y="148"/>
                    </a:moveTo>
                    <a:cubicBezTo>
                      <a:pt x="802" y="148"/>
                      <a:pt x="1000" y="416"/>
                      <a:pt x="1003" y="573"/>
                    </a:cubicBezTo>
                    <a:cubicBezTo>
                      <a:pt x="996" y="701"/>
                      <a:pt x="883" y="913"/>
                      <a:pt x="724" y="913"/>
                    </a:cubicBezTo>
                    <a:cubicBezTo>
                      <a:pt x="703" y="913"/>
                      <a:pt x="681" y="909"/>
                      <a:pt x="658" y="901"/>
                    </a:cubicBezTo>
                    <a:cubicBezTo>
                      <a:pt x="561" y="868"/>
                      <a:pt x="521" y="757"/>
                      <a:pt x="501" y="683"/>
                    </a:cubicBezTo>
                    <a:cubicBezTo>
                      <a:pt x="457" y="528"/>
                      <a:pt x="319" y="305"/>
                      <a:pt x="509" y="177"/>
                    </a:cubicBezTo>
                    <a:cubicBezTo>
                      <a:pt x="542" y="157"/>
                      <a:pt x="576" y="148"/>
                      <a:pt x="611" y="148"/>
                    </a:cubicBezTo>
                    <a:close/>
                    <a:moveTo>
                      <a:pt x="901" y="0"/>
                    </a:moveTo>
                    <a:cubicBezTo>
                      <a:pt x="751" y="0"/>
                      <a:pt x="597" y="61"/>
                      <a:pt x="489" y="147"/>
                    </a:cubicBezTo>
                    <a:cubicBezTo>
                      <a:pt x="0" y="403"/>
                      <a:pt x="52" y="960"/>
                      <a:pt x="633" y="1015"/>
                    </a:cubicBezTo>
                    <a:cubicBezTo>
                      <a:pt x="673" y="1022"/>
                      <a:pt x="714" y="1026"/>
                      <a:pt x="753" y="1026"/>
                    </a:cubicBezTo>
                    <a:cubicBezTo>
                      <a:pt x="1183" y="1026"/>
                      <a:pt x="1560" y="596"/>
                      <a:pt x="1262" y="181"/>
                    </a:cubicBezTo>
                    <a:cubicBezTo>
                      <a:pt x="1171" y="51"/>
                      <a:pt x="1038" y="0"/>
                      <a:pt x="901" y="0"/>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8"/>
              <p:cNvSpPr/>
              <p:nvPr/>
            </p:nvSpPr>
            <p:spPr>
              <a:xfrm>
                <a:off x="6607106" y="1841359"/>
                <a:ext cx="53900" cy="49785"/>
              </a:xfrm>
              <a:custGeom>
                <a:rect b="b" l="l" r="r" t="t"/>
                <a:pathLst>
                  <a:path extrusionOk="0" h="1210" w="1310">
                    <a:moveTo>
                      <a:pt x="829" y="268"/>
                    </a:moveTo>
                    <a:cubicBezTo>
                      <a:pt x="1008" y="268"/>
                      <a:pt x="1178" y="466"/>
                      <a:pt x="1053" y="630"/>
                    </a:cubicBezTo>
                    <a:lnTo>
                      <a:pt x="1076" y="585"/>
                    </a:lnTo>
                    <a:lnTo>
                      <a:pt x="1076" y="585"/>
                    </a:lnTo>
                    <a:cubicBezTo>
                      <a:pt x="939" y="668"/>
                      <a:pt x="820" y="765"/>
                      <a:pt x="754" y="909"/>
                    </a:cubicBezTo>
                    <a:cubicBezTo>
                      <a:pt x="713" y="1007"/>
                      <a:pt x="684" y="1143"/>
                      <a:pt x="596" y="1143"/>
                    </a:cubicBezTo>
                    <a:cubicBezTo>
                      <a:pt x="570" y="1143"/>
                      <a:pt x="539" y="1131"/>
                      <a:pt x="501" y="1103"/>
                    </a:cubicBezTo>
                    <a:cubicBezTo>
                      <a:pt x="358" y="996"/>
                      <a:pt x="379" y="780"/>
                      <a:pt x="421" y="666"/>
                    </a:cubicBezTo>
                    <a:cubicBezTo>
                      <a:pt x="459" y="498"/>
                      <a:pt x="559" y="351"/>
                      <a:pt x="724" y="294"/>
                    </a:cubicBezTo>
                    <a:cubicBezTo>
                      <a:pt x="758" y="276"/>
                      <a:pt x="794" y="268"/>
                      <a:pt x="829" y="268"/>
                    </a:cubicBezTo>
                    <a:close/>
                    <a:moveTo>
                      <a:pt x="675" y="1"/>
                    </a:moveTo>
                    <a:cubicBezTo>
                      <a:pt x="344" y="1"/>
                      <a:pt x="1" y="326"/>
                      <a:pt x="90" y="684"/>
                    </a:cubicBezTo>
                    <a:cubicBezTo>
                      <a:pt x="151" y="914"/>
                      <a:pt x="347" y="1029"/>
                      <a:pt x="478" y="1132"/>
                    </a:cubicBezTo>
                    <a:cubicBezTo>
                      <a:pt x="543" y="1186"/>
                      <a:pt x="612" y="1210"/>
                      <a:pt x="683" y="1210"/>
                    </a:cubicBezTo>
                    <a:cubicBezTo>
                      <a:pt x="921" y="1210"/>
                      <a:pt x="1167" y="940"/>
                      <a:pt x="1237" y="724"/>
                    </a:cubicBezTo>
                    <a:cubicBezTo>
                      <a:pt x="1309" y="520"/>
                      <a:pt x="1125" y="273"/>
                      <a:pt x="1006" y="139"/>
                    </a:cubicBezTo>
                    <a:cubicBezTo>
                      <a:pt x="911" y="42"/>
                      <a:pt x="794" y="1"/>
                      <a:pt x="675" y="1"/>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8"/>
              <p:cNvSpPr/>
              <p:nvPr/>
            </p:nvSpPr>
            <p:spPr>
              <a:xfrm>
                <a:off x="6743913" y="1824531"/>
                <a:ext cx="64598" cy="52460"/>
              </a:xfrm>
              <a:custGeom>
                <a:rect b="b" l="l" r="r" t="t"/>
                <a:pathLst>
                  <a:path extrusionOk="0" h="1275" w="1570">
                    <a:moveTo>
                      <a:pt x="700" y="179"/>
                    </a:moveTo>
                    <a:cubicBezTo>
                      <a:pt x="907" y="200"/>
                      <a:pt x="1014" y="456"/>
                      <a:pt x="959" y="637"/>
                    </a:cubicBezTo>
                    <a:cubicBezTo>
                      <a:pt x="925" y="820"/>
                      <a:pt x="935" y="1129"/>
                      <a:pt x="707" y="1191"/>
                    </a:cubicBezTo>
                    <a:cubicBezTo>
                      <a:pt x="680" y="1197"/>
                      <a:pt x="656" y="1200"/>
                      <a:pt x="633" y="1200"/>
                    </a:cubicBezTo>
                    <a:cubicBezTo>
                      <a:pt x="326" y="1200"/>
                      <a:pt x="379" y="685"/>
                      <a:pt x="508" y="486"/>
                    </a:cubicBezTo>
                    <a:cubicBezTo>
                      <a:pt x="566" y="395"/>
                      <a:pt x="628" y="286"/>
                      <a:pt x="700" y="179"/>
                    </a:cubicBezTo>
                    <a:close/>
                    <a:moveTo>
                      <a:pt x="651" y="0"/>
                    </a:moveTo>
                    <a:cubicBezTo>
                      <a:pt x="638" y="0"/>
                      <a:pt x="628" y="14"/>
                      <a:pt x="596" y="29"/>
                    </a:cubicBezTo>
                    <a:cubicBezTo>
                      <a:pt x="323" y="173"/>
                      <a:pt x="63" y="385"/>
                      <a:pt x="26" y="736"/>
                    </a:cubicBezTo>
                    <a:cubicBezTo>
                      <a:pt x="1" y="1055"/>
                      <a:pt x="238" y="1274"/>
                      <a:pt x="503" y="1274"/>
                    </a:cubicBezTo>
                    <a:cubicBezTo>
                      <a:pt x="574" y="1274"/>
                      <a:pt x="647" y="1258"/>
                      <a:pt x="717" y="1225"/>
                    </a:cubicBezTo>
                    <a:cubicBezTo>
                      <a:pt x="1570" y="996"/>
                      <a:pt x="1340" y="319"/>
                      <a:pt x="672" y="8"/>
                    </a:cubicBezTo>
                    <a:cubicBezTo>
                      <a:pt x="663" y="3"/>
                      <a:pt x="657" y="0"/>
                      <a:pt x="651" y="0"/>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8"/>
              <p:cNvSpPr/>
              <p:nvPr/>
            </p:nvSpPr>
            <p:spPr>
              <a:xfrm>
                <a:off x="6886892" y="1827411"/>
                <a:ext cx="53612" cy="57480"/>
              </a:xfrm>
              <a:custGeom>
                <a:rect b="b" l="l" r="r" t="t"/>
                <a:pathLst>
                  <a:path extrusionOk="0" h="1397" w="1303">
                    <a:moveTo>
                      <a:pt x="745" y="384"/>
                    </a:moveTo>
                    <a:cubicBezTo>
                      <a:pt x="849" y="384"/>
                      <a:pt x="949" y="403"/>
                      <a:pt x="1030" y="442"/>
                    </a:cubicBezTo>
                    <a:lnTo>
                      <a:pt x="1030" y="442"/>
                    </a:lnTo>
                    <a:cubicBezTo>
                      <a:pt x="1076" y="700"/>
                      <a:pt x="993" y="1021"/>
                      <a:pt x="705" y="1061"/>
                    </a:cubicBezTo>
                    <a:cubicBezTo>
                      <a:pt x="637" y="1064"/>
                      <a:pt x="543" y="1074"/>
                      <a:pt x="450" y="1074"/>
                    </a:cubicBezTo>
                    <a:cubicBezTo>
                      <a:pt x="263" y="1074"/>
                      <a:pt x="73" y="1035"/>
                      <a:pt x="65" y="827"/>
                    </a:cubicBezTo>
                    <a:cubicBezTo>
                      <a:pt x="102" y="544"/>
                      <a:pt x="442" y="384"/>
                      <a:pt x="745" y="384"/>
                    </a:cubicBezTo>
                    <a:close/>
                    <a:moveTo>
                      <a:pt x="690" y="1"/>
                    </a:moveTo>
                    <a:cubicBezTo>
                      <a:pt x="585" y="1"/>
                      <a:pt x="478" y="24"/>
                      <a:pt x="378" y="76"/>
                    </a:cubicBezTo>
                    <a:cubicBezTo>
                      <a:pt x="84" y="205"/>
                      <a:pt x="35" y="559"/>
                      <a:pt x="28" y="825"/>
                    </a:cubicBezTo>
                    <a:cubicBezTo>
                      <a:pt x="0" y="1115"/>
                      <a:pt x="263" y="1396"/>
                      <a:pt x="544" y="1396"/>
                    </a:cubicBezTo>
                    <a:cubicBezTo>
                      <a:pt x="642" y="1396"/>
                      <a:pt x="742" y="1362"/>
                      <a:pt x="833" y="1283"/>
                    </a:cubicBezTo>
                    <a:cubicBezTo>
                      <a:pt x="1083" y="999"/>
                      <a:pt x="1204" y="701"/>
                      <a:pt x="1295" y="345"/>
                    </a:cubicBezTo>
                    <a:lnTo>
                      <a:pt x="1302" y="299"/>
                    </a:lnTo>
                    <a:cubicBezTo>
                      <a:pt x="1156" y="117"/>
                      <a:pt x="926" y="1"/>
                      <a:pt x="690" y="1"/>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8"/>
              <p:cNvSpPr/>
              <p:nvPr/>
            </p:nvSpPr>
            <p:spPr>
              <a:xfrm>
                <a:off x="7006995" y="1860245"/>
                <a:ext cx="39623" cy="43984"/>
              </a:xfrm>
              <a:custGeom>
                <a:rect b="b" l="l" r="r" t="t"/>
                <a:pathLst>
                  <a:path extrusionOk="0" h="1069" w="963">
                    <a:moveTo>
                      <a:pt x="495" y="148"/>
                    </a:moveTo>
                    <a:cubicBezTo>
                      <a:pt x="532" y="148"/>
                      <a:pt x="575" y="175"/>
                      <a:pt x="594" y="217"/>
                    </a:cubicBezTo>
                    <a:cubicBezTo>
                      <a:pt x="643" y="298"/>
                      <a:pt x="621" y="409"/>
                      <a:pt x="576" y="485"/>
                    </a:cubicBezTo>
                    <a:cubicBezTo>
                      <a:pt x="471" y="634"/>
                      <a:pt x="437" y="756"/>
                      <a:pt x="240" y="756"/>
                    </a:cubicBezTo>
                    <a:cubicBezTo>
                      <a:pt x="231" y="756"/>
                      <a:pt x="222" y="756"/>
                      <a:pt x="213" y="755"/>
                    </a:cubicBezTo>
                    <a:cubicBezTo>
                      <a:pt x="13" y="658"/>
                      <a:pt x="175" y="462"/>
                      <a:pt x="305" y="383"/>
                    </a:cubicBezTo>
                    <a:cubicBezTo>
                      <a:pt x="368" y="332"/>
                      <a:pt x="408" y="269"/>
                      <a:pt x="426" y="210"/>
                    </a:cubicBezTo>
                    <a:cubicBezTo>
                      <a:pt x="435" y="167"/>
                      <a:pt x="463" y="148"/>
                      <a:pt x="495" y="148"/>
                    </a:cubicBezTo>
                    <a:close/>
                    <a:moveTo>
                      <a:pt x="361" y="0"/>
                    </a:moveTo>
                    <a:cubicBezTo>
                      <a:pt x="236" y="0"/>
                      <a:pt x="107" y="81"/>
                      <a:pt x="55" y="217"/>
                    </a:cubicBezTo>
                    <a:cubicBezTo>
                      <a:pt x="11" y="324"/>
                      <a:pt x="20" y="447"/>
                      <a:pt x="14" y="550"/>
                    </a:cubicBezTo>
                    <a:cubicBezTo>
                      <a:pt x="12" y="653"/>
                      <a:pt x="0" y="772"/>
                      <a:pt x="69" y="890"/>
                    </a:cubicBezTo>
                    <a:cubicBezTo>
                      <a:pt x="125" y="1002"/>
                      <a:pt x="259" y="1069"/>
                      <a:pt x="384" y="1069"/>
                    </a:cubicBezTo>
                    <a:cubicBezTo>
                      <a:pt x="401" y="1069"/>
                      <a:pt x="417" y="1067"/>
                      <a:pt x="434" y="1065"/>
                    </a:cubicBezTo>
                    <a:cubicBezTo>
                      <a:pt x="707" y="1065"/>
                      <a:pt x="962" y="717"/>
                      <a:pt x="813" y="467"/>
                    </a:cubicBezTo>
                    <a:cubicBezTo>
                      <a:pt x="755" y="355"/>
                      <a:pt x="673" y="282"/>
                      <a:pt x="626" y="199"/>
                    </a:cubicBezTo>
                    <a:cubicBezTo>
                      <a:pt x="575" y="61"/>
                      <a:pt x="470" y="0"/>
                      <a:pt x="361" y="0"/>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8"/>
              <p:cNvSpPr/>
              <p:nvPr/>
            </p:nvSpPr>
            <p:spPr>
              <a:xfrm>
                <a:off x="7110762" y="1910812"/>
                <a:ext cx="65503" cy="49374"/>
              </a:xfrm>
              <a:custGeom>
                <a:rect b="b" l="l" r="r" t="t"/>
                <a:pathLst>
                  <a:path extrusionOk="0" h="1200" w="1592">
                    <a:moveTo>
                      <a:pt x="623" y="241"/>
                    </a:moveTo>
                    <a:lnTo>
                      <a:pt x="623" y="241"/>
                    </a:lnTo>
                    <a:cubicBezTo>
                      <a:pt x="623" y="243"/>
                      <a:pt x="623" y="245"/>
                      <a:pt x="622" y="247"/>
                    </a:cubicBezTo>
                    <a:cubicBezTo>
                      <a:pt x="622" y="247"/>
                      <a:pt x="622" y="248"/>
                      <a:pt x="622" y="248"/>
                    </a:cubicBezTo>
                    <a:cubicBezTo>
                      <a:pt x="622" y="248"/>
                      <a:pt x="622" y="247"/>
                      <a:pt x="622" y="244"/>
                    </a:cubicBezTo>
                    <a:cubicBezTo>
                      <a:pt x="622" y="243"/>
                      <a:pt x="622" y="242"/>
                      <a:pt x="623" y="241"/>
                    </a:cubicBezTo>
                    <a:close/>
                    <a:moveTo>
                      <a:pt x="796" y="216"/>
                    </a:moveTo>
                    <a:cubicBezTo>
                      <a:pt x="871" y="373"/>
                      <a:pt x="942" y="502"/>
                      <a:pt x="987" y="631"/>
                    </a:cubicBezTo>
                    <a:cubicBezTo>
                      <a:pt x="1096" y="854"/>
                      <a:pt x="920" y="1068"/>
                      <a:pt x="734" y="1068"/>
                    </a:cubicBezTo>
                    <a:cubicBezTo>
                      <a:pt x="653" y="1068"/>
                      <a:pt x="569" y="1027"/>
                      <a:pt x="507" y="928"/>
                    </a:cubicBezTo>
                    <a:cubicBezTo>
                      <a:pt x="432" y="766"/>
                      <a:pt x="449" y="620"/>
                      <a:pt x="389" y="461"/>
                    </a:cubicBezTo>
                    <a:lnTo>
                      <a:pt x="374" y="515"/>
                    </a:lnTo>
                    <a:cubicBezTo>
                      <a:pt x="376" y="391"/>
                      <a:pt x="465" y="234"/>
                      <a:pt x="607" y="217"/>
                    </a:cubicBezTo>
                    <a:cubicBezTo>
                      <a:pt x="607" y="217"/>
                      <a:pt x="607" y="217"/>
                      <a:pt x="608" y="217"/>
                    </a:cubicBezTo>
                    <a:cubicBezTo>
                      <a:pt x="611" y="217"/>
                      <a:pt x="614" y="220"/>
                      <a:pt x="617" y="224"/>
                    </a:cubicBezTo>
                    <a:lnTo>
                      <a:pt x="617" y="224"/>
                    </a:lnTo>
                    <a:cubicBezTo>
                      <a:pt x="611" y="229"/>
                      <a:pt x="606" y="234"/>
                      <a:pt x="600" y="238"/>
                    </a:cubicBezTo>
                    <a:cubicBezTo>
                      <a:pt x="613" y="252"/>
                      <a:pt x="619" y="277"/>
                      <a:pt x="641" y="277"/>
                    </a:cubicBezTo>
                    <a:cubicBezTo>
                      <a:pt x="644" y="277"/>
                      <a:pt x="646" y="277"/>
                      <a:pt x="649" y="277"/>
                    </a:cubicBezTo>
                    <a:cubicBezTo>
                      <a:pt x="658" y="272"/>
                      <a:pt x="664" y="265"/>
                      <a:pt x="666" y="257"/>
                    </a:cubicBezTo>
                    <a:lnTo>
                      <a:pt x="666" y="257"/>
                    </a:lnTo>
                    <a:cubicBezTo>
                      <a:pt x="707" y="240"/>
                      <a:pt x="751" y="227"/>
                      <a:pt x="796" y="216"/>
                    </a:cubicBezTo>
                    <a:close/>
                    <a:moveTo>
                      <a:pt x="806" y="1"/>
                    </a:moveTo>
                    <a:cubicBezTo>
                      <a:pt x="755" y="69"/>
                      <a:pt x="705" y="139"/>
                      <a:pt x="645" y="197"/>
                    </a:cubicBezTo>
                    <a:lnTo>
                      <a:pt x="645" y="197"/>
                    </a:lnTo>
                    <a:cubicBezTo>
                      <a:pt x="635" y="187"/>
                      <a:pt x="622" y="180"/>
                      <a:pt x="609" y="180"/>
                    </a:cubicBezTo>
                    <a:cubicBezTo>
                      <a:pt x="606" y="180"/>
                      <a:pt x="603" y="181"/>
                      <a:pt x="600" y="181"/>
                    </a:cubicBezTo>
                    <a:cubicBezTo>
                      <a:pt x="438" y="223"/>
                      <a:pt x="184" y="256"/>
                      <a:pt x="124" y="448"/>
                    </a:cubicBezTo>
                    <a:cubicBezTo>
                      <a:pt x="0" y="887"/>
                      <a:pt x="467" y="1199"/>
                      <a:pt x="882" y="1199"/>
                    </a:cubicBezTo>
                    <a:cubicBezTo>
                      <a:pt x="935" y="1199"/>
                      <a:pt x="988" y="1194"/>
                      <a:pt x="1038" y="1183"/>
                    </a:cubicBezTo>
                    <a:cubicBezTo>
                      <a:pt x="1592" y="1009"/>
                      <a:pt x="1396" y="141"/>
                      <a:pt x="903" y="28"/>
                    </a:cubicBezTo>
                    <a:lnTo>
                      <a:pt x="806" y="1"/>
                    </a:ln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8"/>
              <p:cNvSpPr/>
              <p:nvPr/>
            </p:nvSpPr>
            <p:spPr>
              <a:xfrm>
                <a:off x="7188814" y="1947060"/>
                <a:ext cx="44190" cy="58673"/>
              </a:xfrm>
              <a:custGeom>
                <a:rect b="b" l="l" r="r" t="t"/>
                <a:pathLst>
                  <a:path extrusionOk="0" h="1426" w="1074">
                    <a:moveTo>
                      <a:pt x="815" y="601"/>
                    </a:moveTo>
                    <a:cubicBezTo>
                      <a:pt x="927" y="776"/>
                      <a:pt x="841" y="994"/>
                      <a:pt x="529" y="1086"/>
                    </a:cubicBezTo>
                    <a:lnTo>
                      <a:pt x="529" y="1086"/>
                    </a:lnTo>
                    <a:cubicBezTo>
                      <a:pt x="420" y="1008"/>
                      <a:pt x="323" y="901"/>
                      <a:pt x="231" y="804"/>
                    </a:cubicBezTo>
                    <a:cubicBezTo>
                      <a:pt x="396" y="702"/>
                      <a:pt x="614" y="642"/>
                      <a:pt x="815" y="601"/>
                    </a:cubicBezTo>
                    <a:close/>
                    <a:moveTo>
                      <a:pt x="485" y="0"/>
                    </a:moveTo>
                    <a:cubicBezTo>
                      <a:pt x="321" y="111"/>
                      <a:pt x="143" y="296"/>
                      <a:pt x="0" y="434"/>
                    </a:cubicBezTo>
                    <a:cubicBezTo>
                      <a:pt x="83" y="469"/>
                      <a:pt x="185" y="516"/>
                      <a:pt x="284" y="557"/>
                    </a:cubicBezTo>
                    <a:lnTo>
                      <a:pt x="284" y="557"/>
                    </a:lnTo>
                    <a:cubicBezTo>
                      <a:pt x="239" y="628"/>
                      <a:pt x="208" y="708"/>
                      <a:pt x="196" y="797"/>
                    </a:cubicBezTo>
                    <a:cubicBezTo>
                      <a:pt x="120" y="1043"/>
                      <a:pt x="255" y="1287"/>
                      <a:pt x="458" y="1426"/>
                    </a:cubicBezTo>
                    <a:cubicBezTo>
                      <a:pt x="960" y="1392"/>
                      <a:pt x="1074" y="705"/>
                      <a:pt x="915" y="322"/>
                    </a:cubicBezTo>
                    <a:cubicBezTo>
                      <a:pt x="839" y="162"/>
                      <a:pt x="665" y="50"/>
                      <a:pt x="485" y="0"/>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8"/>
              <p:cNvSpPr/>
              <p:nvPr/>
            </p:nvSpPr>
            <p:spPr>
              <a:xfrm>
                <a:off x="7242262" y="2014456"/>
                <a:ext cx="47852" cy="40363"/>
              </a:xfrm>
              <a:custGeom>
                <a:rect b="b" l="l" r="r" t="t"/>
                <a:pathLst>
                  <a:path extrusionOk="0" h="981" w="1163">
                    <a:moveTo>
                      <a:pt x="454" y="37"/>
                    </a:moveTo>
                    <a:cubicBezTo>
                      <a:pt x="468" y="285"/>
                      <a:pt x="632" y="507"/>
                      <a:pt x="544" y="751"/>
                    </a:cubicBezTo>
                    <a:lnTo>
                      <a:pt x="544" y="751"/>
                    </a:lnTo>
                    <a:cubicBezTo>
                      <a:pt x="407" y="748"/>
                      <a:pt x="311" y="606"/>
                      <a:pt x="375" y="465"/>
                    </a:cubicBezTo>
                    <a:cubicBezTo>
                      <a:pt x="410" y="314"/>
                      <a:pt x="409" y="210"/>
                      <a:pt x="454" y="37"/>
                    </a:cubicBezTo>
                    <a:close/>
                    <a:moveTo>
                      <a:pt x="627" y="736"/>
                    </a:moveTo>
                    <a:cubicBezTo>
                      <a:pt x="600" y="746"/>
                      <a:pt x="574" y="750"/>
                      <a:pt x="549" y="751"/>
                    </a:cubicBezTo>
                    <a:lnTo>
                      <a:pt x="549" y="751"/>
                    </a:lnTo>
                    <a:lnTo>
                      <a:pt x="627" y="736"/>
                    </a:lnTo>
                    <a:close/>
                    <a:moveTo>
                      <a:pt x="435" y="0"/>
                    </a:moveTo>
                    <a:cubicBezTo>
                      <a:pt x="181" y="0"/>
                      <a:pt x="1" y="285"/>
                      <a:pt x="98" y="515"/>
                    </a:cubicBezTo>
                    <a:cubicBezTo>
                      <a:pt x="155" y="634"/>
                      <a:pt x="258" y="699"/>
                      <a:pt x="327" y="768"/>
                    </a:cubicBezTo>
                    <a:cubicBezTo>
                      <a:pt x="404" y="837"/>
                      <a:pt x="479" y="927"/>
                      <a:pt x="596" y="981"/>
                    </a:cubicBezTo>
                    <a:lnTo>
                      <a:pt x="669" y="961"/>
                    </a:lnTo>
                    <a:cubicBezTo>
                      <a:pt x="1162" y="742"/>
                      <a:pt x="945" y="77"/>
                      <a:pt x="460" y="1"/>
                    </a:cubicBezTo>
                    <a:cubicBezTo>
                      <a:pt x="451" y="1"/>
                      <a:pt x="443" y="0"/>
                      <a:pt x="435" y="0"/>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8"/>
              <p:cNvSpPr/>
              <p:nvPr/>
            </p:nvSpPr>
            <p:spPr>
              <a:xfrm>
                <a:off x="7292212" y="2057000"/>
                <a:ext cx="38800" cy="43861"/>
              </a:xfrm>
              <a:custGeom>
                <a:rect b="b" l="l" r="r" t="t"/>
                <a:pathLst>
                  <a:path extrusionOk="0" h="1066" w="943">
                    <a:moveTo>
                      <a:pt x="537" y="434"/>
                    </a:moveTo>
                    <a:lnTo>
                      <a:pt x="537" y="434"/>
                    </a:lnTo>
                    <a:cubicBezTo>
                      <a:pt x="602" y="491"/>
                      <a:pt x="633" y="582"/>
                      <a:pt x="616" y="700"/>
                    </a:cubicBezTo>
                    <a:cubicBezTo>
                      <a:pt x="609" y="775"/>
                      <a:pt x="570" y="844"/>
                      <a:pt x="514" y="894"/>
                    </a:cubicBezTo>
                    <a:lnTo>
                      <a:pt x="514" y="894"/>
                    </a:lnTo>
                    <a:cubicBezTo>
                      <a:pt x="462" y="794"/>
                      <a:pt x="463" y="678"/>
                      <a:pt x="431" y="575"/>
                    </a:cubicBezTo>
                    <a:lnTo>
                      <a:pt x="431" y="575"/>
                    </a:lnTo>
                    <a:cubicBezTo>
                      <a:pt x="442" y="549"/>
                      <a:pt x="456" y="523"/>
                      <a:pt x="470" y="500"/>
                    </a:cubicBezTo>
                    <a:cubicBezTo>
                      <a:pt x="488" y="479"/>
                      <a:pt x="495" y="454"/>
                      <a:pt x="510" y="437"/>
                    </a:cubicBezTo>
                    <a:lnTo>
                      <a:pt x="510" y="437"/>
                    </a:lnTo>
                    <a:cubicBezTo>
                      <a:pt x="519" y="436"/>
                      <a:pt x="528" y="435"/>
                      <a:pt x="537" y="434"/>
                    </a:cubicBezTo>
                    <a:close/>
                    <a:moveTo>
                      <a:pt x="445" y="0"/>
                    </a:moveTo>
                    <a:cubicBezTo>
                      <a:pt x="312" y="0"/>
                      <a:pt x="171" y="62"/>
                      <a:pt x="109" y="180"/>
                    </a:cubicBezTo>
                    <a:lnTo>
                      <a:pt x="0" y="384"/>
                    </a:lnTo>
                    <a:cubicBezTo>
                      <a:pt x="62" y="396"/>
                      <a:pt x="124" y="408"/>
                      <a:pt x="187" y="418"/>
                    </a:cubicBezTo>
                    <a:lnTo>
                      <a:pt x="187" y="418"/>
                    </a:lnTo>
                    <a:cubicBezTo>
                      <a:pt x="162" y="442"/>
                      <a:pt x="142" y="469"/>
                      <a:pt x="129" y="494"/>
                    </a:cubicBezTo>
                    <a:lnTo>
                      <a:pt x="111" y="522"/>
                    </a:lnTo>
                    <a:cubicBezTo>
                      <a:pt x="84" y="757"/>
                      <a:pt x="253" y="953"/>
                      <a:pt x="455" y="1038"/>
                    </a:cubicBezTo>
                    <a:cubicBezTo>
                      <a:pt x="490" y="1053"/>
                      <a:pt x="501" y="1066"/>
                      <a:pt x="509" y="1066"/>
                    </a:cubicBezTo>
                    <a:cubicBezTo>
                      <a:pt x="516" y="1066"/>
                      <a:pt x="522" y="1058"/>
                      <a:pt x="538" y="1038"/>
                    </a:cubicBezTo>
                    <a:cubicBezTo>
                      <a:pt x="690" y="843"/>
                      <a:pt x="943" y="688"/>
                      <a:pt x="895" y="389"/>
                    </a:cubicBezTo>
                    <a:cubicBezTo>
                      <a:pt x="865" y="217"/>
                      <a:pt x="740" y="78"/>
                      <a:pt x="588" y="27"/>
                    </a:cubicBezTo>
                    <a:cubicBezTo>
                      <a:pt x="544" y="9"/>
                      <a:pt x="495" y="0"/>
                      <a:pt x="445" y="0"/>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8"/>
              <p:cNvSpPr/>
              <p:nvPr/>
            </p:nvSpPr>
            <p:spPr>
              <a:xfrm>
                <a:off x="7182108" y="2298110"/>
                <a:ext cx="41639" cy="31352"/>
              </a:xfrm>
              <a:custGeom>
                <a:rect b="b" l="l" r="r" t="t"/>
                <a:pathLst>
                  <a:path extrusionOk="0" h="762" w="1012">
                    <a:moveTo>
                      <a:pt x="815" y="160"/>
                    </a:moveTo>
                    <a:cubicBezTo>
                      <a:pt x="822" y="258"/>
                      <a:pt x="701" y="338"/>
                      <a:pt x="646" y="396"/>
                    </a:cubicBezTo>
                    <a:cubicBezTo>
                      <a:pt x="579" y="496"/>
                      <a:pt x="519" y="576"/>
                      <a:pt x="436" y="679"/>
                    </a:cubicBezTo>
                    <a:cubicBezTo>
                      <a:pt x="415" y="618"/>
                      <a:pt x="397" y="565"/>
                      <a:pt x="380" y="519"/>
                    </a:cubicBezTo>
                    <a:lnTo>
                      <a:pt x="380" y="519"/>
                    </a:lnTo>
                    <a:cubicBezTo>
                      <a:pt x="519" y="397"/>
                      <a:pt x="644" y="228"/>
                      <a:pt x="815" y="160"/>
                    </a:cubicBezTo>
                    <a:close/>
                    <a:moveTo>
                      <a:pt x="591" y="0"/>
                    </a:moveTo>
                    <a:cubicBezTo>
                      <a:pt x="521" y="0"/>
                      <a:pt x="452" y="11"/>
                      <a:pt x="387" y="44"/>
                    </a:cubicBezTo>
                    <a:cubicBezTo>
                      <a:pt x="170" y="114"/>
                      <a:pt x="49" y="329"/>
                      <a:pt x="0" y="542"/>
                    </a:cubicBezTo>
                    <a:cubicBezTo>
                      <a:pt x="124" y="625"/>
                      <a:pt x="287" y="713"/>
                      <a:pt x="421" y="713"/>
                    </a:cubicBezTo>
                    <a:cubicBezTo>
                      <a:pt x="421" y="713"/>
                      <a:pt x="422" y="713"/>
                      <a:pt x="423" y="713"/>
                    </a:cubicBezTo>
                    <a:cubicBezTo>
                      <a:pt x="477" y="747"/>
                      <a:pt x="534" y="761"/>
                      <a:pt x="590" y="761"/>
                    </a:cubicBezTo>
                    <a:cubicBezTo>
                      <a:pt x="807" y="761"/>
                      <a:pt x="1011" y="541"/>
                      <a:pt x="952" y="315"/>
                    </a:cubicBezTo>
                    <a:lnTo>
                      <a:pt x="909" y="72"/>
                    </a:lnTo>
                    <a:lnTo>
                      <a:pt x="902" y="37"/>
                    </a:lnTo>
                    <a:cubicBezTo>
                      <a:pt x="803" y="25"/>
                      <a:pt x="696" y="0"/>
                      <a:pt x="591" y="0"/>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8"/>
              <p:cNvSpPr/>
              <p:nvPr/>
            </p:nvSpPr>
            <p:spPr>
              <a:xfrm>
                <a:off x="7130388" y="2259392"/>
                <a:ext cx="43573" cy="44601"/>
              </a:xfrm>
              <a:custGeom>
                <a:rect b="b" l="l" r="r" t="t"/>
                <a:pathLst>
                  <a:path extrusionOk="0" h="1084" w="1059">
                    <a:moveTo>
                      <a:pt x="802" y="308"/>
                    </a:moveTo>
                    <a:cubicBezTo>
                      <a:pt x="893" y="308"/>
                      <a:pt x="973" y="416"/>
                      <a:pt x="931" y="521"/>
                    </a:cubicBezTo>
                    <a:cubicBezTo>
                      <a:pt x="892" y="639"/>
                      <a:pt x="736" y="702"/>
                      <a:pt x="592" y="702"/>
                    </a:cubicBezTo>
                    <a:cubicBezTo>
                      <a:pt x="494" y="702"/>
                      <a:pt x="401" y="672"/>
                      <a:pt x="355" y="611"/>
                    </a:cubicBezTo>
                    <a:lnTo>
                      <a:pt x="335" y="664"/>
                    </a:lnTo>
                    <a:cubicBezTo>
                      <a:pt x="364" y="537"/>
                      <a:pt x="408" y="402"/>
                      <a:pt x="523" y="346"/>
                    </a:cubicBezTo>
                    <a:cubicBezTo>
                      <a:pt x="565" y="323"/>
                      <a:pt x="610" y="317"/>
                      <a:pt x="655" y="317"/>
                    </a:cubicBezTo>
                    <a:cubicBezTo>
                      <a:pt x="704" y="317"/>
                      <a:pt x="752" y="324"/>
                      <a:pt x="798" y="324"/>
                    </a:cubicBezTo>
                    <a:cubicBezTo>
                      <a:pt x="803" y="324"/>
                      <a:pt x="809" y="324"/>
                      <a:pt x="814" y="324"/>
                    </a:cubicBezTo>
                    <a:lnTo>
                      <a:pt x="771" y="312"/>
                    </a:lnTo>
                    <a:cubicBezTo>
                      <a:pt x="781" y="309"/>
                      <a:pt x="792" y="308"/>
                      <a:pt x="802" y="308"/>
                    </a:cubicBezTo>
                    <a:close/>
                    <a:moveTo>
                      <a:pt x="791" y="1"/>
                    </a:moveTo>
                    <a:cubicBezTo>
                      <a:pt x="719" y="1"/>
                      <a:pt x="646" y="22"/>
                      <a:pt x="593" y="67"/>
                    </a:cubicBezTo>
                    <a:cubicBezTo>
                      <a:pt x="427" y="232"/>
                      <a:pt x="331" y="404"/>
                      <a:pt x="129" y="529"/>
                    </a:cubicBezTo>
                    <a:cubicBezTo>
                      <a:pt x="1" y="801"/>
                      <a:pt x="255" y="1084"/>
                      <a:pt x="531" y="1084"/>
                    </a:cubicBezTo>
                    <a:cubicBezTo>
                      <a:pt x="563" y="1084"/>
                      <a:pt x="595" y="1080"/>
                      <a:pt x="627" y="1072"/>
                    </a:cubicBezTo>
                    <a:cubicBezTo>
                      <a:pt x="900" y="1024"/>
                      <a:pt x="920" y="727"/>
                      <a:pt x="965" y="533"/>
                    </a:cubicBezTo>
                    <a:cubicBezTo>
                      <a:pt x="984" y="463"/>
                      <a:pt x="1026" y="401"/>
                      <a:pt x="1041" y="301"/>
                    </a:cubicBezTo>
                    <a:cubicBezTo>
                      <a:pt x="1059" y="199"/>
                      <a:pt x="1003" y="69"/>
                      <a:pt x="888" y="14"/>
                    </a:cubicBezTo>
                    <a:cubicBezTo>
                      <a:pt x="857" y="5"/>
                      <a:pt x="824" y="1"/>
                      <a:pt x="791" y="1"/>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8"/>
              <p:cNvSpPr/>
              <p:nvPr/>
            </p:nvSpPr>
            <p:spPr>
              <a:xfrm>
                <a:off x="7071304" y="2227957"/>
                <a:ext cx="50032" cy="30036"/>
              </a:xfrm>
              <a:custGeom>
                <a:rect b="b" l="l" r="r" t="t"/>
                <a:pathLst>
                  <a:path extrusionOk="0" h="730" w="1216">
                    <a:moveTo>
                      <a:pt x="628" y="0"/>
                    </a:moveTo>
                    <a:lnTo>
                      <a:pt x="604" y="26"/>
                    </a:lnTo>
                    <a:cubicBezTo>
                      <a:pt x="625" y="136"/>
                      <a:pt x="663" y="230"/>
                      <a:pt x="711" y="313"/>
                    </a:cubicBezTo>
                    <a:lnTo>
                      <a:pt x="711" y="313"/>
                    </a:lnTo>
                    <a:cubicBezTo>
                      <a:pt x="622" y="410"/>
                      <a:pt x="539" y="513"/>
                      <a:pt x="429" y="598"/>
                    </a:cubicBezTo>
                    <a:lnTo>
                      <a:pt x="429" y="598"/>
                    </a:lnTo>
                    <a:cubicBezTo>
                      <a:pt x="316" y="578"/>
                      <a:pt x="329" y="420"/>
                      <a:pt x="398" y="369"/>
                    </a:cubicBezTo>
                    <a:cubicBezTo>
                      <a:pt x="435" y="289"/>
                      <a:pt x="477" y="217"/>
                      <a:pt x="597" y="166"/>
                    </a:cubicBezTo>
                    <a:cubicBezTo>
                      <a:pt x="634" y="81"/>
                      <a:pt x="493" y="32"/>
                      <a:pt x="394" y="32"/>
                    </a:cubicBezTo>
                    <a:cubicBezTo>
                      <a:pt x="369" y="32"/>
                      <a:pt x="347" y="35"/>
                      <a:pt x="330" y="41"/>
                    </a:cubicBezTo>
                    <a:cubicBezTo>
                      <a:pt x="80" y="103"/>
                      <a:pt x="0" y="416"/>
                      <a:pt x="205" y="574"/>
                    </a:cubicBezTo>
                    <a:cubicBezTo>
                      <a:pt x="287" y="635"/>
                      <a:pt x="359" y="725"/>
                      <a:pt x="464" y="727"/>
                    </a:cubicBezTo>
                    <a:cubicBezTo>
                      <a:pt x="484" y="729"/>
                      <a:pt x="503" y="729"/>
                      <a:pt x="522" y="729"/>
                    </a:cubicBezTo>
                    <a:cubicBezTo>
                      <a:pt x="825" y="729"/>
                      <a:pt x="1059" y="563"/>
                      <a:pt x="1216" y="296"/>
                    </a:cubicBezTo>
                    <a:cubicBezTo>
                      <a:pt x="1038" y="161"/>
                      <a:pt x="881" y="34"/>
                      <a:pt x="628" y="0"/>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8"/>
              <p:cNvSpPr/>
              <p:nvPr/>
            </p:nvSpPr>
            <p:spPr>
              <a:xfrm>
                <a:off x="6991565" y="2175950"/>
                <a:ext cx="37277" cy="41762"/>
              </a:xfrm>
              <a:custGeom>
                <a:rect b="b" l="l" r="r" t="t"/>
                <a:pathLst>
                  <a:path extrusionOk="0" h="1015" w="906">
                    <a:moveTo>
                      <a:pt x="568" y="261"/>
                    </a:moveTo>
                    <a:lnTo>
                      <a:pt x="569" y="332"/>
                    </a:lnTo>
                    <a:cubicBezTo>
                      <a:pt x="575" y="490"/>
                      <a:pt x="418" y="660"/>
                      <a:pt x="347" y="707"/>
                    </a:cubicBezTo>
                    <a:cubicBezTo>
                      <a:pt x="327" y="717"/>
                      <a:pt x="308" y="721"/>
                      <a:pt x="291" y="721"/>
                    </a:cubicBezTo>
                    <a:cubicBezTo>
                      <a:pt x="149" y="721"/>
                      <a:pt x="84" y="454"/>
                      <a:pt x="267" y="398"/>
                    </a:cubicBezTo>
                    <a:cubicBezTo>
                      <a:pt x="363" y="353"/>
                      <a:pt x="468" y="312"/>
                      <a:pt x="568" y="261"/>
                    </a:cubicBezTo>
                    <a:close/>
                    <a:moveTo>
                      <a:pt x="468" y="0"/>
                    </a:moveTo>
                    <a:cubicBezTo>
                      <a:pt x="306" y="0"/>
                      <a:pt x="152" y="79"/>
                      <a:pt x="76" y="244"/>
                    </a:cubicBezTo>
                    <a:cubicBezTo>
                      <a:pt x="0" y="506"/>
                      <a:pt x="13" y="932"/>
                      <a:pt x="318" y="1011"/>
                    </a:cubicBezTo>
                    <a:cubicBezTo>
                      <a:pt x="340" y="1013"/>
                      <a:pt x="362" y="1015"/>
                      <a:pt x="383" y="1015"/>
                    </a:cubicBezTo>
                    <a:cubicBezTo>
                      <a:pt x="670" y="1015"/>
                      <a:pt x="906" y="758"/>
                      <a:pt x="876" y="474"/>
                    </a:cubicBezTo>
                    <a:cubicBezTo>
                      <a:pt x="870" y="392"/>
                      <a:pt x="837" y="309"/>
                      <a:pt x="786" y="247"/>
                    </a:cubicBezTo>
                    <a:lnTo>
                      <a:pt x="786" y="247"/>
                    </a:lnTo>
                    <a:cubicBezTo>
                      <a:pt x="800" y="190"/>
                      <a:pt x="802" y="141"/>
                      <a:pt x="802" y="120"/>
                    </a:cubicBezTo>
                    <a:cubicBezTo>
                      <a:pt x="704" y="41"/>
                      <a:pt x="584" y="0"/>
                      <a:pt x="468" y="0"/>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8"/>
              <p:cNvSpPr/>
              <p:nvPr/>
            </p:nvSpPr>
            <p:spPr>
              <a:xfrm>
                <a:off x="6917875" y="2159410"/>
                <a:ext cx="41351" cy="38141"/>
              </a:xfrm>
              <a:custGeom>
                <a:rect b="b" l="l" r="r" t="t"/>
                <a:pathLst>
                  <a:path extrusionOk="0" h="927" w="1005">
                    <a:moveTo>
                      <a:pt x="481" y="260"/>
                    </a:moveTo>
                    <a:lnTo>
                      <a:pt x="481" y="260"/>
                    </a:lnTo>
                    <a:cubicBezTo>
                      <a:pt x="492" y="272"/>
                      <a:pt x="500" y="283"/>
                      <a:pt x="505" y="291"/>
                    </a:cubicBezTo>
                    <a:cubicBezTo>
                      <a:pt x="521" y="455"/>
                      <a:pt x="443" y="651"/>
                      <a:pt x="307" y="782"/>
                    </a:cubicBezTo>
                    <a:lnTo>
                      <a:pt x="307" y="782"/>
                    </a:lnTo>
                    <a:cubicBezTo>
                      <a:pt x="242" y="699"/>
                      <a:pt x="335" y="567"/>
                      <a:pt x="372" y="494"/>
                    </a:cubicBezTo>
                    <a:cubicBezTo>
                      <a:pt x="405" y="419"/>
                      <a:pt x="414" y="348"/>
                      <a:pt x="481" y="260"/>
                    </a:cubicBezTo>
                    <a:close/>
                    <a:moveTo>
                      <a:pt x="548" y="0"/>
                    </a:moveTo>
                    <a:cubicBezTo>
                      <a:pt x="447" y="0"/>
                      <a:pt x="341" y="50"/>
                      <a:pt x="303" y="135"/>
                    </a:cubicBezTo>
                    <a:lnTo>
                      <a:pt x="303" y="135"/>
                    </a:lnTo>
                    <a:cubicBezTo>
                      <a:pt x="193" y="179"/>
                      <a:pt x="99" y="282"/>
                      <a:pt x="68" y="388"/>
                    </a:cubicBezTo>
                    <a:cubicBezTo>
                      <a:pt x="1" y="593"/>
                      <a:pt x="167" y="791"/>
                      <a:pt x="296" y="926"/>
                    </a:cubicBezTo>
                    <a:lnTo>
                      <a:pt x="338" y="905"/>
                    </a:lnTo>
                    <a:cubicBezTo>
                      <a:pt x="430" y="861"/>
                      <a:pt x="549" y="852"/>
                      <a:pt x="659" y="784"/>
                    </a:cubicBezTo>
                    <a:cubicBezTo>
                      <a:pt x="921" y="633"/>
                      <a:pt x="1005" y="143"/>
                      <a:pt x="640" y="15"/>
                    </a:cubicBezTo>
                    <a:cubicBezTo>
                      <a:pt x="612" y="5"/>
                      <a:pt x="580" y="0"/>
                      <a:pt x="548" y="0"/>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8"/>
              <p:cNvSpPr/>
              <p:nvPr/>
            </p:nvSpPr>
            <p:spPr>
              <a:xfrm>
                <a:off x="6827602" y="2141100"/>
                <a:ext cx="40199" cy="37689"/>
              </a:xfrm>
              <a:custGeom>
                <a:rect b="b" l="l" r="r" t="t"/>
                <a:pathLst>
                  <a:path extrusionOk="0" h="916" w="977">
                    <a:moveTo>
                      <a:pt x="415" y="42"/>
                    </a:moveTo>
                    <a:lnTo>
                      <a:pt x="415" y="42"/>
                    </a:lnTo>
                    <a:cubicBezTo>
                      <a:pt x="473" y="290"/>
                      <a:pt x="454" y="496"/>
                      <a:pt x="376" y="706"/>
                    </a:cubicBezTo>
                    <a:lnTo>
                      <a:pt x="376" y="706"/>
                    </a:lnTo>
                    <a:cubicBezTo>
                      <a:pt x="274" y="664"/>
                      <a:pt x="274" y="516"/>
                      <a:pt x="339" y="419"/>
                    </a:cubicBezTo>
                    <a:cubicBezTo>
                      <a:pt x="381" y="280"/>
                      <a:pt x="362" y="201"/>
                      <a:pt x="415" y="42"/>
                    </a:cubicBezTo>
                    <a:close/>
                    <a:moveTo>
                      <a:pt x="463" y="716"/>
                    </a:moveTo>
                    <a:cubicBezTo>
                      <a:pt x="456" y="717"/>
                      <a:pt x="449" y="717"/>
                      <a:pt x="443" y="717"/>
                    </a:cubicBezTo>
                    <a:lnTo>
                      <a:pt x="443" y="717"/>
                    </a:lnTo>
                    <a:lnTo>
                      <a:pt x="463" y="716"/>
                    </a:lnTo>
                    <a:close/>
                    <a:moveTo>
                      <a:pt x="360" y="1"/>
                    </a:moveTo>
                    <a:cubicBezTo>
                      <a:pt x="147" y="1"/>
                      <a:pt x="0" y="237"/>
                      <a:pt x="42" y="420"/>
                    </a:cubicBezTo>
                    <a:cubicBezTo>
                      <a:pt x="110" y="589"/>
                      <a:pt x="259" y="782"/>
                      <a:pt x="389" y="916"/>
                    </a:cubicBezTo>
                    <a:cubicBezTo>
                      <a:pt x="925" y="903"/>
                      <a:pt x="976" y="10"/>
                      <a:pt x="416" y="6"/>
                    </a:cubicBezTo>
                    <a:cubicBezTo>
                      <a:pt x="397" y="2"/>
                      <a:pt x="378" y="1"/>
                      <a:pt x="360" y="1"/>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8"/>
              <p:cNvSpPr/>
              <p:nvPr/>
            </p:nvSpPr>
            <p:spPr>
              <a:xfrm>
                <a:off x="6701452" y="2143158"/>
                <a:ext cx="71304" cy="49785"/>
              </a:xfrm>
              <a:custGeom>
                <a:rect b="b" l="l" r="r" t="t"/>
                <a:pathLst>
                  <a:path extrusionOk="0" h="1210" w="1733">
                    <a:moveTo>
                      <a:pt x="1159" y="372"/>
                    </a:moveTo>
                    <a:cubicBezTo>
                      <a:pt x="1254" y="372"/>
                      <a:pt x="1331" y="467"/>
                      <a:pt x="1344" y="570"/>
                    </a:cubicBezTo>
                    <a:cubicBezTo>
                      <a:pt x="1377" y="682"/>
                      <a:pt x="1268" y="769"/>
                      <a:pt x="1159" y="769"/>
                    </a:cubicBezTo>
                    <a:cubicBezTo>
                      <a:pt x="1111" y="769"/>
                      <a:pt x="1063" y="752"/>
                      <a:pt x="1028" y="712"/>
                    </a:cubicBezTo>
                    <a:cubicBezTo>
                      <a:pt x="980" y="637"/>
                      <a:pt x="956" y="566"/>
                      <a:pt x="948" y="491"/>
                    </a:cubicBezTo>
                    <a:lnTo>
                      <a:pt x="948" y="491"/>
                    </a:lnTo>
                    <a:lnTo>
                      <a:pt x="1065" y="403"/>
                    </a:lnTo>
                    <a:cubicBezTo>
                      <a:pt x="1097" y="381"/>
                      <a:pt x="1129" y="372"/>
                      <a:pt x="1159" y="372"/>
                    </a:cubicBezTo>
                    <a:close/>
                    <a:moveTo>
                      <a:pt x="1221" y="0"/>
                    </a:moveTo>
                    <a:cubicBezTo>
                      <a:pt x="1204" y="0"/>
                      <a:pt x="1186" y="1"/>
                      <a:pt x="1168" y="4"/>
                    </a:cubicBezTo>
                    <a:cubicBezTo>
                      <a:pt x="1112" y="10"/>
                      <a:pt x="1060" y="28"/>
                      <a:pt x="1014" y="54"/>
                    </a:cubicBezTo>
                    <a:lnTo>
                      <a:pt x="1014" y="54"/>
                    </a:lnTo>
                    <a:cubicBezTo>
                      <a:pt x="776" y="58"/>
                      <a:pt x="621" y="278"/>
                      <a:pt x="635" y="511"/>
                    </a:cubicBezTo>
                    <a:lnTo>
                      <a:pt x="635" y="511"/>
                    </a:lnTo>
                    <a:lnTo>
                      <a:pt x="0" y="1209"/>
                    </a:lnTo>
                    <a:lnTo>
                      <a:pt x="689" y="688"/>
                    </a:lnTo>
                    <a:lnTo>
                      <a:pt x="689" y="688"/>
                    </a:lnTo>
                    <a:cubicBezTo>
                      <a:pt x="779" y="821"/>
                      <a:pt x="961" y="888"/>
                      <a:pt x="1144" y="888"/>
                    </a:cubicBezTo>
                    <a:cubicBezTo>
                      <a:pt x="1344" y="888"/>
                      <a:pt x="1544" y="806"/>
                      <a:pt x="1617" y="641"/>
                    </a:cubicBezTo>
                    <a:cubicBezTo>
                      <a:pt x="1732" y="365"/>
                      <a:pt x="1534" y="0"/>
                      <a:pt x="1221" y="0"/>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8"/>
              <p:cNvSpPr/>
              <p:nvPr/>
            </p:nvSpPr>
            <p:spPr>
              <a:xfrm>
                <a:off x="6621425" y="2152086"/>
                <a:ext cx="56657" cy="44601"/>
              </a:xfrm>
              <a:custGeom>
                <a:rect b="b" l="l" r="r" t="t"/>
                <a:pathLst>
                  <a:path extrusionOk="0" h="1084" w="1377">
                    <a:moveTo>
                      <a:pt x="490" y="1"/>
                    </a:moveTo>
                    <a:cubicBezTo>
                      <a:pt x="250" y="1"/>
                      <a:pt x="1" y="243"/>
                      <a:pt x="41" y="527"/>
                    </a:cubicBezTo>
                    <a:cubicBezTo>
                      <a:pt x="124" y="810"/>
                      <a:pt x="454" y="1084"/>
                      <a:pt x="761" y="1084"/>
                    </a:cubicBezTo>
                    <a:cubicBezTo>
                      <a:pt x="881" y="1084"/>
                      <a:pt x="997" y="1042"/>
                      <a:pt x="1094" y="944"/>
                    </a:cubicBezTo>
                    <a:cubicBezTo>
                      <a:pt x="1377" y="696"/>
                      <a:pt x="1181" y="171"/>
                      <a:pt x="829" y="171"/>
                    </a:cubicBezTo>
                    <a:cubicBezTo>
                      <a:pt x="792" y="171"/>
                      <a:pt x="754" y="177"/>
                      <a:pt x="714" y="189"/>
                    </a:cubicBezTo>
                    <a:cubicBezTo>
                      <a:pt x="544" y="238"/>
                      <a:pt x="427" y="425"/>
                      <a:pt x="492" y="565"/>
                    </a:cubicBezTo>
                    <a:lnTo>
                      <a:pt x="528" y="564"/>
                    </a:lnTo>
                    <a:cubicBezTo>
                      <a:pt x="574" y="495"/>
                      <a:pt x="642" y="461"/>
                      <a:pt x="702" y="461"/>
                    </a:cubicBezTo>
                    <a:cubicBezTo>
                      <a:pt x="766" y="461"/>
                      <a:pt x="821" y="499"/>
                      <a:pt x="835" y="573"/>
                    </a:cubicBezTo>
                    <a:cubicBezTo>
                      <a:pt x="885" y="711"/>
                      <a:pt x="793" y="812"/>
                      <a:pt x="649" y="876"/>
                    </a:cubicBezTo>
                    <a:cubicBezTo>
                      <a:pt x="620" y="881"/>
                      <a:pt x="593" y="884"/>
                      <a:pt x="568" y="884"/>
                    </a:cubicBezTo>
                    <a:cubicBezTo>
                      <a:pt x="166" y="884"/>
                      <a:pt x="317" y="267"/>
                      <a:pt x="628" y="66"/>
                    </a:cubicBezTo>
                    <a:lnTo>
                      <a:pt x="626" y="30"/>
                    </a:lnTo>
                    <a:cubicBezTo>
                      <a:pt x="582" y="10"/>
                      <a:pt x="536" y="1"/>
                      <a:pt x="490" y="1"/>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8"/>
              <p:cNvSpPr/>
              <p:nvPr/>
            </p:nvSpPr>
            <p:spPr>
              <a:xfrm>
                <a:off x="6524158" y="2174057"/>
                <a:ext cx="55258" cy="39335"/>
              </a:xfrm>
              <a:custGeom>
                <a:rect b="b" l="l" r="r" t="t"/>
                <a:pathLst>
                  <a:path extrusionOk="0" h="956" w="1343">
                    <a:moveTo>
                      <a:pt x="607" y="311"/>
                    </a:moveTo>
                    <a:cubicBezTo>
                      <a:pt x="805" y="311"/>
                      <a:pt x="824" y="523"/>
                      <a:pt x="860" y="669"/>
                    </a:cubicBezTo>
                    <a:cubicBezTo>
                      <a:pt x="888" y="759"/>
                      <a:pt x="848" y="915"/>
                      <a:pt x="718" y="918"/>
                    </a:cubicBezTo>
                    <a:cubicBezTo>
                      <a:pt x="486" y="912"/>
                      <a:pt x="450" y="605"/>
                      <a:pt x="459" y="433"/>
                    </a:cubicBezTo>
                    <a:lnTo>
                      <a:pt x="459" y="433"/>
                    </a:lnTo>
                    <a:cubicBezTo>
                      <a:pt x="500" y="397"/>
                      <a:pt x="544" y="355"/>
                      <a:pt x="588" y="312"/>
                    </a:cubicBezTo>
                    <a:lnTo>
                      <a:pt x="588" y="312"/>
                    </a:lnTo>
                    <a:cubicBezTo>
                      <a:pt x="595" y="311"/>
                      <a:pt x="601" y="311"/>
                      <a:pt x="607" y="311"/>
                    </a:cubicBezTo>
                    <a:close/>
                    <a:moveTo>
                      <a:pt x="901" y="1"/>
                    </a:moveTo>
                    <a:lnTo>
                      <a:pt x="372" y="71"/>
                    </a:lnTo>
                    <a:cubicBezTo>
                      <a:pt x="55" y="129"/>
                      <a:pt x="0" y="532"/>
                      <a:pt x="158" y="747"/>
                    </a:cubicBezTo>
                    <a:cubicBezTo>
                      <a:pt x="270" y="918"/>
                      <a:pt x="489" y="956"/>
                      <a:pt x="673" y="956"/>
                    </a:cubicBezTo>
                    <a:cubicBezTo>
                      <a:pt x="689" y="956"/>
                      <a:pt x="705" y="956"/>
                      <a:pt x="720" y="955"/>
                    </a:cubicBezTo>
                    <a:cubicBezTo>
                      <a:pt x="722" y="955"/>
                      <a:pt x="724" y="955"/>
                      <a:pt x="726" y="955"/>
                    </a:cubicBezTo>
                    <a:cubicBezTo>
                      <a:pt x="1047" y="955"/>
                      <a:pt x="1343" y="506"/>
                      <a:pt x="1001" y="259"/>
                    </a:cubicBezTo>
                    <a:cubicBezTo>
                      <a:pt x="915" y="204"/>
                      <a:pt x="828" y="188"/>
                      <a:pt x="745" y="188"/>
                    </a:cubicBezTo>
                    <a:cubicBezTo>
                      <a:pt x="734" y="188"/>
                      <a:pt x="722" y="189"/>
                      <a:pt x="711" y="189"/>
                    </a:cubicBezTo>
                    <a:lnTo>
                      <a:pt x="711" y="189"/>
                    </a:lnTo>
                    <a:cubicBezTo>
                      <a:pt x="783" y="116"/>
                      <a:pt x="851" y="48"/>
                      <a:pt x="901" y="1"/>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8"/>
              <p:cNvSpPr/>
              <p:nvPr/>
            </p:nvSpPr>
            <p:spPr>
              <a:xfrm>
                <a:off x="6424916" y="2205657"/>
                <a:ext cx="43449" cy="46741"/>
              </a:xfrm>
              <a:custGeom>
                <a:rect b="b" l="l" r="r" t="t"/>
                <a:pathLst>
                  <a:path extrusionOk="0" h="1136" w="1056">
                    <a:moveTo>
                      <a:pt x="614" y="317"/>
                    </a:moveTo>
                    <a:cubicBezTo>
                      <a:pt x="710" y="317"/>
                      <a:pt x="800" y="338"/>
                      <a:pt x="831" y="444"/>
                    </a:cubicBezTo>
                    <a:cubicBezTo>
                      <a:pt x="887" y="619"/>
                      <a:pt x="640" y="725"/>
                      <a:pt x="529" y="746"/>
                    </a:cubicBezTo>
                    <a:cubicBezTo>
                      <a:pt x="513" y="755"/>
                      <a:pt x="492" y="760"/>
                      <a:pt x="468" y="760"/>
                    </a:cubicBezTo>
                    <a:cubicBezTo>
                      <a:pt x="316" y="760"/>
                      <a:pt x="42" y="584"/>
                      <a:pt x="183" y="402"/>
                    </a:cubicBezTo>
                    <a:cubicBezTo>
                      <a:pt x="228" y="341"/>
                      <a:pt x="310" y="323"/>
                      <a:pt x="371" y="323"/>
                    </a:cubicBezTo>
                    <a:cubicBezTo>
                      <a:pt x="384" y="323"/>
                      <a:pt x="396" y="324"/>
                      <a:pt x="406" y="326"/>
                    </a:cubicBezTo>
                    <a:cubicBezTo>
                      <a:pt x="414" y="326"/>
                      <a:pt x="422" y="326"/>
                      <a:pt x="430" y="326"/>
                    </a:cubicBezTo>
                    <a:cubicBezTo>
                      <a:pt x="483" y="326"/>
                      <a:pt x="550" y="317"/>
                      <a:pt x="614" y="317"/>
                    </a:cubicBezTo>
                    <a:close/>
                    <a:moveTo>
                      <a:pt x="476" y="0"/>
                    </a:moveTo>
                    <a:cubicBezTo>
                      <a:pt x="239" y="0"/>
                      <a:pt x="0" y="305"/>
                      <a:pt x="9" y="700"/>
                    </a:cubicBezTo>
                    <a:cubicBezTo>
                      <a:pt x="58" y="1000"/>
                      <a:pt x="275" y="1136"/>
                      <a:pt x="485" y="1136"/>
                    </a:cubicBezTo>
                    <a:cubicBezTo>
                      <a:pt x="776" y="1136"/>
                      <a:pt x="1055" y="876"/>
                      <a:pt x="866" y="433"/>
                    </a:cubicBezTo>
                    <a:cubicBezTo>
                      <a:pt x="781" y="126"/>
                      <a:pt x="629" y="0"/>
                      <a:pt x="476" y="0"/>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8"/>
              <p:cNvSpPr/>
              <p:nvPr/>
            </p:nvSpPr>
            <p:spPr>
              <a:xfrm>
                <a:off x="6311068" y="2242687"/>
                <a:ext cx="53818" cy="48304"/>
              </a:xfrm>
              <a:custGeom>
                <a:rect b="b" l="l" r="r" t="t"/>
                <a:pathLst>
                  <a:path extrusionOk="0" h="1174" w="1308">
                    <a:moveTo>
                      <a:pt x="571" y="367"/>
                    </a:moveTo>
                    <a:cubicBezTo>
                      <a:pt x="603" y="367"/>
                      <a:pt x="632" y="370"/>
                      <a:pt x="660" y="376"/>
                    </a:cubicBezTo>
                    <a:cubicBezTo>
                      <a:pt x="664" y="375"/>
                      <a:pt x="667" y="375"/>
                      <a:pt x="671" y="375"/>
                    </a:cubicBezTo>
                    <a:cubicBezTo>
                      <a:pt x="889" y="375"/>
                      <a:pt x="1211" y="788"/>
                      <a:pt x="886" y="932"/>
                    </a:cubicBezTo>
                    <a:cubicBezTo>
                      <a:pt x="857" y="937"/>
                      <a:pt x="828" y="940"/>
                      <a:pt x="800" y="940"/>
                    </a:cubicBezTo>
                    <a:cubicBezTo>
                      <a:pt x="533" y="940"/>
                      <a:pt x="323" y="710"/>
                      <a:pt x="66" y="519"/>
                    </a:cubicBezTo>
                    <a:cubicBezTo>
                      <a:pt x="251" y="426"/>
                      <a:pt x="428" y="367"/>
                      <a:pt x="571" y="367"/>
                    </a:cubicBezTo>
                    <a:close/>
                    <a:moveTo>
                      <a:pt x="649" y="1"/>
                    </a:moveTo>
                    <a:cubicBezTo>
                      <a:pt x="378" y="1"/>
                      <a:pt x="99" y="165"/>
                      <a:pt x="30" y="516"/>
                    </a:cubicBezTo>
                    <a:cubicBezTo>
                      <a:pt x="1" y="823"/>
                      <a:pt x="200" y="1126"/>
                      <a:pt x="518" y="1174"/>
                    </a:cubicBezTo>
                    <a:cubicBezTo>
                      <a:pt x="825" y="1169"/>
                      <a:pt x="1104" y="990"/>
                      <a:pt x="1217" y="701"/>
                    </a:cubicBezTo>
                    <a:cubicBezTo>
                      <a:pt x="1307" y="249"/>
                      <a:pt x="983" y="1"/>
                      <a:pt x="649" y="1"/>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8"/>
              <p:cNvSpPr/>
              <p:nvPr/>
            </p:nvSpPr>
            <p:spPr>
              <a:xfrm>
                <a:off x="6200882" y="2311934"/>
                <a:ext cx="47769" cy="35961"/>
              </a:xfrm>
              <a:custGeom>
                <a:rect b="b" l="l" r="r" t="t"/>
                <a:pathLst>
                  <a:path extrusionOk="0" h="874" w="1161">
                    <a:moveTo>
                      <a:pt x="512" y="378"/>
                    </a:moveTo>
                    <a:cubicBezTo>
                      <a:pt x="520" y="378"/>
                      <a:pt x="526" y="380"/>
                      <a:pt x="530" y="382"/>
                    </a:cubicBezTo>
                    <a:cubicBezTo>
                      <a:pt x="622" y="382"/>
                      <a:pt x="734" y="419"/>
                      <a:pt x="735" y="553"/>
                    </a:cubicBezTo>
                    <a:cubicBezTo>
                      <a:pt x="732" y="633"/>
                      <a:pt x="654" y="721"/>
                      <a:pt x="563" y="726"/>
                    </a:cubicBezTo>
                    <a:cubicBezTo>
                      <a:pt x="558" y="727"/>
                      <a:pt x="553" y="727"/>
                      <a:pt x="548" y="727"/>
                    </a:cubicBezTo>
                    <a:cubicBezTo>
                      <a:pt x="460" y="727"/>
                      <a:pt x="417" y="641"/>
                      <a:pt x="409" y="594"/>
                    </a:cubicBezTo>
                    <a:cubicBezTo>
                      <a:pt x="399" y="561"/>
                      <a:pt x="386" y="525"/>
                      <a:pt x="375" y="484"/>
                    </a:cubicBezTo>
                    <a:lnTo>
                      <a:pt x="375" y="484"/>
                    </a:lnTo>
                    <a:cubicBezTo>
                      <a:pt x="415" y="412"/>
                      <a:pt x="477" y="378"/>
                      <a:pt x="512" y="378"/>
                    </a:cubicBezTo>
                    <a:close/>
                    <a:moveTo>
                      <a:pt x="529" y="1"/>
                    </a:moveTo>
                    <a:cubicBezTo>
                      <a:pt x="398" y="1"/>
                      <a:pt x="270" y="57"/>
                      <a:pt x="197" y="191"/>
                    </a:cubicBezTo>
                    <a:lnTo>
                      <a:pt x="197" y="191"/>
                    </a:lnTo>
                    <a:cubicBezTo>
                      <a:pt x="45" y="324"/>
                      <a:pt x="1" y="607"/>
                      <a:pt x="175" y="782"/>
                    </a:cubicBezTo>
                    <a:cubicBezTo>
                      <a:pt x="257" y="847"/>
                      <a:pt x="345" y="874"/>
                      <a:pt x="432" y="874"/>
                    </a:cubicBezTo>
                    <a:cubicBezTo>
                      <a:pt x="606" y="874"/>
                      <a:pt x="779" y="766"/>
                      <a:pt x="910" y="646"/>
                    </a:cubicBezTo>
                    <a:cubicBezTo>
                      <a:pt x="1161" y="301"/>
                      <a:pt x="833" y="1"/>
                      <a:pt x="529" y="1"/>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8"/>
              <p:cNvSpPr/>
              <p:nvPr/>
            </p:nvSpPr>
            <p:spPr>
              <a:xfrm>
                <a:off x="6109910" y="2360938"/>
                <a:ext cx="54353" cy="33615"/>
              </a:xfrm>
              <a:custGeom>
                <a:rect b="b" l="l" r="r" t="t"/>
                <a:pathLst>
                  <a:path extrusionOk="0" h="817" w="1321">
                    <a:moveTo>
                      <a:pt x="682" y="229"/>
                    </a:moveTo>
                    <a:cubicBezTo>
                      <a:pt x="706" y="229"/>
                      <a:pt x="730" y="232"/>
                      <a:pt x="754" y="238"/>
                    </a:cubicBezTo>
                    <a:cubicBezTo>
                      <a:pt x="896" y="277"/>
                      <a:pt x="941" y="427"/>
                      <a:pt x="989" y="551"/>
                    </a:cubicBezTo>
                    <a:lnTo>
                      <a:pt x="989" y="551"/>
                    </a:lnTo>
                    <a:lnTo>
                      <a:pt x="965" y="488"/>
                    </a:lnTo>
                    <a:cubicBezTo>
                      <a:pt x="915" y="593"/>
                      <a:pt x="836" y="749"/>
                      <a:pt x="690" y="749"/>
                    </a:cubicBezTo>
                    <a:cubicBezTo>
                      <a:pt x="682" y="749"/>
                      <a:pt x="673" y="748"/>
                      <a:pt x="665" y="747"/>
                    </a:cubicBezTo>
                    <a:cubicBezTo>
                      <a:pt x="483" y="726"/>
                      <a:pt x="391" y="515"/>
                      <a:pt x="412" y="410"/>
                    </a:cubicBezTo>
                    <a:cubicBezTo>
                      <a:pt x="435" y="319"/>
                      <a:pt x="548" y="229"/>
                      <a:pt x="682" y="229"/>
                    </a:cubicBezTo>
                    <a:close/>
                    <a:moveTo>
                      <a:pt x="479" y="0"/>
                    </a:moveTo>
                    <a:cubicBezTo>
                      <a:pt x="288" y="0"/>
                      <a:pt x="94" y="103"/>
                      <a:pt x="38" y="321"/>
                    </a:cubicBezTo>
                    <a:cubicBezTo>
                      <a:pt x="1" y="452"/>
                      <a:pt x="49" y="595"/>
                      <a:pt x="131" y="680"/>
                    </a:cubicBezTo>
                    <a:cubicBezTo>
                      <a:pt x="217" y="770"/>
                      <a:pt x="322" y="786"/>
                      <a:pt x="429" y="786"/>
                    </a:cubicBezTo>
                    <a:cubicBezTo>
                      <a:pt x="487" y="786"/>
                      <a:pt x="546" y="781"/>
                      <a:pt x="603" y="781"/>
                    </a:cubicBezTo>
                    <a:cubicBezTo>
                      <a:pt x="623" y="781"/>
                      <a:pt x="642" y="781"/>
                      <a:pt x="661" y="783"/>
                    </a:cubicBezTo>
                    <a:cubicBezTo>
                      <a:pt x="751" y="785"/>
                      <a:pt x="845" y="817"/>
                      <a:pt x="960" y="817"/>
                    </a:cubicBezTo>
                    <a:cubicBezTo>
                      <a:pt x="975" y="817"/>
                      <a:pt x="990" y="816"/>
                      <a:pt x="1006" y="815"/>
                    </a:cubicBezTo>
                    <a:cubicBezTo>
                      <a:pt x="1204" y="802"/>
                      <a:pt x="1321" y="579"/>
                      <a:pt x="1247" y="396"/>
                    </a:cubicBezTo>
                    <a:cubicBezTo>
                      <a:pt x="1110" y="296"/>
                      <a:pt x="945" y="238"/>
                      <a:pt x="810" y="128"/>
                    </a:cubicBezTo>
                    <a:cubicBezTo>
                      <a:pt x="727" y="44"/>
                      <a:pt x="604" y="0"/>
                      <a:pt x="479" y="0"/>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8"/>
              <p:cNvSpPr/>
              <p:nvPr/>
            </p:nvSpPr>
            <p:spPr>
              <a:xfrm>
                <a:off x="6049386" y="2428416"/>
                <a:ext cx="46082" cy="39746"/>
              </a:xfrm>
              <a:custGeom>
                <a:rect b="b" l="l" r="r" t="t"/>
                <a:pathLst>
                  <a:path extrusionOk="0" h="966" w="1120">
                    <a:moveTo>
                      <a:pt x="485" y="278"/>
                    </a:moveTo>
                    <a:cubicBezTo>
                      <a:pt x="496" y="278"/>
                      <a:pt x="508" y="279"/>
                      <a:pt x="521" y="281"/>
                    </a:cubicBezTo>
                    <a:cubicBezTo>
                      <a:pt x="719" y="340"/>
                      <a:pt x="830" y="349"/>
                      <a:pt x="1045" y="426"/>
                    </a:cubicBezTo>
                    <a:cubicBezTo>
                      <a:pt x="857" y="532"/>
                      <a:pt x="661" y="589"/>
                      <a:pt x="454" y="589"/>
                    </a:cubicBezTo>
                    <a:cubicBezTo>
                      <a:pt x="432" y="589"/>
                      <a:pt x="409" y="588"/>
                      <a:pt x="387" y="587"/>
                    </a:cubicBezTo>
                    <a:lnTo>
                      <a:pt x="387" y="587"/>
                    </a:lnTo>
                    <a:lnTo>
                      <a:pt x="442" y="624"/>
                    </a:lnTo>
                    <a:cubicBezTo>
                      <a:pt x="286" y="571"/>
                      <a:pt x="292" y="278"/>
                      <a:pt x="485" y="278"/>
                    </a:cubicBezTo>
                    <a:close/>
                    <a:moveTo>
                      <a:pt x="662" y="0"/>
                    </a:moveTo>
                    <a:cubicBezTo>
                      <a:pt x="587" y="0"/>
                      <a:pt x="512" y="23"/>
                      <a:pt x="447" y="76"/>
                    </a:cubicBezTo>
                    <a:cubicBezTo>
                      <a:pt x="250" y="279"/>
                      <a:pt x="1" y="567"/>
                      <a:pt x="208" y="854"/>
                    </a:cubicBezTo>
                    <a:cubicBezTo>
                      <a:pt x="300" y="931"/>
                      <a:pt x="415" y="966"/>
                      <a:pt x="531" y="966"/>
                    </a:cubicBezTo>
                    <a:cubicBezTo>
                      <a:pt x="822" y="966"/>
                      <a:pt x="1120" y="745"/>
                      <a:pt x="1081" y="424"/>
                    </a:cubicBezTo>
                    <a:cubicBezTo>
                      <a:pt x="1096" y="190"/>
                      <a:pt x="878" y="0"/>
                      <a:pt x="662" y="0"/>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8"/>
              <p:cNvSpPr/>
              <p:nvPr/>
            </p:nvSpPr>
            <p:spPr>
              <a:xfrm>
                <a:off x="5965985" y="2509924"/>
                <a:ext cx="39376" cy="45794"/>
              </a:xfrm>
              <a:custGeom>
                <a:rect b="b" l="l" r="r" t="t"/>
                <a:pathLst>
                  <a:path extrusionOk="0" h="1113" w="957">
                    <a:moveTo>
                      <a:pt x="543" y="376"/>
                    </a:moveTo>
                    <a:cubicBezTo>
                      <a:pt x="661" y="392"/>
                      <a:pt x="863" y="544"/>
                      <a:pt x="765" y="694"/>
                    </a:cubicBezTo>
                    <a:cubicBezTo>
                      <a:pt x="718" y="769"/>
                      <a:pt x="613" y="783"/>
                      <a:pt x="553" y="783"/>
                    </a:cubicBezTo>
                    <a:cubicBezTo>
                      <a:pt x="486" y="785"/>
                      <a:pt x="391" y="815"/>
                      <a:pt x="306" y="815"/>
                    </a:cubicBezTo>
                    <a:cubicBezTo>
                      <a:pt x="233" y="815"/>
                      <a:pt x="167" y="792"/>
                      <a:pt x="134" y="709"/>
                    </a:cubicBezTo>
                    <a:cubicBezTo>
                      <a:pt x="55" y="485"/>
                      <a:pt x="390" y="380"/>
                      <a:pt x="543" y="376"/>
                    </a:cubicBezTo>
                    <a:close/>
                    <a:moveTo>
                      <a:pt x="438" y="1"/>
                    </a:moveTo>
                    <a:cubicBezTo>
                      <a:pt x="372" y="1"/>
                      <a:pt x="306" y="15"/>
                      <a:pt x="247" y="47"/>
                    </a:cubicBezTo>
                    <a:cubicBezTo>
                      <a:pt x="118" y="113"/>
                      <a:pt x="15" y="232"/>
                      <a:pt x="10" y="378"/>
                    </a:cubicBezTo>
                    <a:cubicBezTo>
                      <a:pt x="1" y="524"/>
                      <a:pt x="64" y="631"/>
                      <a:pt x="100" y="723"/>
                    </a:cubicBezTo>
                    <a:cubicBezTo>
                      <a:pt x="200" y="1000"/>
                      <a:pt x="347" y="1113"/>
                      <a:pt x="489" y="1113"/>
                    </a:cubicBezTo>
                    <a:cubicBezTo>
                      <a:pt x="731" y="1113"/>
                      <a:pt x="957" y="786"/>
                      <a:pt x="905" y="390"/>
                    </a:cubicBezTo>
                    <a:cubicBezTo>
                      <a:pt x="888" y="166"/>
                      <a:pt x="660" y="1"/>
                      <a:pt x="438" y="1"/>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8"/>
              <p:cNvSpPr/>
              <p:nvPr/>
            </p:nvSpPr>
            <p:spPr>
              <a:xfrm>
                <a:off x="5895545" y="2586618"/>
                <a:ext cx="40939" cy="34932"/>
              </a:xfrm>
              <a:custGeom>
                <a:rect b="b" l="l" r="r" t="t"/>
                <a:pathLst>
                  <a:path extrusionOk="0" h="849" w="995">
                    <a:moveTo>
                      <a:pt x="792" y="291"/>
                    </a:moveTo>
                    <a:lnTo>
                      <a:pt x="792" y="291"/>
                    </a:lnTo>
                    <a:cubicBezTo>
                      <a:pt x="792" y="304"/>
                      <a:pt x="789" y="317"/>
                      <a:pt x="784" y="331"/>
                    </a:cubicBezTo>
                    <a:lnTo>
                      <a:pt x="792" y="291"/>
                    </a:lnTo>
                    <a:close/>
                    <a:moveTo>
                      <a:pt x="634" y="161"/>
                    </a:moveTo>
                    <a:cubicBezTo>
                      <a:pt x="696" y="161"/>
                      <a:pt x="761" y="197"/>
                      <a:pt x="784" y="250"/>
                    </a:cubicBezTo>
                    <a:lnTo>
                      <a:pt x="784" y="250"/>
                    </a:lnTo>
                    <a:cubicBezTo>
                      <a:pt x="655" y="302"/>
                      <a:pt x="574" y="415"/>
                      <a:pt x="471" y="484"/>
                    </a:cubicBezTo>
                    <a:lnTo>
                      <a:pt x="471" y="484"/>
                    </a:lnTo>
                    <a:cubicBezTo>
                      <a:pt x="442" y="441"/>
                      <a:pt x="423" y="395"/>
                      <a:pt x="411" y="367"/>
                    </a:cubicBezTo>
                    <a:lnTo>
                      <a:pt x="411" y="367"/>
                    </a:lnTo>
                    <a:cubicBezTo>
                      <a:pt x="442" y="299"/>
                      <a:pt x="488" y="238"/>
                      <a:pt x="550" y="189"/>
                    </a:cubicBezTo>
                    <a:cubicBezTo>
                      <a:pt x="574" y="169"/>
                      <a:pt x="604" y="161"/>
                      <a:pt x="634" y="161"/>
                    </a:cubicBezTo>
                    <a:close/>
                    <a:moveTo>
                      <a:pt x="498" y="1"/>
                    </a:moveTo>
                    <a:cubicBezTo>
                      <a:pt x="308" y="1"/>
                      <a:pt x="120" y="108"/>
                      <a:pt x="36" y="297"/>
                    </a:cubicBezTo>
                    <a:cubicBezTo>
                      <a:pt x="1" y="354"/>
                      <a:pt x="18" y="351"/>
                      <a:pt x="25" y="414"/>
                    </a:cubicBezTo>
                    <a:cubicBezTo>
                      <a:pt x="61" y="663"/>
                      <a:pt x="303" y="849"/>
                      <a:pt x="536" y="849"/>
                    </a:cubicBezTo>
                    <a:cubicBezTo>
                      <a:pt x="621" y="849"/>
                      <a:pt x="705" y="824"/>
                      <a:pt x="778" y="768"/>
                    </a:cubicBezTo>
                    <a:lnTo>
                      <a:pt x="772" y="732"/>
                    </a:lnTo>
                    <a:cubicBezTo>
                      <a:pt x="741" y="719"/>
                      <a:pt x="713" y="704"/>
                      <a:pt x="687" y="689"/>
                    </a:cubicBezTo>
                    <a:lnTo>
                      <a:pt x="687" y="689"/>
                    </a:lnTo>
                    <a:cubicBezTo>
                      <a:pt x="691" y="687"/>
                      <a:pt x="695" y="686"/>
                      <a:pt x="698" y="684"/>
                    </a:cubicBezTo>
                    <a:cubicBezTo>
                      <a:pt x="868" y="614"/>
                      <a:pt x="951" y="461"/>
                      <a:pt x="994" y="294"/>
                    </a:cubicBezTo>
                    <a:cubicBezTo>
                      <a:pt x="942" y="191"/>
                      <a:pt x="853" y="132"/>
                      <a:pt x="778" y="89"/>
                    </a:cubicBezTo>
                    <a:cubicBezTo>
                      <a:pt x="693" y="29"/>
                      <a:pt x="595" y="1"/>
                      <a:pt x="498" y="1"/>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8"/>
              <p:cNvSpPr/>
              <p:nvPr/>
            </p:nvSpPr>
            <p:spPr>
              <a:xfrm>
                <a:off x="5851890" y="2663971"/>
                <a:ext cx="57603" cy="42750"/>
              </a:xfrm>
              <a:custGeom>
                <a:rect b="b" l="l" r="r" t="t"/>
                <a:pathLst>
                  <a:path extrusionOk="0" h="1039" w="1400">
                    <a:moveTo>
                      <a:pt x="745" y="98"/>
                    </a:moveTo>
                    <a:cubicBezTo>
                      <a:pt x="768" y="98"/>
                      <a:pt x="792" y="102"/>
                      <a:pt x="818" y="113"/>
                    </a:cubicBezTo>
                    <a:cubicBezTo>
                      <a:pt x="1003" y="198"/>
                      <a:pt x="897" y="459"/>
                      <a:pt x="848" y="576"/>
                    </a:cubicBezTo>
                    <a:cubicBezTo>
                      <a:pt x="834" y="678"/>
                      <a:pt x="700" y="748"/>
                      <a:pt x="572" y="748"/>
                    </a:cubicBezTo>
                    <a:cubicBezTo>
                      <a:pt x="470" y="748"/>
                      <a:pt x="371" y="704"/>
                      <a:pt x="337" y="598"/>
                    </a:cubicBezTo>
                    <a:cubicBezTo>
                      <a:pt x="306" y="505"/>
                      <a:pt x="374" y="425"/>
                      <a:pt x="421" y="383"/>
                    </a:cubicBezTo>
                    <a:cubicBezTo>
                      <a:pt x="514" y="305"/>
                      <a:pt x="597" y="98"/>
                      <a:pt x="745" y="98"/>
                    </a:cubicBezTo>
                    <a:close/>
                    <a:moveTo>
                      <a:pt x="533" y="1"/>
                    </a:moveTo>
                    <a:cubicBezTo>
                      <a:pt x="218" y="1"/>
                      <a:pt x="0" y="282"/>
                      <a:pt x="230" y="648"/>
                    </a:cubicBezTo>
                    <a:cubicBezTo>
                      <a:pt x="348" y="834"/>
                      <a:pt x="517" y="1039"/>
                      <a:pt x="755" y="1039"/>
                    </a:cubicBezTo>
                    <a:cubicBezTo>
                      <a:pt x="793" y="1039"/>
                      <a:pt x="833" y="1033"/>
                      <a:pt x="875" y="1022"/>
                    </a:cubicBezTo>
                    <a:cubicBezTo>
                      <a:pt x="1400" y="855"/>
                      <a:pt x="1314" y="220"/>
                      <a:pt x="831" y="80"/>
                    </a:cubicBezTo>
                    <a:cubicBezTo>
                      <a:pt x="730" y="26"/>
                      <a:pt x="627" y="1"/>
                      <a:pt x="533" y="1"/>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8"/>
              <p:cNvSpPr/>
              <p:nvPr/>
            </p:nvSpPr>
            <p:spPr>
              <a:xfrm>
                <a:off x="5807083" y="2755642"/>
                <a:ext cx="48263" cy="37113"/>
              </a:xfrm>
              <a:custGeom>
                <a:rect b="b" l="l" r="r" t="t"/>
                <a:pathLst>
                  <a:path extrusionOk="0" h="902" w="1173">
                    <a:moveTo>
                      <a:pt x="633" y="103"/>
                    </a:moveTo>
                    <a:cubicBezTo>
                      <a:pt x="651" y="103"/>
                      <a:pt x="671" y="107"/>
                      <a:pt x="693" y="116"/>
                    </a:cubicBezTo>
                    <a:cubicBezTo>
                      <a:pt x="871" y="211"/>
                      <a:pt x="731" y="475"/>
                      <a:pt x="638" y="571"/>
                    </a:cubicBezTo>
                    <a:cubicBezTo>
                      <a:pt x="595" y="604"/>
                      <a:pt x="518" y="634"/>
                      <a:pt x="448" y="634"/>
                    </a:cubicBezTo>
                    <a:cubicBezTo>
                      <a:pt x="382" y="634"/>
                      <a:pt x="322" y="606"/>
                      <a:pt x="306" y="525"/>
                    </a:cubicBezTo>
                    <a:cubicBezTo>
                      <a:pt x="289" y="447"/>
                      <a:pt x="353" y="372"/>
                      <a:pt x="392" y="340"/>
                    </a:cubicBezTo>
                    <a:cubicBezTo>
                      <a:pt x="462" y="277"/>
                      <a:pt x="511" y="103"/>
                      <a:pt x="633" y="103"/>
                    </a:cubicBezTo>
                    <a:close/>
                    <a:moveTo>
                      <a:pt x="418" y="0"/>
                    </a:moveTo>
                    <a:cubicBezTo>
                      <a:pt x="155" y="0"/>
                      <a:pt x="1" y="236"/>
                      <a:pt x="197" y="566"/>
                    </a:cubicBezTo>
                    <a:cubicBezTo>
                      <a:pt x="276" y="776"/>
                      <a:pt x="475" y="902"/>
                      <a:pt x="668" y="902"/>
                    </a:cubicBezTo>
                    <a:cubicBezTo>
                      <a:pt x="828" y="902"/>
                      <a:pt x="984" y="816"/>
                      <a:pt x="1064" y="620"/>
                    </a:cubicBezTo>
                    <a:cubicBezTo>
                      <a:pt x="1172" y="349"/>
                      <a:pt x="917" y="143"/>
                      <a:pt x="707" y="83"/>
                    </a:cubicBezTo>
                    <a:cubicBezTo>
                      <a:pt x="605" y="26"/>
                      <a:pt x="506" y="0"/>
                      <a:pt x="418" y="0"/>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8"/>
              <p:cNvSpPr/>
              <p:nvPr/>
            </p:nvSpPr>
            <p:spPr>
              <a:xfrm>
                <a:off x="5782478" y="2827687"/>
                <a:ext cx="38635" cy="45877"/>
              </a:xfrm>
              <a:custGeom>
                <a:rect b="b" l="l" r="r" t="t"/>
                <a:pathLst>
                  <a:path extrusionOk="0" h="1115" w="939">
                    <a:moveTo>
                      <a:pt x="420" y="417"/>
                    </a:moveTo>
                    <a:cubicBezTo>
                      <a:pt x="522" y="453"/>
                      <a:pt x="634" y="519"/>
                      <a:pt x="674" y="624"/>
                    </a:cubicBezTo>
                    <a:cubicBezTo>
                      <a:pt x="710" y="721"/>
                      <a:pt x="619" y="823"/>
                      <a:pt x="527" y="823"/>
                    </a:cubicBezTo>
                    <a:cubicBezTo>
                      <a:pt x="513" y="823"/>
                      <a:pt x="498" y="820"/>
                      <a:pt x="484" y="815"/>
                    </a:cubicBezTo>
                    <a:cubicBezTo>
                      <a:pt x="437" y="800"/>
                      <a:pt x="431" y="789"/>
                      <a:pt x="400" y="785"/>
                    </a:cubicBezTo>
                    <a:cubicBezTo>
                      <a:pt x="362" y="769"/>
                      <a:pt x="305" y="757"/>
                      <a:pt x="255" y="704"/>
                    </a:cubicBezTo>
                    <a:lnTo>
                      <a:pt x="255" y="704"/>
                    </a:lnTo>
                    <a:lnTo>
                      <a:pt x="269" y="696"/>
                    </a:lnTo>
                    <a:cubicBezTo>
                      <a:pt x="297" y="554"/>
                      <a:pt x="360" y="469"/>
                      <a:pt x="420" y="417"/>
                    </a:cubicBezTo>
                    <a:close/>
                    <a:moveTo>
                      <a:pt x="342" y="0"/>
                    </a:moveTo>
                    <a:cubicBezTo>
                      <a:pt x="112" y="121"/>
                      <a:pt x="30" y="424"/>
                      <a:pt x="139" y="610"/>
                    </a:cubicBezTo>
                    <a:lnTo>
                      <a:pt x="139" y="610"/>
                    </a:lnTo>
                    <a:cubicBezTo>
                      <a:pt x="1" y="742"/>
                      <a:pt x="100" y="997"/>
                      <a:pt x="266" y="1075"/>
                    </a:cubicBezTo>
                    <a:cubicBezTo>
                      <a:pt x="310" y="1102"/>
                      <a:pt x="356" y="1114"/>
                      <a:pt x="400" y="1114"/>
                    </a:cubicBezTo>
                    <a:cubicBezTo>
                      <a:pt x="550" y="1114"/>
                      <a:pt x="688" y="980"/>
                      <a:pt x="731" y="849"/>
                    </a:cubicBezTo>
                    <a:cubicBezTo>
                      <a:pt x="938" y="540"/>
                      <a:pt x="839" y="107"/>
                      <a:pt x="426" y="18"/>
                    </a:cubicBezTo>
                    <a:lnTo>
                      <a:pt x="342" y="0"/>
                    </a:ln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8"/>
              <p:cNvSpPr/>
              <p:nvPr/>
            </p:nvSpPr>
            <p:spPr>
              <a:xfrm>
                <a:off x="5736314" y="2903764"/>
                <a:ext cx="38141" cy="44807"/>
              </a:xfrm>
              <a:custGeom>
                <a:rect b="b" l="l" r="r" t="t"/>
                <a:pathLst>
                  <a:path extrusionOk="0" h="1089" w="927">
                    <a:moveTo>
                      <a:pt x="465" y="1"/>
                    </a:moveTo>
                    <a:cubicBezTo>
                      <a:pt x="257" y="1"/>
                      <a:pt x="75" y="151"/>
                      <a:pt x="26" y="393"/>
                    </a:cubicBezTo>
                    <a:lnTo>
                      <a:pt x="88" y="446"/>
                    </a:lnTo>
                    <a:cubicBezTo>
                      <a:pt x="193" y="538"/>
                      <a:pt x="309" y="622"/>
                      <a:pt x="460" y="679"/>
                    </a:cubicBezTo>
                    <a:lnTo>
                      <a:pt x="489" y="658"/>
                    </a:lnTo>
                    <a:cubicBezTo>
                      <a:pt x="479" y="562"/>
                      <a:pt x="457" y="476"/>
                      <a:pt x="427" y="395"/>
                    </a:cubicBezTo>
                    <a:lnTo>
                      <a:pt x="427" y="395"/>
                    </a:lnTo>
                    <a:cubicBezTo>
                      <a:pt x="462" y="383"/>
                      <a:pt x="502" y="373"/>
                      <a:pt x="543" y="373"/>
                    </a:cubicBezTo>
                    <a:cubicBezTo>
                      <a:pt x="593" y="373"/>
                      <a:pt x="645" y="388"/>
                      <a:pt x="688" y="432"/>
                    </a:cubicBezTo>
                    <a:cubicBezTo>
                      <a:pt x="792" y="518"/>
                      <a:pt x="762" y="727"/>
                      <a:pt x="615" y="752"/>
                    </a:cubicBezTo>
                    <a:cubicBezTo>
                      <a:pt x="555" y="756"/>
                      <a:pt x="497" y="766"/>
                      <a:pt x="445" y="766"/>
                    </a:cubicBezTo>
                    <a:cubicBezTo>
                      <a:pt x="360" y="766"/>
                      <a:pt x="291" y="740"/>
                      <a:pt x="255" y="619"/>
                    </a:cubicBezTo>
                    <a:cubicBezTo>
                      <a:pt x="255" y="619"/>
                      <a:pt x="224" y="601"/>
                      <a:pt x="224" y="601"/>
                    </a:cubicBezTo>
                    <a:lnTo>
                      <a:pt x="224" y="601"/>
                    </a:lnTo>
                    <a:cubicBezTo>
                      <a:pt x="0" y="748"/>
                      <a:pt x="209" y="1088"/>
                      <a:pt x="441" y="1088"/>
                    </a:cubicBezTo>
                    <a:cubicBezTo>
                      <a:pt x="455" y="1088"/>
                      <a:pt x="469" y="1087"/>
                      <a:pt x="483" y="1085"/>
                    </a:cubicBezTo>
                    <a:cubicBezTo>
                      <a:pt x="724" y="1072"/>
                      <a:pt x="807" y="820"/>
                      <a:pt x="856" y="640"/>
                    </a:cubicBezTo>
                    <a:cubicBezTo>
                      <a:pt x="918" y="452"/>
                      <a:pt x="926" y="185"/>
                      <a:pt x="708" y="69"/>
                    </a:cubicBezTo>
                    <a:cubicBezTo>
                      <a:pt x="627" y="23"/>
                      <a:pt x="544" y="1"/>
                      <a:pt x="465" y="1"/>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8"/>
              <p:cNvSpPr/>
              <p:nvPr/>
            </p:nvSpPr>
            <p:spPr>
              <a:xfrm>
                <a:off x="5516394" y="2774404"/>
                <a:ext cx="40569" cy="43573"/>
              </a:xfrm>
              <a:custGeom>
                <a:rect b="b" l="l" r="r" t="t"/>
                <a:pathLst>
                  <a:path extrusionOk="0" h="1059" w="986">
                    <a:moveTo>
                      <a:pt x="244" y="0"/>
                    </a:moveTo>
                    <a:lnTo>
                      <a:pt x="143" y="164"/>
                    </a:lnTo>
                    <a:cubicBezTo>
                      <a:pt x="77" y="282"/>
                      <a:pt x="112" y="464"/>
                      <a:pt x="0" y="561"/>
                    </a:cubicBezTo>
                    <a:cubicBezTo>
                      <a:pt x="35" y="803"/>
                      <a:pt x="170" y="1058"/>
                      <a:pt x="462" y="1058"/>
                    </a:cubicBezTo>
                    <a:cubicBezTo>
                      <a:pt x="473" y="1058"/>
                      <a:pt x="485" y="1058"/>
                      <a:pt x="497" y="1057"/>
                    </a:cubicBezTo>
                    <a:cubicBezTo>
                      <a:pt x="798" y="1046"/>
                      <a:pt x="985" y="604"/>
                      <a:pt x="719" y="452"/>
                    </a:cubicBezTo>
                    <a:lnTo>
                      <a:pt x="719" y="452"/>
                    </a:lnTo>
                    <a:lnTo>
                      <a:pt x="688" y="471"/>
                    </a:lnTo>
                    <a:cubicBezTo>
                      <a:pt x="669" y="578"/>
                      <a:pt x="604" y="611"/>
                      <a:pt x="560" y="640"/>
                    </a:cubicBezTo>
                    <a:cubicBezTo>
                      <a:pt x="506" y="668"/>
                      <a:pt x="442" y="683"/>
                      <a:pt x="379" y="683"/>
                    </a:cubicBezTo>
                    <a:cubicBezTo>
                      <a:pt x="284" y="683"/>
                      <a:pt x="190" y="650"/>
                      <a:pt x="129" y="574"/>
                    </a:cubicBezTo>
                    <a:lnTo>
                      <a:pt x="129" y="574"/>
                    </a:lnTo>
                    <a:cubicBezTo>
                      <a:pt x="158" y="530"/>
                      <a:pt x="196" y="494"/>
                      <a:pt x="249" y="466"/>
                    </a:cubicBezTo>
                    <a:cubicBezTo>
                      <a:pt x="256" y="462"/>
                      <a:pt x="263" y="457"/>
                      <a:pt x="270" y="453"/>
                    </a:cubicBezTo>
                    <a:lnTo>
                      <a:pt x="270" y="453"/>
                    </a:lnTo>
                    <a:cubicBezTo>
                      <a:pt x="348" y="504"/>
                      <a:pt x="441" y="540"/>
                      <a:pt x="561" y="548"/>
                    </a:cubicBezTo>
                    <a:cubicBezTo>
                      <a:pt x="561" y="548"/>
                      <a:pt x="586" y="521"/>
                      <a:pt x="586" y="521"/>
                    </a:cubicBezTo>
                    <a:cubicBezTo>
                      <a:pt x="559" y="268"/>
                      <a:pt x="400" y="149"/>
                      <a:pt x="244" y="0"/>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8"/>
              <p:cNvSpPr/>
              <p:nvPr/>
            </p:nvSpPr>
            <p:spPr>
              <a:xfrm>
                <a:off x="5532070" y="2690921"/>
                <a:ext cx="37565" cy="41186"/>
              </a:xfrm>
              <a:custGeom>
                <a:rect b="b" l="l" r="r" t="t"/>
                <a:pathLst>
                  <a:path extrusionOk="0" h="1001" w="913">
                    <a:moveTo>
                      <a:pt x="414" y="348"/>
                    </a:moveTo>
                    <a:lnTo>
                      <a:pt x="414" y="348"/>
                    </a:lnTo>
                    <a:cubicBezTo>
                      <a:pt x="429" y="444"/>
                      <a:pt x="460" y="524"/>
                      <a:pt x="500" y="595"/>
                    </a:cubicBezTo>
                    <a:lnTo>
                      <a:pt x="500" y="595"/>
                    </a:lnTo>
                    <a:cubicBezTo>
                      <a:pt x="495" y="609"/>
                      <a:pt x="491" y="623"/>
                      <a:pt x="487" y="641"/>
                    </a:cubicBezTo>
                    <a:lnTo>
                      <a:pt x="487" y="641"/>
                    </a:lnTo>
                    <a:cubicBezTo>
                      <a:pt x="419" y="614"/>
                      <a:pt x="366" y="566"/>
                      <a:pt x="347" y="492"/>
                    </a:cubicBezTo>
                    <a:cubicBezTo>
                      <a:pt x="347" y="426"/>
                      <a:pt x="388" y="389"/>
                      <a:pt x="414" y="348"/>
                    </a:cubicBezTo>
                    <a:close/>
                    <a:moveTo>
                      <a:pt x="671" y="667"/>
                    </a:moveTo>
                    <a:lnTo>
                      <a:pt x="671" y="667"/>
                    </a:lnTo>
                    <a:cubicBezTo>
                      <a:pt x="666" y="667"/>
                      <a:pt x="661" y="668"/>
                      <a:pt x="655" y="668"/>
                    </a:cubicBezTo>
                    <a:lnTo>
                      <a:pt x="655" y="668"/>
                    </a:lnTo>
                    <a:lnTo>
                      <a:pt x="671" y="667"/>
                    </a:lnTo>
                    <a:close/>
                    <a:moveTo>
                      <a:pt x="436" y="0"/>
                    </a:moveTo>
                    <a:cubicBezTo>
                      <a:pt x="114" y="56"/>
                      <a:pt x="1" y="321"/>
                      <a:pt x="229" y="550"/>
                    </a:cubicBezTo>
                    <a:cubicBezTo>
                      <a:pt x="341" y="695"/>
                      <a:pt x="459" y="818"/>
                      <a:pt x="511" y="1000"/>
                    </a:cubicBezTo>
                    <a:lnTo>
                      <a:pt x="681" y="929"/>
                    </a:lnTo>
                    <a:cubicBezTo>
                      <a:pt x="860" y="859"/>
                      <a:pt x="913" y="653"/>
                      <a:pt x="904" y="477"/>
                    </a:cubicBezTo>
                    <a:cubicBezTo>
                      <a:pt x="784" y="392"/>
                      <a:pt x="675" y="320"/>
                      <a:pt x="516" y="293"/>
                    </a:cubicBezTo>
                    <a:lnTo>
                      <a:pt x="516" y="293"/>
                    </a:lnTo>
                    <a:cubicBezTo>
                      <a:pt x="560" y="219"/>
                      <a:pt x="461" y="58"/>
                      <a:pt x="436" y="0"/>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8"/>
              <p:cNvSpPr/>
              <p:nvPr/>
            </p:nvSpPr>
            <p:spPr>
              <a:xfrm>
                <a:off x="5554988" y="2596411"/>
                <a:ext cx="36825" cy="39911"/>
              </a:xfrm>
              <a:custGeom>
                <a:rect b="b" l="l" r="r" t="t"/>
                <a:pathLst>
                  <a:path extrusionOk="0" h="970" w="895">
                    <a:moveTo>
                      <a:pt x="227" y="186"/>
                    </a:moveTo>
                    <a:cubicBezTo>
                      <a:pt x="265" y="186"/>
                      <a:pt x="299" y="213"/>
                      <a:pt x="298" y="268"/>
                    </a:cubicBezTo>
                    <a:cubicBezTo>
                      <a:pt x="346" y="435"/>
                      <a:pt x="596" y="602"/>
                      <a:pt x="544" y="796"/>
                    </a:cubicBezTo>
                    <a:lnTo>
                      <a:pt x="544" y="796"/>
                    </a:lnTo>
                    <a:cubicBezTo>
                      <a:pt x="499" y="676"/>
                      <a:pt x="420" y="594"/>
                      <a:pt x="357" y="523"/>
                    </a:cubicBezTo>
                    <a:cubicBezTo>
                      <a:pt x="284" y="445"/>
                      <a:pt x="80" y="407"/>
                      <a:pt x="136" y="255"/>
                    </a:cubicBezTo>
                    <a:cubicBezTo>
                      <a:pt x="152" y="210"/>
                      <a:pt x="191" y="186"/>
                      <a:pt x="227" y="186"/>
                    </a:cubicBezTo>
                    <a:close/>
                    <a:moveTo>
                      <a:pt x="363" y="0"/>
                    </a:moveTo>
                    <a:cubicBezTo>
                      <a:pt x="257" y="0"/>
                      <a:pt x="160" y="69"/>
                      <a:pt x="101" y="244"/>
                    </a:cubicBezTo>
                    <a:cubicBezTo>
                      <a:pt x="46" y="375"/>
                      <a:pt x="1" y="614"/>
                      <a:pt x="112" y="735"/>
                    </a:cubicBezTo>
                    <a:cubicBezTo>
                      <a:pt x="216" y="858"/>
                      <a:pt x="333" y="931"/>
                      <a:pt x="491" y="961"/>
                    </a:cubicBezTo>
                    <a:cubicBezTo>
                      <a:pt x="509" y="967"/>
                      <a:pt x="527" y="969"/>
                      <a:pt x="544" y="969"/>
                    </a:cubicBezTo>
                    <a:cubicBezTo>
                      <a:pt x="688" y="969"/>
                      <a:pt x="803" y="806"/>
                      <a:pt x="823" y="669"/>
                    </a:cubicBezTo>
                    <a:cubicBezTo>
                      <a:pt x="895" y="374"/>
                      <a:pt x="608" y="0"/>
                      <a:pt x="363" y="0"/>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8"/>
              <p:cNvSpPr/>
              <p:nvPr/>
            </p:nvSpPr>
            <p:spPr>
              <a:xfrm>
                <a:off x="5586793" y="2479230"/>
                <a:ext cx="39581" cy="58344"/>
              </a:xfrm>
              <a:custGeom>
                <a:rect b="b" l="l" r="r" t="t"/>
                <a:pathLst>
                  <a:path extrusionOk="0" h="1418" w="962">
                    <a:moveTo>
                      <a:pt x="464" y="463"/>
                    </a:moveTo>
                    <a:cubicBezTo>
                      <a:pt x="540" y="548"/>
                      <a:pt x="592" y="649"/>
                      <a:pt x="593" y="769"/>
                    </a:cubicBezTo>
                    <a:cubicBezTo>
                      <a:pt x="592" y="972"/>
                      <a:pt x="596" y="1139"/>
                      <a:pt x="719" y="1312"/>
                    </a:cubicBezTo>
                    <a:lnTo>
                      <a:pt x="720" y="1288"/>
                    </a:lnTo>
                    <a:cubicBezTo>
                      <a:pt x="728" y="1289"/>
                      <a:pt x="745" y="1288"/>
                      <a:pt x="744" y="1302"/>
                    </a:cubicBezTo>
                    <a:cubicBezTo>
                      <a:pt x="732" y="1327"/>
                      <a:pt x="703" y="1337"/>
                      <a:pt x="672" y="1337"/>
                    </a:cubicBezTo>
                    <a:cubicBezTo>
                      <a:pt x="638" y="1337"/>
                      <a:pt x="602" y="1325"/>
                      <a:pt x="580" y="1307"/>
                    </a:cubicBezTo>
                    <a:cubicBezTo>
                      <a:pt x="418" y="1191"/>
                      <a:pt x="481" y="938"/>
                      <a:pt x="457" y="778"/>
                    </a:cubicBezTo>
                    <a:cubicBezTo>
                      <a:pt x="452" y="670"/>
                      <a:pt x="449" y="566"/>
                      <a:pt x="464" y="463"/>
                    </a:cubicBezTo>
                    <a:close/>
                    <a:moveTo>
                      <a:pt x="443" y="1"/>
                    </a:moveTo>
                    <a:cubicBezTo>
                      <a:pt x="188" y="193"/>
                      <a:pt x="0" y="514"/>
                      <a:pt x="88" y="839"/>
                    </a:cubicBezTo>
                    <a:cubicBezTo>
                      <a:pt x="119" y="1085"/>
                      <a:pt x="387" y="1215"/>
                      <a:pt x="559" y="1336"/>
                    </a:cubicBezTo>
                    <a:cubicBezTo>
                      <a:pt x="613" y="1378"/>
                      <a:pt x="694" y="1418"/>
                      <a:pt x="767" y="1418"/>
                    </a:cubicBezTo>
                    <a:cubicBezTo>
                      <a:pt x="827" y="1418"/>
                      <a:pt x="880" y="1391"/>
                      <a:pt x="908" y="1317"/>
                    </a:cubicBezTo>
                    <a:cubicBezTo>
                      <a:pt x="928" y="1203"/>
                      <a:pt x="962" y="1085"/>
                      <a:pt x="920" y="977"/>
                    </a:cubicBezTo>
                    <a:cubicBezTo>
                      <a:pt x="893" y="875"/>
                      <a:pt x="822" y="787"/>
                      <a:pt x="758" y="704"/>
                    </a:cubicBezTo>
                    <a:cubicBezTo>
                      <a:pt x="616" y="545"/>
                      <a:pt x="577" y="350"/>
                      <a:pt x="499" y="146"/>
                    </a:cubicBezTo>
                    <a:lnTo>
                      <a:pt x="443" y="1"/>
                    </a:ln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8"/>
              <p:cNvSpPr/>
              <p:nvPr/>
            </p:nvSpPr>
            <p:spPr>
              <a:xfrm>
                <a:off x="5643285" y="2380564"/>
                <a:ext cx="46247" cy="51555"/>
              </a:xfrm>
              <a:custGeom>
                <a:rect b="b" l="l" r="r" t="t"/>
                <a:pathLst>
                  <a:path extrusionOk="0" h="1253" w="1124">
                    <a:moveTo>
                      <a:pt x="494" y="375"/>
                    </a:moveTo>
                    <a:cubicBezTo>
                      <a:pt x="495" y="375"/>
                      <a:pt x="496" y="375"/>
                      <a:pt x="497" y="375"/>
                    </a:cubicBezTo>
                    <a:lnTo>
                      <a:pt x="497" y="375"/>
                    </a:lnTo>
                    <a:lnTo>
                      <a:pt x="473" y="376"/>
                    </a:lnTo>
                    <a:cubicBezTo>
                      <a:pt x="480" y="375"/>
                      <a:pt x="487" y="375"/>
                      <a:pt x="494" y="375"/>
                    </a:cubicBezTo>
                    <a:close/>
                    <a:moveTo>
                      <a:pt x="511" y="375"/>
                    </a:moveTo>
                    <a:cubicBezTo>
                      <a:pt x="684" y="391"/>
                      <a:pt x="919" y="642"/>
                      <a:pt x="894" y="840"/>
                    </a:cubicBezTo>
                    <a:cubicBezTo>
                      <a:pt x="891" y="903"/>
                      <a:pt x="860" y="937"/>
                      <a:pt x="839" y="937"/>
                    </a:cubicBezTo>
                    <a:cubicBezTo>
                      <a:pt x="834" y="937"/>
                      <a:pt x="831" y="935"/>
                      <a:pt x="828" y="933"/>
                    </a:cubicBezTo>
                    <a:cubicBezTo>
                      <a:pt x="820" y="931"/>
                      <a:pt x="813" y="931"/>
                      <a:pt x="806" y="931"/>
                    </a:cubicBezTo>
                    <a:cubicBezTo>
                      <a:pt x="761" y="931"/>
                      <a:pt x="724" y="956"/>
                      <a:pt x="670" y="956"/>
                    </a:cubicBezTo>
                    <a:cubicBezTo>
                      <a:pt x="650" y="956"/>
                      <a:pt x="627" y="953"/>
                      <a:pt x="601" y="943"/>
                    </a:cubicBezTo>
                    <a:cubicBezTo>
                      <a:pt x="534" y="923"/>
                      <a:pt x="473" y="874"/>
                      <a:pt x="438" y="813"/>
                    </a:cubicBezTo>
                    <a:cubicBezTo>
                      <a:pt x="340" y="662"/>
                      <a:pt x="397" y="467"/>
                      <a:pt x="511" y="375"/>
                    </a:cubicBezTo>
                    <a:close/>
                    <a:moveTo>
                      <a:pt x="474" y="1"/>
                    </a:moveTo>
                    <a:cubicBezTo>
                      <a:pt x="358" y="1"/>
                      <a:pt x="245" y="57"/>
                      <a:pt x="171" y="195"/>
                    </a:cubicBezTo>
                    <a:cubicBezTo>
                      <a:pt x="0" y="476"/>
                      <a:pt x="278" y="671"/>
                      <a:pt x="407" y="832"/>
                    </a:cubicBezTo>
                    <a:cubicBezTo>
                      <a:pt x="447" y="893"/>
                      <a:pt x="467" y="964"/>
                      <a:pt x="502" y="1045"/>
                    </a:cubicBezTo>
                    <a:cubicBezTo>
                      <a:pt x="539" y="1170"/>
                      <a:pt x="670" y="1253"/>
                      <a:pt x="801" y="1253"/>
                    </a:cubicBezTo>
                    <a:cubicBezTo>
                      <a:pt x="891" y="1253"/>
                      <a:pt x="982" y="1214"/>
                      <a:pt x="1042" y="1124"/>
                    </a:cubicBezTo>
                    <a:cubicBezTo>
                      <a:pt x="1123" y="997"/>
                      <a:pt x="1072" y="868"/>
                      <a:pt x="1035" y="808"/>
                    </a:cubicBezTo>
                    <a:cubicBezTo>
                      <a:pt x="961" y="673"/>
                      <a:pt x="955" y="529"/>
                      <a:pt x="915" y="364"/>
                    </a:cubicBezTo>
                    <a:cubicBezTo>
                      <a:pt x="878" y="165"/>
                      <a:pt x="671" y="1"/>
                      <a:pt x="474" y="1"/>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8"/>
              <p:cNvSpPr/>
              <p:nvPr/>
            </p:nvSpPr>
            <p:spPr>
              <a:xfrm>
                <a:off x="5716194" y="2283215"/>
                <a:ext cx="45342" cy="44971"/>
              </a:xfrm>
              <a:custGeom>
                <a:rect b="b" l="l" r="r" t="t"/>
                <a:pathLst>
                  <a:path extrusionOk="0" h="1093" w="1102">
                    <a:moveTo>
                      <a:pt x="666" y="70"/>
                    </a:moveTo>
                    <a:lnTo>
                      <a:pt x="666" y="70"/>
                    </a:lnTo>
                    <a:cubicBezTo>
                      <a:pt x="674" y="345"/>
                      <a:pt x="586" y="587"/>
                      <a:pt x="437" y="807"/>
                    </a:cubicBezTo>
                    <a:lnTo>
                      <a:pt x="478" y="785"/>
                    </a:lnTo>
                    <a:lnTo>
                      <a:pt x="478" y="785"/>
                    </a:lnTo>
                    <a:cubicBezTo>
                      <a:pt x="468" y="826"/>
                      <a:pt x="429" y="846"/>
                      <a:pt x="384" y="846"/>
                    </a:cubicBezTo>
                    <a:cubicBezTo>
                      <a:pt x="338" y="846"/>
                      <a:pt x="286" y="826"/>
                      <a:pt x="250" y="785"/>
                    </a:cubicBezTo>
                    <a:cubicBezTo>
                      <a:pt x="172" y="714"/>
                      <a:pt x="146" y="582"/>
                      <a:pt x="225" y="507"/>
                    </a:cubicBezTo>
                    <a:cubicBezTo>
                      <a:pt x="385" y="348"/>
                      <a:pt x="497" y="242"/>
                      <a:pt x="666" y="70"/>
                    </a:cubicBezTo>
                    <a:close/>
                    <a:moveTo>
                      <a:pt x="494" y="0"/>
                    </a:moveTo>
                    <a:cubicBezTo>
                      <a:pt x="246" y="0"/>
                      <a:pt x="1" y="179"/>
                      <a:pt x="11" y="450"/>
                    </a:cubicBezTo>
                    <a:cubicBezTo>
                      <a:pt x="53" y="765"/>
                      <a:pt x="191" y="1071"/>
                      <a:pt x="581" y="1092"/>
                    </a:cubicBezTo>
                    <a:cubicBezTo>
                      <a:pt x="1018" y="941"/>
                      <a:pt x="1102" y="251"/>
                      <a:pt x="680" y="36"/>
                    </a:cubicBezTo>
                    <a:cubicBezTo>
                      <a:pt x="621" y="12"/>
                      <a:pt x="557" y="0"/>
                      <a:pt x="494" y="0"/>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8"/>
              <p:cNvSpPr/>
              <p:nvPr/>
            </p:nvSpPr>
            <p:spPr>
              <a:xfrm>
                <a:off x="5821072" y="2182163"/>
                <a:ext cx="42997" cy="44807"/>
              </a:xfrm>
              <a:custGeom>
                <a:rect b="b" l="l" r="r" t="t"/>
                <a:pathLst>
                  <a:path extrusionOk="0" h="1089" w="1045">
                    <a:moveTo>
                      <a:pt x="492" y="36"/>
                    </a:moveTo>
                    <a:cubicBezTo>
                      <a:pt x="548" y="347"/>
                      <a:pt x="665" y="500"/>
                      <a:pt x="596" y="742"/>
                    </a:cubicBezTo>
                    <a:cubicBezTo>
                      <a:pt x="576" y="826"/>
                      <a:pt x="503" y="875"/>
                      <a:pt x="428" y="875"/>
                    </a:cubicBezTo>
                    <a:cubicBezTo>
                      <a:pt x="368" y="875"/>
                      <a:pt x="307" y="844"/>
                      <a:pt x="270" y="772"/>
                    </a:cubicBezTo>
                    <a:cubicBezTo>
                      <a:pt x="223" y="685"/>
                      <a:pt x="265" y="596"/>
                      <a:pt x="298" y="533"/>
                    </a:cubicBezTo>
                    <a:cubicBezTo>
                      <a:pt x="352" y="369"/>
                      <a:pt x="442" y="220"/>
                      <a:pt x="492" y="36"/>
                    </a:cubicBezTo>
                    <a:close/>
                    <a:moveTo>
                      <a:pt x="495" y="0"/>
                    </a:moveTo>
                    <a:cubicBezTo>
                      <a:pt x="224" y="26"/>
                      <a:pt x="11" y="219"/>
                      <a:pt x="0" y="494"/>
                    </a:cubicBezTo>
                    <a:cubicBezTo>
                      <a:pt x="25" y="742"/>
                      <a:pt x="247" y="962"/>
                      <a:pt x="464" y="1067"/>
                    </a:cubicBezTo>
                    <a:cubicBezTo>
                      <a:pt x="504" y="1082"/>
                      <a:pt x="544" y="1089"/>
                      <a:pt x="582" y="1089"/>
                    </a:cubicBezTo>
                    <a:cubicBezTo>
                      <a:pt x="841" y="1089"/>
                      <a:pt x="1045" y="769"/>
                      <a:pt x="996" y="519"/>
                    </a:cubicBezTo>
                    <a:cubicBezTo>
                      <a:pt x="935" y="236"/>
                      <a:pt x="754" y="93"/>
                      <a:pt x="495" y="0"/>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8"/>
              <p:cNvSpPr/>
              <p:nvPr/>
            </p:nvSpPr>
            <p:spPr>
              <a:xfrm>
                <a:off x="5932081" y="2080329"/>
                <a:ext cx="53653" cy="60113"/>
              </a:xfrm>
              <a:custGeom>
                <a:rect b="b" l="l" r="r" t="t"/>
                <a:pathLst>
                  <a:path extrusionOk="0" h="1461" w="1304">
                    <a:moveTo>
                      <a:pt x="631" y="496"/>
                    </a:moveTo>
                    <a:cubicBezTo>
                      <a:pt x="854" y="665"/>
                      <a:pt x="1103" y="877"/>
                      <a:pt x="867" y="1122"/>
                    </a:cubicBezTo>
                    <a:cubicBezTo>
                      <a:pt x="819" y="1159"/>
                      <a:pt x="757" y="1175"/>
                      <a:pt x="701" y="1175"/>
                    </a:cubicBezTo>
                    <a:cubicBezTo>
                      <a:pt x="683" y="1175"/>
                      <a:pt x="665" y="1174"/>
                      <a:pt x="648" y="1170"/>
                    </a:cubicBezTo>
                    <a:cubicBezTo>
                      <a:pt x="434" y="1116"/>
                      <a:pt x="293" y="1060"/>
                      <a:pt x="153" y="828"/>
                    </a:cubicBezTo>
                    <a:cubicBezTo>
                      <a:pt x="298" y="747"/>
                      <a:pt x="476" y="612"/>
                      <a:pt x="631" y="496"/>
                    </a:cubicBezTo>
                    <a:close/>
                    <a:moveTo>
                      <a:pt x="619" y="0"/>
                    </a:moveTo>
                    <a:cubicBezTo>
                      <a:pt x="374" y="216"/>
                      <a:pt x="162" y="482"/>
                      <a:pt x="118" y="816"/>
                    </a:cubicBezTo>
                    <a:cubicBezTo>
                      <a:pt x="1" y="1023"/>
                      <a:pt x="125" y="1295"/>
                      <a:pt x="340" y="1406"/>
                    </a:cubicBezTo>
                    <a:cubicBezTo>
                      <a:pt x="398" y="1444"/>
                      <a:pt x="461" y="1460"/>
                      <a:pt x="525" y="1460"/>
                    </a:cubicBezTo>
                    <a:cubicBezTo>
                      <a:pt x="696" y="1460"/>
                      <a:pt x="869" y="1340"/>
                      <a:pt x="953" y="1203"/>
                    </a:cubicBezTo>
                    <a:cubicBezTo>
                      <a:pt x="1304" y="814"/>
                      <a:pt x="1123" y="362"/>
                      <a:pt x="751" y="102"/>
                    </a:cubicBezTo>
                    <a:lnTo>
                      <a:pt x="619" y="0"/>
                    </a:ln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8"/>
              <p:cNvSpPr/>
              <p:nvPr/>
            </p:nvSpPr>
            <p:spPr>
              <a:xfrm>
                <a:off x="5308076" y="964559"/>
                <a:ext cx="1455093" cy="399312"/>
              </a:xfrm>
              <a:custGeom>
                <a:rect b="b" l="l" r="r" t="t"/>
                <a:pathLst>
                  <a:path extrusionOk="0" h="9705" w="35365">
                    <a:moveTo>
                      <a:pt x="35333" y="1"/>
                    </a:moveTo>
                    <a:cubicBezTo>
                      <a:pt x="33813" y="252"/>
                      <a:pt x="32326" y="608"/>
                      <a:pt x="30846" y="984"/>
                    </a:cubicBezTo>
                    <a:cubicBezTo>
                      <a:pt x="27858" y="1670"/>
                      <a:pt x="25021" y="2826"/>
                      <a:pt x="22134" y="3819"/>
                    </a:cubicBezTo>
                    <a:cubicBezTo>
                      <a:pt x="19226" y="4757"/>
                      <a:pt x="16188" y="5222"/>
                      <a:pt x="13235" y="5992"/>
                    </a:cubicBezTo>
                    <a:cubicBezTo>
                      <a:pt x="8772" y="7028"/>
                      <a:pt x="4423" y="8389"/>
                      <a:pt x="1" y="9597"/>
                    </a:cubicBezTo>
                    <a:lnTo>
                      <a:pt x="14" y="9705"/>
                    </a:lnTo>
                    <a:cubicBezTo>
                      <a:pt x="1552" y="9658"/>
                      <a:pt x="3090" y="9463"/>
                      <a:pt x="4596" y="9187"/>
                    </a:cubicBezTo>
                    <a:cubicBezTo>
                      <a:pt x="9101" y="8392"/>
                      <a:pt x="13555" y="7064"/>
                      <a:pt x="17862" y="5539"/>
                    </a:cubicBezTo>
                    <a:cubicBezTo>
                      <a:pt x="20734" y="4449"/>
                      <a:pt x="23715" y="3783"/>
                      <a:pt x="26706" y="3129"/>
                    </a:cubicBezTo>
                    <a:cubicBezTo>
                      <a:pt x="29666" y="2345"/>
                      <a:pt x="32563" y="1357"/>
                      <a:pt x="35365" y="105"/>
                    </a:cubicBezTo>
                    <a:lnTo>
                      <a:pt x="35333" y="1"/>
                    </a:ln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8"/>
              <p:cNvSpPr/>
              <p:nvPr/>
            </p:nvSpPr>
            <p:spPr>
              <a:xfrm>
                <a:off x="5446159" y="1336880"/>
                <a:ext cx="60648" cy="115782"/>
              </a:xfrm>
              <a:custGeom>
                <a:rect b="b" l="l" r="r" t="t"/>
                <a:pathLst>
                  <a:path extrusionOk="0" h="2814" w="1474">
                    <a:moveTo>
                      <a:pt x="1474" y="1"/>
                    </a:moveTo>
                    <a:lnTo>
                      <a:pt x="1474" y="1"/>
                    </a:lnTo>
                    <a:cubicBezTo>
                      <a:pt x="435" y="408"/>
                      <a:pt x="0" y="1917"/>
                      <a:pt x="668" y="2814"/>
                    </a:cubicBezTo>
                    <a:cubicBezTo>
                      <a:pt x="796" y="1800"/>
                      <a:pt x="1044" y="926"/>
                      <a:pt x="1474" y="1"/>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8"/>
              <p:cNvSpPr/>
              <p:nvPr/>
            </p:nvSpPr>
            <p:spPr>
              <a:xfrm>
                <a:off x="5549515" y="1318694"/>
                <a:ext cx="64268" cy="99365"/>
              </a:xfrm>
              <a:custGeom>
                <a:rect b="b" l="l" r="r" t="t"/>
                <a:pathLst>
                  <a:path extrusionOk="0" h="2415" w="1562">
                    <a:moveTo>
                      <a:pt x="1561" y="1"/>
                    </a:moveTo>
                    <a:lnTo>
                      <a:pt x="1561" y="1"/>
                    </a:lnTo>
                    <a:cubicBezTo>
                      <a:pt x="547" y="161"/>
                      <a:pt x="1" y="1611"/>
                      <a:pt x="627" y="2415"/>
                    </a:cubicBezTo>
                    <a:cubicBezTo>
                      <a:pt x="815" y="1526"/>
                      <a:pt x="1082" y="775"/>
                      <a:pt x="1561" y="1"/>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8"/>
              <p:cNvSpPr/>
              <p:nvPr/>
            </p:nvSpPr>
            <p:spPr>
              <a:xfrm>
                <a:off x="5661635" y="1294213"/>
                <a:ext cx="57603" cy="103439"/>
              </a:xfrm>
              <a:custGeom>
                <a:rect b="b" l="l" r="r" t="t"/>
                <a:pathLst>
                  <a:path extrusionOk="0" h="2514" w="1400">
                    <a:moveTo>
                      <a:pt x="1399" y="1"/>
                    </a:moveTo>
                    <a:lnTo>
                      <a:pt x="1399" y="1"/>
                    </a:lnTo>
                    <a:cubicBezTo>
                      <a:pt x="399" y="268"/>
                      <a:pt x="0" y="1789"/>
                      <a:pt x="737" y="2514"/>
                    </a:cubicBezTo>
                    <a:cubicBezTo>
                      <a:pt x="801" y="1602"/>
                      <a:pt x="1000" y="824"/>
                      <a:pt x="1399" y="1"/>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8"/>
              <p:cNvSpPr/>
              <p:nvPr/>
            </p:nvSpPr>
            <p:spPr>
              <a:xfrm>
                <a:off x="5786716" y="1254179"/>
                <a:ext cx="46288" cy="85540"/>
              </a:xfrm>
              <a:custGeom>
                <a:rect b="b" l="l" r="r" t="t"/>
                <a:pathLst>
                  <a:path extrusionOk="0" h="2079" w="1125">
                    <a:moveTo>
                      <a:pt x="1125" y="0"/>
                    </a:moveTo>
                    <a:lnTo>
                      <a:pt x="1125" y="0"/>
                    </a:lnTo>
                    <a:cubicBezTo>
                      <a:pt x="295" y="244"/>
                      <a:pt x="1" y="1494"/>
                      <a:pt x="640" y="2078"/>
                    </a:cubicBezTo>
                    <a:cubicBezTo>
                      <a:pt x="716" y="1725"/>
                      <a:pt x="782" y="1366"/>
                      <a:pt x="860" y="1034"/>
                    </a:cubicBezTo>
                    <a:cubicBezTo>
                      <a:pt x="937" y="703"/>
                      <a:pt x="1037" y="348"/>
                      <a:pt x="1125" y="0"/>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8"/>
              <p:cNvSpPr/>
              <p:nvPr/>
            </p:nvSpPr>
            <p:spPr>
              <a:xfrm>
                <a:off x="5892047" y="1218218"/>
                <a:ext cx="53036" cy="103068"/>
              </a:xfrm>
              <a:custGeom>
                <a:rect b="b" l="l" r="r" t="t"/>
                <a:pathLst>
                  <a:path extrusionOk="0" h="2505" w="1289">
                    <a:moveTo>
                      <a:pt x="1288" y="0"/>
                    </a:moveTo>
                    <a:lnTo>
                      <a:pt x="1288" y="0"/>
                    </a:lnTo>
                    <a:cubicBezTo>
                      <a:pt x="241" y="212"/>
                      <a:pt x="0" y="1833"/>
                      <a:pt x="760" y="2495"/>
                    </a:cubicBezTo>
                    <a:lnTo>
                      <a:pt x="762" y="2493"/>
                    </a:lnTo>
                    <a:lnTo>
                      <a:pt x="762" y="2493"/>
                    </a:lnTo>
                    <a:cubicBezTo>
                      <a:pt x="764" y="2497"/>
                      <a:pt x="766" y="2500"/>
                      <a:pt x="767" y="2504"/>
                    </a:cubicBezTo>
                    <a:lnTo>
                      <a:pt x="925" y="2383"/>
                    </a:lnTo>
                    <a:cubicBezTo>
                      <a:pt x="757" y="1567"/>
                      <a:pt x="832" y="720"/>
                      <a:pt x="1288" y="0"/>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8"/>
              <p:cNvSpPr/>
              <p:nvPr/>
            </p:nvSpPr>
            <p:spPr>
              <a:xfrm>
                <a:off x="6020790" y="1170366"/>
                <a:ext cx="55340" cy="125492"/>
              </a:xfrm>
              <a:custGeom>
                <a:rect b="b" l="l" r="r" t="t"/>
                <a:pathLst>
                  <a:path extrusionOk="0" h="3050" w="1345">
                    <a:moveTo>
                      <a:pt x="1345" y="1"/>
                    </a:moveTo>
                    <a:lnTo>
                      <a:pt x="1345" y="1"/>
                    </a:lnTo>
                    <a:cubicBezTo>
                      <a:pt x="327" y="546"/>
                      <a:pt x="0" y="2149"/>
                      <a:pt x="721" y="3050"/>
                    </a:cubicBezTo>
                    <a:cubicBezTo>
                      <a:pt x="784" y="1975"/>
                      <a:pt x="974" y="1012"/>
                      <a:pt x="1345" y="1"/>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8"/>
              <p:cNvSpPr/>
              <p:nvPr/>
            </p:nvSpPr>
            <p:spPr>
              <a:xfrm>
                <a:off x="6192776" y="1125066"/>
                <a:ext cx="40404" cy="96444"/>
              </a:xfrm>
              <a:custGeom>
                <a:rect b="b" l="l" r="r" t="t"/>
                <a:pathLst>
                  <a:path extrusionOk="0" h="2344" w="982">
                    <a:moveTo>
                      <a:pt x="982" y="1"/>
                    </a:moveTo>
                    <a:lnTo>
                      <a:pt x="982" y="1"/>
                    </a:lnTo>
                    <a:cubicBezTo>
                      <a:pt x="300" y="250"/>
                      <a:pt x="0" y="1069"/>
                      <a:pt x="59" y="1743"/>
                    </a:cubicBezTo>
                    <a:cubicBezTo>
                      <a:pt x="129" y="2182"/>
                      <a:pt x="194" y="2344"/>
                      <a:pt x="256" y="2344"/>
                    </a:cubicBezTo>
                    <a:cubicBezTo>
                      <a:pt x="394" y="2344"/>
                      <a:pt x="517" y="1548"/>
                      <a:pt x="642" y="1196"/>
                    </a:cubicBezTo>
                    <a:cubicBezTo>
                      <a:pt x="717" y="896"/>
                      <a:pt x="888" y="297"/>
                      <a:pt x="982" y="1"/>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8"/>
              <p:cNvSpPr/>
              <p:nvPr/>
            </p:nvSpPr>
            <p:spPr>
              <a:xfrm>
                <a:off x="6330530" y="1112516"/>
                <a:ext cx="36084" cy="90889"/>
              </a:xfrm>
              <a:custGeom>
                <a:rect b="b" l="l" r="r" t="t"/>
                <a:pathLst>
                  <a:path extrusionOk="0" h="2209" w="877">
                    <a:moveTo>
                      <a:pt x="33" y="0"/>
                    </a:moveTo>
                    <a:cubicBezTo>
                      <a:pt x="0" y="782"/>
                      <a:pt x="120" y="1484"/>
                      <a:pt x="416" y="2208"/>
                    </a:cubicBezTo>
                    <a:cubicBezTo>
                      <a:pt x="876" y="1524"/>
                      <a:pt x="695" y="491"/>
                      <a:pt x="33" y="0"/>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8"/>
              <p:cNvSpPr/>
              <p:nvPr/>
            </p:nvSpPr>
            <p:spPr>
              <a:xfrm>
                <a:off x="6451784" y="1081534"/>
                <a:ext cx="39540" cy="91918"/>
              </a:xfrm>
              <a:custGeom>
                <a:rect b="b" l="l" r="r" t="t"/>
                <a:pathLst>
                  <a:path extrusionOk="0" h="2234" w="961">
                    <a:moveTo>
                      <a:pt x="1" y="1"/>
                    </a:moveTo>
                    <a:lnTo>
                      <a:pt x="1" y="1"/>
                    </a:lnTo>
                    <a:cubicBezTo>
                      <a:pt x="48" y="372"/>
                      <a:pt x="115" y="761"/>
                      <a:pt x="156" y="1115"/>
                    </a:cubicBezTo>
                    <a:cubicBezTo>
                      <a:pt x="201" y="1469"/>
                      <a:pt x="228" y="1864"/>
                      <a:pt x="272" y="2234"/>
                    </a:cubicBezTo>
                    <a:cubicBezTo>
                      <a:pt x="960" y="1669"/>
                      <a:pt x="803" y="387"/>
                      <a:pt x="1" y="1"/>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8"/>
              <p:cNvSpPr/>
              <p:nvPr/>
            </p:nvSpPr>
            <p:spPr>
              <a:xfrm>
                <a:off x="6559172" y="1051252"/>
                <a:ext cx="49127" cy="87186"/>
              </a:xfrm>
              <a:custGeom>
                <a:rect b="b" l="l" r="r" t="t"/>
                <a:pathLst>
                  <a:path extrusionOk="0" h="2119" w="1194">
                    <a:moveTo>
                      <a:pt x="2" y="0"/>
                    </a:moveTo>
                    <a:lnTo>
                      <a:pt x="2" y="0"/>
                    </a:lnTo>
                    <a:cubicBezTo>
                      <a:pt x="0" y="767"/>
                      <a:pt x="433" y="1423"/>
                      <a:pt x="685" y="2118"/>
                    </a:cubicBezTo>
                    <a:cubicBezTo>
                      <a:pt x="1193" y="1404"/>
                      <a:pt x="668" y="417"/>
                      <a:pt x="2" y="0"/>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8"/>
              <p:cNvSpPr/>
              <p:nvPr/>
            </p:nvSpPr>
            <p:spPr>
              <a:xfrm>
                <a:off x="6631176" y="1017348"/>
                <a:ext cx="60895" cy="88626"/>
              </a:xfrm>
              <a:custGeom>
                <a:rect b="b" l="l" r="r" t="t"/>
                <a:pathLst>
                  <a:path extrusionOk="0" h="2154" w="1480">
                    <a:moveTo>
                      <a:pt x="0" y="1"/>
                    </a:moveTo>
                    <a:lnTo>
                      <a:pt x="0" y="1"/>
                    </a:lnTo>
                    <a:cubicBezTo>
                      <a:pt x="271" y="509"/>
                      <a:pt x="553" y="1081"/>
                      <a:pt x="721" y="1630"/>
                    </a:cubicBezTo>
                    <a:cubicBezTo>
                      <a:pt x="756" y="1746"/>
                      <a:pt x="809" y="1940"/>
                      <a:pt x="843" y="2013"/>
                    </a:cubicBezTo>
                    <a:lnTo>
                      <a:pt x="843" y="2013"/>
                    </a:lnTo>
                    <a:cubicBezTo>
                      <a:pt x="820" y="2023"/>
                      <a:pt x="795" y="2058"/>
                      <a:pt x="797" y="2083"/>
                    </a:cubicBezTo>
                    <a:cubicBezTo>
                      <a:pt x="795" y="2129"/>
                      <a:pt x="841" y="2153"/>
                      <a:pt x="886" y="2153"/>
                    </a:cubicBezTo>
                    <a:cubicBezTo>
                      <a:pt x="911" y="2153"/>
                      <a:pt x="936" y="2146"/>
                      <a:pt x="953" y="2132"/>
                    </a:cubicBezTo>
                    <a:cubicBezTo>
                      <a:pt x="1480" y="1390"/>
                      <a:pt x="894" y="138"/>
                      <a:pt x="0" y="1"/>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8"/>
              <p:cNvSpPr/>
              <p:nvPr/>
            </p:nvSpPr>
            <p:spPr>
              <a:xfrm>
                <a:off x="6693346" y="993978"/>
                <a:ext cx="78381" cy="61388"/>
              </a:xfrm>
              <a:custGeom>
                <a:rect b="b" l="l" r="r" t="t"/>
                <a:pathLst>
                  <a:path extrusionOk="0" h="1492" w="1905">
                    <a:moveTo>
                      <a:pt x="172" y="1"/>
                    </a:moveTo>
                    <a:cubicBezTo>
                      <a:pt x="113" y="1"/>
                      <a:pt x="56" y="5"/>
                      <a:pt x="0" y="14"/>
                    </a:cubicBezTo>
                    <a:cubicBezTo>
                      <a:pt x="442" y="634"/>
                      <a:pt x="1125" y="832"/>
                      <a:pt x="1517" y="1492"/>
                    </a:cubicBezTo>
                    <a:cubicBezTo>
                      <a:pt x="1904" y="707"/>
                      <a:pt x="922" y="1"/>
                      <a:pt x="172" y="1"/>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8"/>
              <p:cNvSpPr/>
              <p:nvPr/>
            </p:nvSpPr>
            <p:spPr>
              <a:xfrm>
                <a:off x="6271157" y="1013316"/>
                <a:ext cx="59537" cy="73362"/>
              </a:xfrm>
              <a:custGeom>
                <a:rect b="b" l="l" r="r" t="t"/>
                <a:pathLst>
                  <a:path extrusionOk="0" h="1783" w="1447">
                    <a:moveTo>
                      <a:pt x="1" y="1"/>
                    </a:moveTo>
                    <a:cubicBezTo>
                      <a:pt x="301" y="741"/>
                      <a:pt x="782" y="1339"/>
                      <a:pt x="1446" y="1782"/>
                    </a:cubicBezTo>
                    <a:cubicBezTo>
                      <a:pt x="1427" y="958"/>
                      <a:pt x="802" y="191"/>
                      <a:pt x="1" y="1"/>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8"/>
              <p:cNvSpPr/>
              <p:nvPr/>
            </p:nvSpPr>
            <p:spPr>
              <a:xfrm>
                <a:off x="6357397" y="994801"/>
                <a:ext cx="66531" cy="65091"/>
              </a:xfrm>
              <a:custGeom>
                <a:rect b="b" l="l" r="r" t="t"/>
                <a:pathLst>
                  <a:path extrusionOk="0" h="1582" w="1617">
                    <a:moveTo>
                      <a:pt x="2" y="0"/>
                    </a:moveTo>
                    <a:cubicBezTo>
                      <a:pt x="1" y="0"/>
                      <a:pt x="1" y="0"/>
                      <a:pt x="0" y="0"/>
                    </a:cubicBezTo>
                    <a:cubicBezTo>
                      <a:pt x="353" y="668"/>
                      <a:pt x="822" y="946"/>
                      <a:pt x="1280" y="1581"/>
                    </a:cubicBezTo>
                    <a:cubicBezTo>
                      <a:pt x="1616" y="785"/>
                      <a:pt x="773" y="0"/>
                      <a:pt x="2" y="0"/>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8"/>
              <p:cNvSpPr/>
              <p:nvPr/>
            </p:nvSpPr>
            <p:spPr>
              <a:xfrm>
                <a:off x="6446188" y="972788"/>
                <a:ext cx="64063" cy="63651"/>
              </a:xfrm>
              <a:custGeom>
                <a:rect b="b" l="l" r="r" t="t"/>
                <a:pathLst>
                  <a:path extrusionOk="0" h="1547" w="1557">
                    <a:moveTo>
                      <a:pt x="0" y="1"/>
                    </a:moveTo>
                    <a:cubicBezTo>
                      <a:pt x="242" y="618"/>
                      <a:pt x="1083" y="769"/>
                      <a:pt x="1169" y="1451"/>
                    </a:cubicBezTo>
                    <a:lnTo>
                      <a:pt x="1171" y="1451"/>
                    </a:lnTo>
                    <a:lnTo>
                      <a:pt x="1171" y="1451"/>
                    </a:lnTo>
                    <a:cubicBezTo>
                      <a:pt x="1170" y="1452"/>
                      <a:pt x="1169" y="1452"/>
                      <a:pt x="1168" y="1453"/>
                    </a:cubicBezTo>
                    <a:lnTo>
                      <a:pt x="1406" y="1547"/>
                    </a:lnTo>
                    <a:cubicBezTo>
                      <a:pt x="1549" y="1362"/>
                      <a:pt x="1556" y="1080"/>
                      <a:pt x="1473" y="872"/>
                    </a:cubicBezTo>
                    <a:cubicBezTo>
                      <a:pt x="1240" y="255"/>
                      <a:pt x="579" y="106"/>
                      <a:pt x="0" y="1"/>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8"/>
              <p:cNvSpPr/>
              <p:nvPr/>
            </p:nvSpPr>
            <p:spPr>
              <a:xfrm>
                <a:off x="6515600" y="951063"/>
                <a:ext cx="66285" cy="60113"/>
              </a:xfrm>
              <a:custGeom>
                <a:rect b="b" l="l" r="r" t="t"/>
                <a:pathLst>
                  <a:path extrusionOk="0" h="1461" w="1611">
                    <a:moveTo>
                      <a:pt x="293" y="0"/>
                    </a:moveTo>
                    <a:cubicBezTo>
                      <a:pt x="196" y="0"/>
                      <a:pt x="97" y="17"/>
                      <a:pt x="0" y="52"/>
                    </a:cubicBezTo>
                    <a:cubicBezTo>
                      <a:pt x="303" y="338"/>
                      <a:pt x="702" y="751"/>
                      <a:pt x="978" y="1064"/>
                    </a:cubicBezTo>
                    <a:lnTo>
                      <a:pt x="1315" y="1461"/>
                    </a:lnTo>
                    <a:cubicBezTo>
                      <a:pt x="1611" y="801"/>
                      <a:pt x="976" y="0"/>
                      <a:pt x="293" y="0"/>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8"/>
              <p:cNvSpPr/>
              <p:nvPr/>
            </p:nvSpPr>
            <p:spPr>
              <a:xfrm>
                <a:off x="6589291" y="932836"/>
                <a:ext cx="54887" cy="62294"/>
              </a:xfrm>
              <a:custGeom>
                <a:rect b="b" l="l" r="r" t="t"/>
                <a:pathLst>
                  <a:path extrusionOk="0" h="1514" w="1334">
                    <a:moveTo>
                      <a:pt x="174" y="1"/>
                    </a:moveTo>
                    <a:cubicBezTo>
                      <a:pt x="117" y="1"/>
                      <a:pt x="59" y="6"/>
                      <a:pt x="0" y="18"/>
                    </a:cubicBezTo>
                    <a:cubicBezTo>
                      <a:pt x="145" y="204"/>
                      <a:pt x="428" y="590"/>
                      <a:pt x="558" y="784"/>
                    </a:cubicBezTo>
                    <a:cubicBezTo>
                      <a:pt x="697" y="959"/>
                      <a:pt x="799" y="1219"/>
                      <a:pt x="958" y="1374"/>
                    </a:cubicBezTo>
                    <a:cubicBezTo>
                      <a:pt x="962" y="1388"/>
                      <a:pt x="942" y="1416"/>
                      <a:pt x="917" y="1416"/>
                    </a:cubicBezTo>
                    <a:cubicBezTo>
                      <a:pt x="908" y="1416"/>
                      <a:pt x="898" y="1412"/>
                      <a:pt x="888" y="1403"/>
                    </a:cubicBezTo>
                    <a:lnTo>
                      <a:pt x="888" y="1403"/>
                    </a:lnTo>
                    <a:cubicBezTo>
                      <a:pt x="863" y="1453"/>
                      <a:pt x="925" y="1514"/>
                      <a:pt x="994" y="1514"/>
                    </a:cubicBezTo>
                    <a:cubicBezTo>
                      <a:pt x="1002" y="1514"/>
                      <a:pt x="1011" y="1513"/>
                      <a:pt x="1019" y="1511"/>
                    </a:cubicBezTo>
                    <a:cubicBezTo>
                      <a:pt x="1121" y="1485"/>
                      <a:pt x="1152" y="1400"/>
                      <a:pt x="1175" y="1337"/>
                    </a:cubicBezTo>
                    <a:cubicBezTo>
                      <a:pt x="1334" y="712"/>
                      <a:pt x="813" y="1"/>
                      <a:pt x="174" y="1"/>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8"/>
              <p:cNvSpPr/>
              <p:nvPr/>
            </p:nvSpPr>
            <p:spPr>
              <a:xfrm>
                <a:off x="5598684" y="1171148"/>
                <a:ext cx="44107" cy="106113"/>
              </a:xfrm>
              <a:custGeom>
                <a:rect b="b" l="l" r="r" t="t"/>
                <a:pathLst>
                  <a:path extrusionOk="0" h="2579" w="1072">
                    <a:moveTo>
                      <a:pt x="1071" y="1"/>
                    </a:moveTo>
                    <a:lnTo>
                      <a:pt x="1071" y="1"/>
                    </a:lnTo>
                    <a:cubicBezTo>
                      <a:pt x="1" y="410"/>
                      <a:pt x="28" y="2101"/>
                      <a:pt x="1033" y="2579"/>
                    </a:cubicBezTo>
                    <a:lnTo>
                      <a:pt x="1042" y="2409"/>
                    </a:lnTo>
                    <a:cubicBezTo>
                      <a:pt x="1045" y="2343"/>
                      <a:pt x="1025" y="2286"/>
                      <a:pt x="992" y="2242"/>
                    </a:cubicBezTo>
                    <a:lnTo>
                      <a:pt x="992" y="2242"/>
                    </a:lnTo>
                    <a:cubicBezTo>
                      <a:pt x="715" y="1463"/>
                      <a:pt x="752" y="801"/>
                      <a:pt x="1071" y="1"/>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8"/>
              <p:cNvSpPr/>
              <p:nvPr/>
            </p:nvSpPr>
            <p:spPr>
              <a:xfrm>
                <a:off x="5697349" y="1143540"/>
                <a:ext cx="47481" cy="92412"/>
              </a:xfrm>
              <a:custGeom>
                <a:rect b="b" l="l" r="r" t="t"/>
                <a:pathLst>
                  <a:path extrusionOk="0" h="2246" w="1154">
                    <a:moveTo>
                      <a:pt x="1154" y="1"/>
                    </a:moveTo>
                    <a:lnTo>
                      <a:pt x="1154" y="1"/>
                    </a:lnTo>
                    <a:cubicBezTo>
                      <a:pt x="249" y="268"/>
                      <a:pt x="1" y="1690"/>
                      <a:pt x="765" y="2246"/>
                    </a:cubicBezTo>
                    <a:cubicBezTo>
                      <a:pt x="782" y="1434"/>
                      <a:pt x="894" y="769"/>
                      <a:pt x="1154" y="1"/>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8"/>
              <p:cNvSpPr/>
              <p:nvPr/>
            </p:nvSpPr>
            <p:spPr>
              <a:xfrm>
                <a:off x="5780339" y="1126094"/>
                <a:ext cx="45506" cy="96938"/>
              </a:xfrm>
              <a:custGeom>
                <a:rect b="b" l="l" r="r" t="t"/>
                <a:pathLst>
                  <a:path extrusionOk="0" h="2356" w="1106">
                    <a:moveTo>
                      <a:pt x="1106" y="0"/>
                    </a:moveTo>
                    <a:lnTo>
                      <a:pt x="1106" y="0"/>
                    </a:lnTo>
                    <a:cubicBezTo>
                      <a:pt x="18" y="268"/>
                      <a:pt x="0" y="2068"/>
                      <a:pt x="1084" y="2356"/>
                    </a:cubicBezTo>
                    <a:cubicBezTo>
                      <a:pt x="711" y="1461"/>
                      <a:pt x="715" y="887"/>
                      <a:pt x="1106" y="0"/>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8"/>
              <p:cNvSpPr/>
              <p:nvPr/>
            </p:nvSpPr>
            <p:spPr>
              <a:xfrm>
                <a:off x="5513637" y="1196864"/>
                <a:ext cx="44766" cy="95374"/>
              </a:xfrm>
              <a:custGeom>
                <a:rect b="b" l="l" r="r" t="t"/>
                <a:pathLst>
                  <a:path extrusionOk="0" h="2318" w="1088">
                    <a:moveTo>
                      <a:pt x="993" y="1"/>
                    </a:moveTo>
                    <a:cubicBezTo>
                      <a:pt x="1" y="339"/>
                      <a:pt x="68" y="2061"/>
                      <a:pt x="1087" y="2317"/>
                    </a:cubicBezTo>
                    <a:cubicBezTo>
                      <a:pt x="753" y="1456"/>
                      <a:pt x="728" y="885"/>
                      <a:pt x="993" y="1"/>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8"/>
              <p:cNvSpPr/>
              <p:nvPr/>
            </p:nvSpPr>
            <p:spPr>
              <a:xfrm>
                <a:off x="5440646" y="1226324"/>
                <a:ext cx="41886" cy="90601"/>
              </a:xfrm>
              <a:custGeom>
                <a:rect b="b" l="l" r="r" t="t"/>
                <a:pathLst>
                  <a:path extrusionOk="0" h="2202" w="1018">
                    <a:moveTo>
                      <a:pt x="903" y="0"/>
                    </a:moveTo>
                    <a:cubicBezTo>
                      <a:pt x="379" y="0"/>
                      <a:pt x="1" y="602"/>
                      <a:pt x="55" y="1109"/>
                    </a:cubicBezTo>
                    <a:cubicBezTo>
                      <a:pt x="102" y="1638"/>
                      <a:pt x="501" y="2109"/>
                      <a:pt x="1018" y="2201"/>
                    </a:cubicBezTo>
                    <a:cubicBezTo>
                      <a:pt x="610" y="1492"/>
                      <a:pt x="335" y="665"/>
                      <a:pt x="976" y="4"/>
                    </a:cubicBezTo>
                    <a:cubicBezTo>
                      <a:pt x="951" y="2"/>
                      <a:pt x="927" y="0"/>
                      <a:pt x="903" y="0"/>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8"/>
              <p:cNvSpPr/>
              <p:nvPr/>
            </p:nvSpPr>
            <p:spPr>
              <a:xfrm>
                <a:off x="5362059" y="1352474"/>
                <a:ext cx="46905" cy="115329"/>
              </a:xfrm>
              <a:custGeom>
                <a:rect b="b" l="l" r="r" t="t"/>
                <a:pathLst>
                  <a:path extrusionOk="0" h="2803" w="1140">
                    <a:moveTo>
                      <a:pt x="1140" y="1"/>
                    </a:moveTo>
                    <a:cubicBezTo>
                      <a:pt x="163" y="488"/>
                      <a:pt x="0" y="2028"/>
                      <a:pt x="717" y="2803"/>
                    </a:cubicBezTo>
                    <a:cubicBezTo>
                      <a:pt x="772" y="1856"/>
                      <a:pt x="830" y="911"/>
                      <a:pt x="1140" y="1"/>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8"/>
              <p:cNvSpPr/>
              <p:nvPr/>
            </p:nvSpPr>
            <p:spPr>
              <a:xfrm>
                <a:off x="5285200" y="1355560"/>
                <a:ext cx="75419" cy="120678"/>
              </a:xfrm>
              <a:custGeom>
                <a:rect b="b" l="l" r="r" t="t"/>
                <a:pathLst>
                  <a:path extrusionOk="0" h="2933" w="1833">
                    <a:moveTo>
                      <a:pt x="1833" y="1"/>
                    </a:moveTo>
                    <a:lnTo>
                      <a:pt x="1833" y="1"/>
                    </a:lnTo>
                    <a:cubicBezTo>
                      <a:pt x="767" y="429"/>
                      <a:pt x="0" y="1822"/>
                      <a:pt x="415" y="2933"/>
                    </a:cubicBezTo>
                    <a:cubicBezTo>
                      <a:pt x="795" y="1863"/>
                      <a:pt x="1296" y="1020"/>
                      <a:pt x="1833" y="1"/>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8"/>
              <p:cNvSpPr/>
              <p:nvPr/>
            </p:nvSpPr>
            <p:spPr>
              <a:xfrm>
                <a:off x="5359261" y="1231878"/>
                <a:ext cx="45260" cy="106895"/>
              </a:xfrm>
              <a:custGeom>
                <a:rect b="b" l="l" r="r" t="t"/>
                <a:pathLst>
                  <a:path extrusionOk="0" h="2598" w="1100">
                    <a:moveTo>
                      <a:pt x="1100" y="0"/>
                    </a:moveTo>
                    <a:cubicBezTo>
                      <a:pt x="97" y="375"/>
                      <a:pt x="1" y="2017"/>
                      <a:pt x="858" y="2598"/>
                    </a:cubicBezTo>
                    <a:cubicBezTo>
                      <a:pt x="761" y="1688"/>
                      <a:pt x="772" y="865"/>
                      <a:pt x="1100" y="0"/>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8"/>
              <p:cNvSpPr/>
              <p:nvPr/>
            </p:nvSpPr>
            <p:spPr>
              <a:xfrm>
                <a:off x="5932246" y="1108855"/>
                <a:ext cx="65174" cy="74925"/>
              </a:xfrm>
              <a:custGeom>
                <a:rect b="b" l="l" r="r" t="t"/>
                <a:pathLst>
                  <a:path extrusionOk="0" h="1821" w="1584">
                    <a:moveTo>
                      <a:pt x="211" y="1"/>
                    </a:moveTo>
                    <a:lnTo>
                      <a:pt x="211" y="1"/>
                    </a:lnTo>
                    <a:cubicBezTo>
                      <a:pt x="1" y="841"/>
                      <a:pt x="716" y="1793"/>
                      <a:pt x="1584" y="1820"/>
                    </a:cubicBezTo>
                    <a:cubicBezTo>
                      <a:pt x="1151" y="1149"/>
                      <a:pt x="735" y="603"/>
                      <a:pt x="211" y="1"/>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8"/>
              <p:cNvSpPr/>
              <p:nvPr/>
            </p:nvSpPr>
            <p:spPr>
              <a:xfrm>
                <a:off x="6157885" y="1037468"/>
                <a:ext cx="98913" cy="86116"/>
              </a:xfrm>
              <a:custGeom>
                <a:rect b="b" l="l" r="r" t="t"/>
                <a:pathLst>
                  <a:path extrusionOk="0" h="2093" w="2404">
                    <a:moveTo>
                      <a:pt x="140" y="0"/>
                    </a:moveTo>
                    <a:lnTo>
                      <a:pt x="140" y="0"/>
                    </a:lnTo>
                    <a:cubicBezTo>
                      <a:pt x="1" y="907"/>
                      <a:pt x="890" y="2093"/>
                      <a:pt x="1825" y="2093"/>
                    </a:cubicBezTo>
                    <a:cubicBezTo>
                      <a:pt x="2019" y="2093"/>
                      <a:pt x="2215" y="2042"/>
                      <a:pt x="2404" y="1927"/>
                    </a:cubicBezTo>
                    <a:cubicBezTo>
                      <a:pt x="1353" y="1730"/>
                      <a:pt x="765" y="795"/>
                      <a:pt x="140" y="0"/>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8"/>
              <p:cNvSpPr/>
              <p:nvPr/>
            </p:nvSpPr>
            <p:spPr>
              <a:xfrm>
                <a:off x="6039141" y="1072729"/>
                <a:ext cx="82002" cy="86528"/>
              </a:xfrm>
              <a:custGeom>
                <a:rect b="b" l="l" r="r" t="t"/>
                <a:pathLst>
                  <a:path extrusionOk="0" h="2103" w="1993">
                    <a:moveTo>
                      <a:pt x="138" y="0"/>
                    </a:moveTo>
                    <a:cubicBezTo>
                      <a:pt x="0" y="535"/>
                      <a:pt x="80" y="1172"/>
                      <a:pt x="461" y="1590"/>
                    </a:cubicBezTo>
                    <a:cubicBezTo>
                      <a:pt x="793" y="1897"/>
                      <a:pt x="1215" y="2103"/>
                      <a:pt x="1653" y="2103"/>
                    </a:cubicBezTo>
                    <a:cubicBezTo>
                      <a:pt x="1766" y="2103"/>
                      <a:pt x="1879" y="2089"/>
                      <a:pt x="1993" y="2060"/>
                    </a:cubicBezTo>
                    <a:cubicBezTo>
                      <a:pt x="1546" y="1772"/>
                      <a:pt x="1098" y="1487"/>
                      <a:pt x="762" y="1112"/>
                    </a:cubicBezTo>
                    <a:cubicBezTo>
                      <a:pt x="515" y="756"/>
                      <a:pt x="382" y="386"/>
                      <a:pt x="138" y="0"/>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8"/>
              <p:cNvSpPr/>
              <p:nvPr/>
            </p:nvSpPr>
            <p:spPr>
              <a:xfrm>
                <a:off x="6735931" y="1045532"/>
                <a:ext cx="49827" cy="37031"/>
              </a:xfrm>
              <a:custGeom>
                <a:rect b="b" l="l" r="r" t="t"/>
                <a:pathLst>
                  <a:path extrusionOk="0" h="900" w="1211">
                    <a:moveTo>
                      <a:pt x="748" y="230"/>
                    </a:moveTo>
                    <a:cubicBezTo>
                      <a:pt x="909" y="230"/>
                      <a:pt x="1038" y="407"/>
                      <a:pt x="917" y="533"/>
                    </a:cubicBezTo>
                    <a:cubicBezTo>
                      <a:pt x="849" y="627"/>
                      <a:pt x="763" y="841"/>
                      <a:pt x="600" y="841"/>
                    </a:cubicBezTo>
                    <a:cubicBezTo>
                      <a:pt x="590" y="841"/>
                      <a:pt x="580" y="840"/>
                      <a:pt x="570" y="839"/>
                    </a:cubicBezTo>
                    <a:cubicBezTo>
                      <a:pt x="203" y="776"/>
                      <a:pt x="429" y="292"/>
                      <a:pt x="690" y="237"/>
                    </a:cubicBezTo>
                    <a:cubicBezTo>
                      <a:pt x="710" y="232"/>
                      <a:pt x="729" y="230"/>
                      <a:pt x="748" y="230"/>
                    </a:cubicBezTo>
                    <a:close/>
                    <a:moveTo>
                      <a:pt x="547" y="1"/>
                    </a:moveTo>
                    <a:cubicBezTo>
                      <a:pt x="328" y="1"/>
                      <a:pt x="103" y="172"/>
                      <a:pt x="44" y="394"/>
                    </a:cubicBezTo>
                    <a:cubicBezTo>
                      <a:pt x="0" y="543"/>
                      <a:pt x="51" y="751"/>
                      <a:pt x="202" y="821"/>
                    </a:cubicBezTo>
                    <a:cubicBezTo>
                      <a:pt x="343" y="892"/>
                      <a:pt x="464" y="862"/>
                      <a:pt x="567" y="875"/>
                    </a:cubicBezTo>
                    <a:cubicBezTo>
                      <a:pt x="643" y="887"/>
                      <a:pt x="733" y="900"/>
                      <a:pt x="821" y="900"/>
                    </a:cubicBezTo>
                    <a:cubicBezTo>
                      <a:pt x="1005" y="900"/>
                      <a:pt x="1182" y="843"/>
                      <a:pt x="1210" y="601"/>
                    </a:cubicBezTo>
                    <a:cubicBezTo>
                      <a:pt x="1204" y="296"/>
                      <a:pt x="943" y="175"/>
                      <a:pt x="723" y="42"/>
                    </a:cubicBezTo>
                    <a:cubicBezTo>
                      <a:pt x="667" y="14"/>
                      <a:pt x="607" y="1"/>
                      <a:pt x="547" y="1"/>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8"/>
              <p:cNvSpPr/>
              <p:nvPr/>
            </p:nvSpPr>
            <p:spPr>
              <a:xfrm>
                <a:off x="6560078" y="901031"/>
                <a:ext cx="46700" cy="37360"/>
              </a:xfrm>
              <a:custGeom>
                <a:rect b="b" l="l" r="r" t="t"/>
                <a:pathLst>
                  <a:path extrusionOk="0" h="908" w="1135">
                    <a:moveTo>
                      <a:pt x="668" y="242"/>
                    </a:moveTo>
                    <a:cubicBezTo>
                      <a:pt x="729" y="242"/>
                      <a:pt x="791" y="274"/>
                      <a:pt x="807" y="333"/>
                    </a:cubicBezTo>
                    <a:cubicBezTo>
                      <a:pt x="827" y="408"/>
                      <a:pt x="760" y="469"/>
                      <a:pt x="719" y="500"/>
                    </a:cubicBezTo>
                    <a:cubicBezTo>
                      <a:pt x="645" y="579"/>
                      <a:pt x="569" y="682"/>
                      <a:pt x="429" y="828"/>
                    </a:cubicBezTo>
                    <a:cubicBezTo>
                      <a:pt x="366" y="646"/>
                      <a:pt x="390" y="509"/>
                      <a:pt x="424" y="429"/>
                    </a:cubicBezTo>
                    <a:cubicBezTo>
                      <a:pt x="454" y="323"/>
                      <a:pt x="508" y="283"/>
                      <a:pt x="630" y="246"/>
                    </a:cubicBezTo>
                    <a:cubicBezTo>
                      <a:pt x="642" y="243"/>
                      <a:pt x="655" y="242"/>
                      <a:pt x="668" y="242"/>
                    </a:cubicBezTo>
                    <a:close/>
                    <a:moveTo>
                      <a:pt x="455" y="0"/>
                    </a:moveTo>
                    <a:cubicBezTo>
                      <a:pt x="278" y="0"/>
                      <a:pt x="111" y="105"/>
                      <a:pt x="51" y="335"/>
                    </a:cubicBezTo>
                    <a:cubicBezTo>
                      <a:pt x="0" y="601"/>
                      <a:pt x="179" y="859"/>
                      <a:pt x="421" y="863"/>
                    </a:cubicBezTo>
                    <a:cubicBezTo>
                      <a:pt x="481" y="894"/>
                      <a:pt x="542" y="907"/>
                      <a:pt x="601" y="907"/>
                    </a:cubicBezTo>
                    <a:cubicBezTo>
                      <a:pt x="898" y="907"/>
                      <a:pt x="1135" y="563"/>
                      <a:pt x="912" y="282"/>
                    </a:cubicBezTo>
                    <a:cubicBezTo>
                      <a:pt x="811" y="101"/>
                      <a:pt x="628" y="0"/>
                      <a:pt x="455" y="0"/>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8"/>
              <p:cNvSpPr/>
              <p:nvPr/>
            </p:nvSpPr>
            <p:spPr>
              <a:xfrm>
                <a:off x="6486551" y="925636"/>
                <a:ext cx="42832" cy="37031"/>
              </a:xfrm>
              <a:custGeom>
                <a:rect b="b" l="l" r="r" t="t"/>
                <a:pathLst>
                  <a:path extrusionOk="0" h="900" w="1041">
                    <a:moveTo>
                      <a:pt x="672" y="322"/>
                    </a:moveTo>
                    <a:cubicBezTo>
                      <a:pt x="749" y="322"/>
                      <a:pt x="818" y="359"/>
                      <a:pt x="817" y="463"/>
                    </a:cubicBezTo>
                    <a:cubicBezTo>
                      <a:pt x="807" y="532"/>
                      <a:pt x="727" y="554"/>
                      <a:pt x="682" y="563"/>
                    </a:cubicBezTo>
                    <a:cubicBezTo>
                      <a:pt x="602" y="580"/>
                      <a:pt x="528" y="723"/>
                      <a:pt x="436" y="723"/>
                    </a:cubicBezTo>
                    <a:cubicBezTo>
                      <a:pt x="412" y="723"/>
                      <a:pt x="388" y="714"/>
                      <a:pt x="362" y="690"/>
                    </a:cubicBezTo>
                    <a:cubicBezTo>
                      <a:pt x="259" y="592"/>
                      <a:pt x="404" y="436"/>
                      <a:pt x="477" y="403"/>
                    </a:cubicBezTo>
                    <a:cubicBezTo>
                      <a:pt x="509" y="359"/>
                      <a:pt x="594" y="322"/>
                      <a:pt x="672" y="322"/>
                    </a:cubicBezTo>
                    <a:close/>
                    <a:moveTo>
                      <a:pt x="515" y="0"/>
                    </a:moveTo>
                    <a:cubicBezTo>
                      <a:pt x="399" y="0"/>
                      <a:pt x="280" y="45"/>
                      <a:pt x="199" y="135"/>
                    </a:cubicBezTo>
                    <a:cubicBezTo>
                      <a:pt x="0" y="350"/>
                      <a:pt x="167" y="590"/>
                      <a:pt x="336" y="717"/>
                    </a:cubicBezTo>
                    <a:cubicBezTo>
                      <a:pt x="467" y="846"/>
                      <a:pt x="584" y="900"/>
                      <a:pt x="680" y="900"/>
                    </a:cubicBezTo>
                    <a:cubicBezTo>
                      <a:pt x="936" y="900"/>
                      <a:pt x="1040" y="520"/>
                      <a:pt x="838" y="175"/>
                    </a:cubicBezTo>
                    <a:cubicBezTo>
                      <a:pt x="779" y="60"/>
                      <a:pt x="650" y="0"/>
                      <a:pt x="515" y="0"/>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8"/>
              <p:cNvSpPr/>
              <p:nvPr/>
            </p:nvSpPr>
            <p:spPr>
              <a:xfrm>
                <a:off x="6428208" y="952792"/>
                <a:ext cx="32957" cy="29460"/>
              </a:xfrm>
              <a:custGeom>
                <a:rect b="b" l="l" r="r" t="t"/>
                <a:pathLst>
                  <a:path extrusionOk="0" h="716" w="801">
                    <a:moveTo>
                      <a:pt x="324" y="302"/>
                    </a:moveTo>
                    <a:cubicBezTo>
                      <a:pt x="325" y="305"/>
                      <a:pt x="326" y="308"/>
                      <a:pt x="328" y="310"/>
                    </a:cubicBezTo>
                    <a:cubicBezTo>
                      <a:pt x="334" y="345"/>
                      <a:pt x="330" y="348"/>
                      <a:pt x="325" y="348"/>
                    </a:cubicBezTo>
                    <a:cubicBezTo>
                      <a:pt x="324" y="348"/>
                      <a:pt x="323" y="348"/>
                      <a:pt x="322" y="348"/>
                    </a:cubicBezTo>
                    <a:cubicBezTo>
                      <a:pt x="318" y="348"/>
                      <a:pt x="313" y="350"/>
                      <a:pt x="316" y="378"/>
                    </a:cubicBezTo>
                    <a:cubicBezTo>
                      <a:pt x="307" y="401"/>
                      <a:pt x="329" y="434"/>
                      <a:pt x="260" y="464"/>
                    </a:cubicBezTo>
                    <a:cubicBezTo>
                      <a:pt x="251" y="468"/>
                      <a:pt x="243" y="470"/>
                      <a:pt x="234" y="470"/>
                    </a:cubicBezTo>
                    <a:cubicBezTo>
                      <a:pt x="173" y="470"/>
                      <a:pt x="115" y="390"/>
                      <a:pt x="170" y="345"/>
                    </a:cubicBezTo>
                    <a:lnTo>
                      <a:pt x="170" y="345"/>
                    </a:lnTo>
                    <a:cubicBezTo>
                      <a:pt x="168" y="351"/>
                      <a:pt x="168" y="353"/>
                      <a:pt x="170" y="353"/>
                    </a:cubicBezTo>
                    <a:cubicBezTo>
                      <a:pt x="178" y="353"/>
                      <a:pt x="206" y="333"/>
                      <a:pt x="249" y="333"/>
                    </a:cubicBezTo>
                    <a:cubicBezTo>
                      <a:pt x="252" y="333"/>
                      <a:pt x="255" y="333"/>
                      <a:pt x="258" y="333"/>
                    </a:cubicBezTo>
                    <a:cubicBezTo>
                      <a:pt x="286" y="326"/>
                      <a:pt x="306" y="315"/>
                      <a:pt x="324" y="302"/>
                    </a:cubicBezTo>
                    <a:close/>
                    <a:moveTo>
                      <a:pt x="480" y="1"/>
                    </a:moveTo>
                    <a:cubicBezTo>
                      <a:pt x="448" y="1"/>
                      <a:pt x="421" y="10"/>
                      <a:pt x="399" y="24"/>
                    </a:cubicBezTo>
                    <a:lnTo>
                      <a:pt x="399" y="24"/>
                    </a:lnTo>
                    <a:cubicBezTo>
                      <a:pt x="363" y="10"/>
                      <a:pt x="323" y="2"/>
                      <a:pt x="283" y="2"/>
                    </a:cubicBezTo>
                    <a:cubicBezTo>
                      <a:pt x="193" y="2"/>
                      <a:pt x="101" y="39"/>
                      <a:pt x="51" y="112"/>
                    </a:cubicBezTo>
                    <a:cubicBezTo>
                      <a:pt x="3" y="175"/>
                      <a:pt x="1" y="256"/>
                      <a:pt x="1" y="326"/>
                    </a:cubicBezTo>
                    <a:cubicBezTo>
                      <a:pt x="65" y="504"/>
                      <a:pt x="154" y="716"/>
                      <a:pt x="370" y="716"/>
                    </a:cubicBezTo>
                    <a:cubicBezTo>
                      <a:pt x="377" y="716"/>
                      <a:pt x="385" y="715"/>
                      <a:pt x="393" y="715"/>
                    </a:cubicBezTo>
                    <a:cubicBezTo>
                      <a:pt x="650" y="690"/>
                      <a:pt x="801" y="336"/>
                      <a:pt x="623" y="160"/>
                    </a:cubicBezTo>
                    <a:cubicBezTo>
                      <a:pt x="618" y="153"/>
                      <a:pt x="614" y="150"/>
                      <a:pt x="610" y="150"/>
                    </a:cubicBezTo>
                    <a:cubicBezTo>
                      <a:pt x="594" y="150"/>
                      <a:pt x="580" y="191"/>
                      <a:pt x="537" y="191"/>
                    </a:cubicBezTo>
                    <a:cubicBezTo>
                      <a:pt x="535" y="191"/>
                      <a:pt x="533" y="191"/>
                      <a:pt x="531" y="191"/>
                    </a:cubicBezTo>
                    <a:lnTo>
                      <a:pt x="531" y="191"/>
                    </a:lnTo>
                    <a:cubicBezTo>
                      <a:pt x="533" y="189"/>
                      <a:pt x="535" y="188"/>
                      <a:pt x="535" y="188"/>
                    </a:cubicBezTo>
                    <a:cubicBezTo>
                      <a:pt x="534" y="186"/>
                      <a:pt x="534" y="185"/>
                      <a:pt x="534" y="183"/>
                    </a:cubicBezTo>
                    <a:lnTo>
                      <a:pt x="534" y="183"/>
                    </a:lnTo>
                    <a:cubicBezTo>
                      <a:pt x="534" y="183"/>
                      <a:pt x="535" y="183"/>
                      <a:pt x="535" y="183"/>
                    </a:cubicBezTo>
                    <a:cubicBezTo>
                      <a:pt x="623" y="183"/>
                      <a:pt x="618" y="2"/>
                      <a:pt x="498" y="2"/>
                    </a:cubicBezTo>
                    <a:cubicBezTo>
                      <a:pt x="492" y="1"/>
                      <a:pt x="486" y="1"/>
                      <a:pt x="480" y="1"/>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8"/>
              <p:cNvSpPr/>
              <p:nvPr/>
            </p:nvSpPr>
            <p:spPr>
              <a:xfrm>
                <a:off x="6659813" y="1099309"/>
                <a:ext cx="41433" cy="28555"/>
              </a:xfrm>
              <a:custGeom>
                <a:rect b="b" l="l" r="r" t="t"/>
                <a:pathLst>
                  <a:path extrusionOk="0" h="694" w="1007">
                    <a:moveTo>
                      <a:pt x="387" y="255"/>
                    </a:moveTo>
                    <a:cubicBezTo>
                      <a:pt x="485" y="255"/>
                      <a:pt x="537" y="325"/>
                      <a:pt x="527" y="354"/>
                    </a:cubicBezTo>
                    <a:cubicBezTo>
                      <a:pt x="558" y="384"/>
                      <a:pt x="547" y="451"/>
                      <a:pt x="534" y="505"/>
                    </a:cubicBezTo>
                    <a:cubicBezTo>
                      <a:pt x="520" y="549"/>
                      <a:pt x="482" y="569"/>
                      <a:pt x="443" y="569"/>
                    </a:cubicBezTo>
                    <a:cubicBezTo>
                      <a:pt x="395" y="569"/>
                      <a:pt x="345" y="538"/>
                      <a:pt x="335" y="480"/>
                    </a:cubicBezTo>
                    <a:cubicBezTo>
                      <a:pt x="326" y="449"/>
                      <a:pt x="326" y="421"/>
                      <a:pt x="325" y="400"/>
                    </a:cubicBezTo>
                    <a:lnTo>
                      <a:pt x="325" y="400"/>
                    </a:lnTo>
                    <a:lnTo>
                      <a:pt x="331" y="438"/>
                    </a:lnTo>
                    <a:cubicBezTo>
                      <a:pt x="335" y="412"/>
                      <a:pt x="318" y="353"/>
                      <a:pt x="371" y="255"/>
                    </a:cubicBezTo>
                    <a:lnTo>
                      <a:pt x="371" y="255"/>
                    </a:lnTo>
                    <a:cubicBezTo>
                      <a:pt x="377" y="255"/>
                      <a:pt x="382" y="255"/>
                      <a:pt x="387" y="255"/>
                    </a:cubicBezTo>
                    <a:close/>
                    <a:moveTo>
                      <a:pt x="583" y="0"/>
                    </a:moveTo>
                    <a:cubicBezTo>
                      <a:pt x="474" y="0"/>
                      <a:pt x="363" y="53"/>
                      <a:pt x="320" y="142"/>
                    </a:cubicBezTo>
                    <a:lnTo>
                      <a:pt x="320" y="142"/>
                    </a:lnTo>
                    <a:cubicBezTo>
                      <a:pt x="308" y="140"/>
                      <a:pt x="296" y="139"/>
                      <a:pt x="284" y="139"/>
                    </a:cubicBezTo>
                    <a:cubicBezTo>
                      <a:pt x="151" y="139"/>
                      <a:pt x="14" y="261"/>
                      <a:pt x="9" y="424"/>
                    </a:cubicBezTo>
                    <a:cubicBezTo>
                      <a:pt x="1" y="535"/>
                      <a:pt x="118" y="621"/>
                      <a:pt x="210" y="643"/>
                    </a:cubicBezTo>
                    <a:cubicBezTo>
                      <a:pt x="336" y="662"/>
                      <a:pt x="426" y="693"/>
                      <a:pt x="539" y="693"/>
                    </a:cubicBezTo>
                    <a:cubicBezTo>
                      <a:pt x="570" y="693"/>
                      <a:pt x="604" y="691"/>
                      <a:pt x="640" y="685"/>
                    </a:cubicBezTo>
                    <a:cubicBezTo>
                      <a:pt x="950" y="630"/>
                      <a:pt x="1007" y="129"/>
                      <a:pt x="696" y="21"/>
                    </a:cubicBezTo>
                    <a:cubicBezTo>
                      <a:pt x="661" y="7"/>
                      <a:pt x="622" y="0"/>
                      <a:pt x="583" y="0"/>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8"/>
              <p:cNvSpPr/>
              <p:nvPr/>
            </p:nvSpPr>
            <p:spPr>
              <a:xfrm>
                <a:off x="6333780" y="1194230"/>
                <a:ext cx="42420" cy="36125"/>
              </a:xfrm>
              <a:custGeom>
                <a:rect b="b" l="l" r="r" t="t"/>
                <a:pathLst>
                  <a:path extrusionOk="0" h="878" w="1031">
                    <a:moveTo>
                      <a:pt x="606" y="122"/>
                    </a:moveTo>
                    <a:cubicBezTo>
                      <a:pt x="613" y="196"/>
                      <a:pt x="626" y="292"/>
                      <a:pt x="639" y="371"/>
                    </a:cubicBezTo>
                    <a:lnTo>
                      <a:pt x="639" y="371"/>
                    </a:lnTo>
                    <a:cubicBezTo>
                      <a:pt x="570" y="445"/>
                      <a:pt x="525" y="519"/>
                      <a:pt x="482" y="561"/>
                    </a:cubicBezTo>
                    <a:cubicBezTo>
                      <a:pt x="448" y="608"/>
                      <a:pt x="404" y="628"/>
                      <a:pt x="363" y="628"/>
                    </a:cubicBezTo>
                    <a:cubicBezTo>
                      <a:pt x="268" y="628"/>
                      <a:pt x="189" y="525"/>
                      <a:pt x="273" y="413"/>
                    </a:cubicBezTo>
                    <a:cubicBezTo>
                      <a:pt x="413" y="312"/>
                      <a:pt x="419" y="255"/>
                      <a:pt x="606" y="122"/>
                    </a:cubicBezTo>
                    <a:close/>
                    <a:moveTo>
                      <a:pt x="407" y="1"/>
                    </a:moveTo>
                    <a:cubicBezTo>
                      <a:pt x="208" y="1"/>
                      <a:pt x="1" y="170"/>
                      <a:pt x="57" y="391"/>
                    </a:cubicBezTo>
                    <a:cubicBezTo>
                      <a:pt x="121" y="572"/>
                      <a:pt x="175" y="691"/>
                      <a:pt x="321" y="819"/>
                    </a:cubicBezTo>
                    <a:cubicBezTo>
                      <a:pt x="376" y="860"/>
                      <a:pt x="437" y="878"/>
                      <a:pt x="500" y="878"/>
                    </a:cubicBezTo>
                    <a:cubicBezTo>
                      <a:pt x="707" y="878"/>
                      <a:pt x="926" y="683"/>
                      <a:pt x="975" y="526"/>
                    </a:cubicBezTo>
                    <a:lnTo>
                      <a:pt x="1031" y="392"/>
                    </a:lnTo>
                    <a:cubicBezTo>
                      <a:pt x="919" y="265"/>
                      <a:pt x="772" y="126"/>
                      <a:pt x="626" y="91"/>
                    </a:cubicBezTo>
                    <a:cubicBezTo>
                      <a:pt x="566" y="28"/>
                      <a:pt x="488" y="1"/>
                      <a:pt x="407" y="1"/>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8"/>
              <p:cNvSpPr/>
              <p:nvPr/>
            </p:nvSpPr>
            <p:spPr>
              <a:xfrm>
                <a:off x="6437877" y="1162919"/>
                <a:ext cx="58097" cy="42297"/>
              </a:xfrm>
              <a:custGeom>
                <a:rect b="b" l="l" r="r" t="t"/>
                <a:pathLst>
                  <a:path extrusionOk="0" h="1028" w="1412">
                    <a:moveTo>
                      <a:pt x="440" y="180"/>
                    </a:moveTo>
                    <a:lnTo>
                      <a:pt x="440" y="180"/>
                    </a:lnTo>
                    <a:cubicBezTo>
                      <a:pt x="705" y="240"/>
                      <a:pt x="912" y="319"/>
                      <a:pt x="931" y="585"/>
                    </a:cubicBezTo>
                    <a:cubicBezTo>
                      <a:pt x="921" y="762"/>
                      <a:pt x="765" y="910"/>
                      <a:pt x="631" y="910"/>
                    </a:cubicBezTo>
                    <a:cubicBezTo>
                      <a:pt x="544" y="910"/>
                      <a:pt x="466" y="848"/>
                      <a:pt x="442" y="692"/>
                    </a:cubicBezTo>
                    <a:cubicBezTo>
                      <a:pt x="410" y="545"/>
                      <a:pt x="355" y="400"/>
                      <a:pt x="440" y="180"/>
                    </a:cubicBezTo>
                    <a:close/>
                    <a:moveTo>
                      <a:pt x="773" y="1"/>
                    </a:moveTo>
                    <a:cubicBezTo>
                      <a:pt x="652" y="1"/>
                      <a:pt x="529" y="45"/>
                      <a:pt x="428" y="146"/>
                    </a:cubicBezTo>
                    <a:cubicBezTo>
                      <a:pt x="124" y="178"/>
                      <a:pt x="1" y="594"/>
                      <a:pt x="178" y="835"/>
                    </a:cubicBezTo>
                    <a:cubicBezTo>
                      <a:pt x="290" y="964"/>
                      <a:pt x="473" y="1027"/>
                      <a:pt x="659" y="1027"/>
                    </a:cubicBezTo>
                    <a:cubicBezTo>
                      <a:pt x="912" y="1027"/>
                      <a:pt x="1168" y="911"/>
                      <a:pt x="1257" y="684"/>
                    </a:cubicBezTo>
                    <a:cubicBezTo>
                      <a:pt x="1411" y="317"/>
                      <a:pt x="1098" y="1"/>
                      <a:pt x="773" y="1"/>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8"/>
              <p:cNvSpPr/>
              <p:nvPr/>
            </p:nvSpPr>
            <p:spPr>
              <a:xfrm>
                <a:off x="6560818" y="1128892"/>
                <a:ext cx="41022" cy="45506"/>
              </a:xfrm>
              <a:custGeom>
                <a:rect b="b" l="l" r="r" t="t"/>
                <a:pathLst>
                  <a:path extrusionOk="0" h="1106" w="997">
                    <a:moveTo>
                      <a:pt x="699" y="291"/>
                    </a:moveTo>
                    <a:cubicBezTo>
                      <a:pt x="768" y="291"/>
                      <a:pt x="830" y="313"/>
                      <a:pt x="864" y="392"/>
                    </a:cubicBezTo>
                    <a:cubicBezTo>
                      <a:pt x="932" y="564"/>
                      <a:pt x="722" y="678"/>
                      <a:pt x="601" y="707"/>
                    </a:cubicBezTo>
                    <a:cubicBezTo>
                      <a:pt x="554" y="721"/>
                      <a:pt x="511" y="734"/>
                      <a:pt x="467" y="734"/>
                    </a:cubicBezTo>
                    <a:cubicBezTo>
                      <a:pt x="408" y="734"/>
                      <a:pt x="348" y="712"/>
                      <a:pt x="273" y="646"/>
                    </a:cubicBezTo>
                    <a:cubicBezTo>
                      <a:pt x="142" y="512"/>
                      <a:pt x="220" y="321"/>
                      <a:pt x="387" y="321"/>
                    </a:cubicBezTo>
                    <a:cubicBezTo>
                      <a:pt x="399" y="321"/>
                      <a:pt x="411" y="322"/>
                      <a:pt x="424" y="324"/>
                    </a:cubicBezTo>
                    <a:cubicBezTo>
                      <a:pt x="429" y="325"/>
                      <a:pt x="435" y="325"/>
                      <a:pt x="440" y="325"/>
                    </a:cubicBezTo>
                    <a:cubicBezTo>
                      <a:pt x="513" y="325"/>
                      <a:pt x="612" y="291"/>
                      <a:pt x="699" y="291"/>
                    </a:cubicBezTo>
                    <a:close/>
                    <a:moveTo>
                      <a:pt x="473" y="1"/>
                    </a:moveTo>
                    <a:cubicBezTo>
                      <a:pt x="315" y="1"/>
                      <a:pt x="165" y="117"/>
                      <a:pt x="115" y="372"/>
                    </a:cubicBezTo>
                    <a:cubicBezTo>
                      <a:pt x="0" y="743"/>
                      <a:pt x="176" y="1105"/>
                      <a:pt x="527" y="1105"/>
                    </a:cubicBezTo>
                    <a:cubicBezTo>
                      <a:pt x="595" y="1105"/>
                      <a:pt x="670" y="1092"/>
                      <a:pt x="751" y="1062"/>
                    </a:cubicBezTo>
                    <a:cubicBezTo>
                      <a:pt x="881" y="1003"/>
                      <a:pt x="997" y="867"/>
                      <a:pt x="992" y="721"/>
                    </a:cubicBezTo>
                    <a:cubicBezTo>
                      <a:pt x="993" y="579"/>
                      <a:pt x="934" y="472"/>
                      <a:pt x="897" y="378"/>
                    </a:cubicBezTo>
                    <a:cubicBezTo>
                      <a:pt x="823" y="136"/>
                      <a:pt x="643" y="1"/>
                      <a:pt x="473" y="1"/>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8"/>
              <p:cNvSpPr/>
              <p:nvPr/>
            </p:nvSpPr>
            <p:spPr>
              <a:xfrm>
                <a:off x="6169282" y="1216161"/>
                <a:ext cx="60072" cy="43408"/>
              </a:xfrm>
              <a:custGeom>
                <a:rect b="b" l="l" r="r" t="t"/>
                <a:pathLst>
                  <a:path extrusionOk="0" h="1055" w="1460">
                    <a:moveTo>
                      <a:pt x="924" y="244"/>
                    </a:moveTo>
                    <a:cubicBezTo>
                      <a:pt x="997" y="244"/>
                      <a:pt x="1062" y="276"/>
                      <a:pt x="1082" y="364"/>
                    </a:cubicBezTo>
                    <a:cubicBezTo>
                      <a:pt x="1101" y="456"/>
                      <a:pt x="1025" y="537"/>
                      <a:pt x="973" y="590"/>
                    </a:cubicBezTo>
                    <a:cubicBezTo>
                      <a:pt x="867" y="734"/>
                      <a:pt x="720" y="844"/>
                      <a:pt x="607" y="1006"/>
                    </a:cubicBezTo>
                    <a:cubicBezTo>
                      <a:pt x="544" y="712"/>
                      <a:pt x="530" y="526"/>
                      <a:pt x="677" y="342"/>
                    </a:cubicBezTo>
                    <a:cubicBezTo>
                      <a:pt x="728" y="292"/>
                      <a:pt x="833" y="244"/>
                      <a:pt x="924" y="244"/>
                    </a:cubicBezTo>
                    <a:close/>
                    <a:moveTo>
                      <a:pt x="691" y="0"/>
                    </a:moveTo>
                    <a:cubicBezTo>
                      <a:pt x="158" y="0"/>
                      <a:pt x="1" y="859"/>
                      <a:pt x="600" y="1042"/>
                    </a:cubicBezTo>
                    <a:cubicBezTo>
                      <a:pt x="649" y="1051"/>
                      <a:pt x="695" y="1055"/>
                      <a:pt x="739" y="1055"/>
                    </a:cubicBezTo>
                    <a:cubicBezTo>
                      <a:pt x="1315" y="1055"/>
                      <a:pt x="1459" y="347"/>
                      <a:pt x="925" y="50"/>
                    </a:cubicBezTo>
                    <a:cubicBezTo>
                      <a:pt x="841" y="16"/>
                      <a:pt x="763" y="0"/>
                      <a:pt x="691" y="0"/>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8"/>
              <p:cNvSpPr/>
              <p:nvPr/>
            </p:nvSpPr>
            <p:spPr>
              <a:xfrm>
                <a:off x="6132087" y="1004346"/>
                <a:ext cx="48222" cy="39335"/>
              </a:xfrm>
              <a:custGeom>
                <a:rect b="b" l="l" r="r" t="t"/>
                <a:pathLst>
                  <a:path extrusionOk="0" h="956" w="1172">
                    <a:moveTo>
                      <a:pt x="824" y="321"/>
                    </a:moveTo>
                    <a:cubicBezTo>
                      <a:pt x="895" y="321"/>
                      <a:pt x="964" y="333"/>
                      <a:pt x="1043" y="396"/>
                    </a:cubicBezTo>
                    <a:cubicBezTo>
                      <a:pt x="824" y="451"/>
                      <a:pt x="601" y="516"/>
                      <a:pt x="386" y="584"/>
                    </a:cubicBezTo>
                    <a:lnTo>
                      <a:pt x="386" y="584"/>
                    </a:lnTo>
                    <a:cubicBezTo>
                      <a:pt x="354" y="563"/>
                      <a:pt x="320" y="543"/>
                      <a:pt x="285" y="525"/>
                    </a:cubicBezTo>
                    <a:lnTo>
                      <a:pt x="285" y="525"/>
                    </a:lnTo>
                    <a:cubicBezTo>
                      <a:pt x="358" y="407"/>
                      <a:pt x="466" y="321"/>
                      <a:pt x="604" y="321"/>
                    </a:cubicBezTo>
                    <a:cubicBezTo>
                      <a:pt x="616" y="321"/>
                      <a:pt x="629" y="322"/>
                      <a:pt x="642" y="323"/>
                    </a:cubicBezTo>
                    <a:cubicBezTo>
                      <a:pt x="659" y="325"/>
                      <a:pt x="674" y="325"/>
                      <a:pt x="690" y="325"/>
                    </a:cubicBezTo>
                    <a:cubicBezTo>
                      <a:pt x="737" y="325"/>
                      <a:pt x="781" y="321"/>
                      <a:pt x="824" y="321"/>
                    </a:cubicBezTo>
                    <a:close/>
                    <a:moveTo>
                      <a:pt x="719" y="0"/>
                    </a:moveTo>
                    <a:cubicBezTo>
                      <a:pt x="652" y="0"/>
                      <a:pt x="586" y="17"/>
                      <a:pt x="533" y="56"/>
                    </a:cubicBezTo>
                    <a:cubicBezTo>
                      <a:pt x="317" y="254"/>
                      <a:pt x="299" y="411"/>
                      <a:pt x="1" y="527"/>
                    </a:cubicBezTo>
                    <a:cubicBezTo>
                      <a:pt x="65" y="683"/>
                      <a:pt x="164" y="831"/>
                      <a:pt x="273" y="951"/>
                    </a:cubicBezTo>
                    <a:cubicBezTo>
                      <a:pt x="300" y="954"/>
                      <a:pt x="328" y="956"/>
                      <a:pt x="356" y="956"/>
                    </a:cubicBezTo>
                    <a:cubicBezTo>
                      <a:pt x="686" y="956"/>
                      <a:pt x="1008" y="746"/>
                      <a:pt x="1078" y="408"/>
                    </a:cubicBezTo>
                    <a:cubicBezTo>
                      <a:pt x="1172" y="182"/>
                      <a:pt x="937" y="0"/>
                      <a:pt x="719" y="0"/>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8"/>
              <p:cNvSpPr/>
              <p:nvPr/>
            </p:nvSpPr>
            <p:spPr>
              <a:xfrm>
                <a:off x="6245977" y="985502"/>
                <a:ext cx="51925" cy="35714"/>
              </a:xfrm>
              <a:custGeom>
                <a:rect b="b" l="l" r="r" t="t"/>
                <a:pathLst>
                  <a:path extrusionOk="0" h="868" w="1262">
                    <a:moveTo>
                      <a:pt x="666" y="133"/>
                    </a:moveTo>
                    <a:cubicBezTo>
                      <a:pt x="705" y="133"/>
                      <a:pt x="743" y="143"/>
                      <a:pt x="769" y="166"/>
                    </a:cubicBezTo>
                    <a:cubicBezTo>
                      <a:pt x="819" y="208"/>
                      <a:pt x="787" y="250"/>
                      <a:pt x="783" y="274"/>
                    </a:cubicBezTo>
                    <a:cubicBezTo>
                      <a:pt x="775" y="331"/>
                      <a:pt x="768" y="412"/>
                      <a:pt x="734" y="496"/>
                    </a:cubicBezTo>
                    <a:cubicBezTo>
                      <a:pt x="687" y="619"/>
                      <a:pt x="563" y="709"/>
                      <a:pt x="454" y="709"/>
                    </a:cubicBezTo>
                    <a:cubicBezTo>
                      <a:pt x="366" y="709"/>
                      <a:pt x="287" y="651"/>
                      <a:pt x="267" y="505"/>
                    </a:cubicBezTo>
                    <a:lnTo>
                      <a:pt x="267" y="505"/>
                    </a:lnTo>
                    <a:lnTo>
                      <a:pt x="288" y="578"/>
                    </a:lnTo>
                    <a:cubicBezTo>
                      <a:pt x="389" y="464"/>
                      <a:pt x="401" y="214"/>
                      <a:pt x="578" y="150"/>
                    </a:cubicBezTo>
                    <a:cubicBezTo>
                      <a:pt x="605" y="139"/>
                      <a:pt x="636" y="133"/>
                      <a:pt x="666" y="133"/>
                    </a:cubicBezTo>
                    <a:close/>
                    <a:moveTo>
                      <a:pt x="872" y="0"/>
                    </a:moveTo>
                    <a:cubicBezTo>
                      <a:pt x="766" y="0"/>
                      <a:pt x="656" y="61"/>
                      <a:pt x="564" y="118"/>
                    </a:cubicBezTo>
                    <a:cubicBezTo>
                      <a:pt x="419" y="184"/>
                      <a:pt x="149" y="147"/>
                      <a:pt x="55" y="346"/>
                    </a:cubicBezTo>
                    <a:cubicBezTo>
                      <a:pt x="1" y="435"/>
                      <a:pt x="10" y="549"/>
                      <a:pt x="40" y="645"/>
                    </a:cubicBezTo>
                    <a:cubicBezTo>
                      <a:pt x="113" y="713"/>
                      <a:pt x="203" y="744"/>
                      <a:pt x="279" y="772"/>
                    </a:cubicBezTo>
                    <a:cubicBezTo>
                      <a:pt x="406" y="816"/>
                      <a:pt x="530" y="868"/>
                      <a:pt x="665" y="868"/>
                    </a:cubicBezTo>
                    <a:cubicBezTo>
                      <a:pt x="701" y="868"/>
                      <a:pt x="737" y="864"/>
                      <a:pt x="774" y="856"/>
                    </a:cubicBezTo>
                    <a:cubicBezTo>
                      <a:pt x="1063" y="773"/>
                      <a:pt x="1262" y="431"/>
                      <a:pt x="1092" y="132"/>
                    </a:cubicBezTo>
                    <a:cubicBezTo>
                      <a:pt x="1029" y="35"/>
                      <a:pt x="952" y="0"/>
                      <a:pt x="872" y="0"/>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8"/>
              <p:cNvSpPr/>
              <p:nvPr/>
            </p:nvSpPr>
            <p:spPr>
              <a:xfrm>
                <a:off x="6321848" y="958140"/>
                <a:ext cx="58302" cy="46988"/>
              </a:xfrm>
              <a:custGeom>
                <a:rect b="b" l="l" r="r" t="t"/>
                <a:pathLst>
                  <a:path extrusionOk="0" h="1142" w="1417">
                    <a:moveTo>
                      <a:pt x="818" y="292"/>
                    </a:moveTo>
                    <a:cubicBezTo>
                      <a:pt x="838" y="292"/>
                      <a:pt x="859" y="294"/>
                      <a:pt x="880" y="297"/>
                    </a:cubicBezTo>
                    <a:cubicBezTo>
                      <a:pt x="1058" y="323"/>
                      <a:pt x="1337" y="370"/>
                      <a:pt x="1128" y="589"/>
                    </a:cubicBezTo>
                    <a:cubicBezTo>
                      <a:pt x="1029" y="686"/>
                      <a:pt x="826" y="761"/>
                      <a:pt x="652" y="761"/>
                    </a:cubicBezTo>
                    <a:cubicBezTo>
                      <a:pt x="547" y="761"/>
                      <a:pt x="453" y="734"/>
                      <a:pt x="397" y="668"/>
                    </a:cubicBezTo>
                    <a:lnTo>
                      <a:pt x="375" y="735"/>
                    </a:lnTo>
                    <a:cubicBezTo>
                      <a:pt x="422" y="524"/>
                      <a:pt x="585" y="292"/>
                      <a:pt x="818" y="292"/>
                    </a:cubicBezTo>
                    <a:close/>
                    <a:moveTo>
                      <a:pt x="1010" y="1"/>
                    </a:moveTo>
                    <a:cubicBezTo>
                      <a:pt x="785" y="1"/>
                      <a:pt x="638" y="226"/>
                      <a:pt x="469" y="320"/>
                    </a:cubicBezTo>
                    <a:cubicBezTo>
                      <a:pt x="355" y="394"/>
                      <a:pt x="222" y="464"/>
                      <a:pt x="119" y="575"/>
                    </a:cubicBezTo>
                    <a:cubicBezTo>
                      <a:pt x="1" y="874"/>
                      <a:pt x="290" y="1142"/>
                      <a:pt x="575" y="1142"/>
                    </a:cubicBezTo>
                    <a:cubicBezTo>
                      <a:pt x="622" y="1142"/>
                      <a:pt x="669" y="1134"/>
                      <a:pt x="714" y="1119"/>
                    </a:cubicBezTo>
                    <a:cubicBezTo>
                      <a:pt x="971" y="1051"/>
                      <a:pt x="1006" y="771"/>
                      <a:pt x="1153" y="613"/>
                    </a:cubicBezTo>
                    <a:cubicBezTo>
                      <a:pt x="1416" y="440"/>
                      <a:pt x="1411" y="82"/>
                      <a:pt x="1068" y="6"/>
                    </a:cubicBezTo>
                    <a:cubicBezTo>
                      <a:pt x="1048" y="2"/>
                      <a:pt x="1029" y="1"/>
                      <a:pt x="1010" y="1"/>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8"/>
              <p:cNvSpPr/>
              <p:nvPr/>
            </p:nvSpPr>
            <p:spPr>
              <a:xfrm>
                <a:off x="6011738" y="1043804"/>
                <a:ext cx="57192" cy="40322"/>
              </a:xfrm>
              <a:custGeom>
                <a:rect b="b" l="l" r="r" t="t"/>
                <a:pathLst>
                  <a:path extrusionOk="0" h="980" w="1390">
                    <a:moveTo>
                      <a:pt x="725" y="116"/>
                    </a:moveTo>
                    <a:cubicBezTo>
                      <a:pt x="746" y="116"/>
                      <a:pt x="767" y="121"/>
                      <a:pt x="787" y="130"/>
                    </a:cubicBezTo>
                    <a:cubicBezTo>
                      <a:pt x="869" y="169"/>
                      <a:pt x="893" y="274"/>
                      <a:pt x="904" y="341"/>
                    </a:cubicBezTo>
                    <a:cubicBezTo>
                      <a:pt x="936" y="494"/>
                      <a:pt x="1064" y="650"/>
                      <a:pt x="866" y="768"/>
                    </a:cubicBezTo>
                    <a:cubicBezTo>
                      <a:pt x="823" y="789"/>
                      <a:pt x="783" y="798"/>
                      <a:pt x="747" y="798"/>
                    </a:cubicBezTo>
                    <a:cubicBezTo>
                      <a:pt x="519" y="798"/>
                      <a:pt x="434" y="425"/>
                      <a:pt x="569" y="208"/>
                    </a:cubicBezTo>
                    <a:cubicBezTo>
                      <a:pt x="601" y="155"/>
                      <a:pt x="663" y="116"/>
                      <a:pt x="725" y="116"/>
                    </a:cubicBezTo>
                    <a:close/>
                    <a:moveTo>
                      <a:pt x="682" y="1"/>
                    </a:moveTo>
                    <a:cubicBezTo>
                      <a:pt x="320" y="1"/>
                      <a:pt x="0" y="351"/>
                      <a:pt x="180" y="755"/>
                    </a:cubicBezTo>
                    <a:cubicBezTo>
                      <a:pt x="236" y="867"/>
                      <a:pt x="366" y="980"/>
                      <a:pt x="510" y="980"/>
                    </a:cubicBezTo>
                    <a:cubicBezTo>
                      <a:pt x="528" y="980"/>
                      <a:pt x="547" y="978"/>
                      <a:pt x="566" y="974"/>
                    </a:cubicBezTo>
                    <a:cubicBezTo>
                      <a:pt x="718" y="942"/>
                      <a:pt x="794" y="847"/>
                      <a:pt x="884" y="798"/>
                    </a:cubicBezTo>
                    <a:cubicBezTo>
                      <a:pt x="1389" y="619"/>
                      <a:pt x="1358" y="110"/>
                      <a:pt x="821" y="18"/>
                    </a:cubicBezTo>
                    <a:cubicBezTo>
                      <a:pt x="774" y="7"/>
                      <a:pt x="728" y="1"/>
                      <a:pt x="682" y="1"/>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8"/>
              <p:cNvSpPr/>
              <p:nvPr/>
            </p:nvSpPr>
            <p:spPr>
              <a:xfrm>
                <a:off x="5912208" y="1075363"/>
                <a:ext cx="55957" cy="39993"/>
              </a:xfrm>
              <a:custGeom>
                <a:rect b="b" l="l" r="r" t="t"/>
                <a:pathLst>
                  <a:path extrusionOk="0" h="972" w="1360">
                    <a:moveTo>
                      <a:pt x="238" y="412"/>
                    </a:moveTo>
                    <a:lnTo>
                      <a:pt x="225" y="460"/>
                    </a:lnTo>
                    <a:lnTo>
                      <a:pt x="225" y="460"/>
                    </a:lnTo>
                    <a:cubicBezTo>
                      <a:pt x="228" y="444"/>
                      <a:pt x="232" y="428"/>
                      <a:pt x="238" y="412"/>
                    </a:cubicBezTo>
                    <a:close/>
                    <a:moveTo>
                      <a:pt x="595" y="280"/>
                    </a:moveTo>
                    <a:cubicBezTo>
                      <a:pt x="572" y="319"/>
                      <a:pt x="551" y="361"/>
                      <a:pt x="531" y="404"/>
                    </a:cubicBezTo>
                    <a:lnTo>
                      <a:pt x="553" y="433"/>
                    </a:lnTo>
                    <a:cubicBezTo>
                      <a:pt x="622" y="420"/>
                      <a:pt x="687" y="402"/>
                      <a:pt x="749" y="381"/>
                    </a:cubicBezTo>
                    <a:lnTo>
                      <a:pt x="749" y="381"/>
                    </a:lnTo>
                    <a:cubicBezTo>
                      <a:pt x="756" y="487"/>
                      <a:pt x="714" y="617"/>
                      <a:pt x="634" y="674"/>
                    </a:cubicBezTo>
                    <a:cubicBezTo>
                      <a:pt x="589" y="710"/>
                      <a:pt x="535" y="727"/>
                      <a:pt x="481" y="727"/>
                    </a:cubicBezTo>
                    <a:cubicBezTo>
                      <a:pt x="349" y="727"/>
                      <a:pt x="217" y="629"/>
                      <a:pt x="223" y="488"/>
                    </a:cubicBezTo>
                    <a:lnTo>
                      <a:pt x="223" y="488"/>
                    </a:lnTo>
                    <a:cubicBezTo>
                      <a:pt x="355" y="419"/>
                      <a:pt x="452" y="343"/>
                      <a:pt x="595" y="280"/>
                    </a:cubicBezTo>
                    <a:close/>
                    <a:moveTo>
                      <a:pt x="797" y="1"/>
                    </a:moveTo>
                    <a:lnTo>
                      <a:pt x="737" y="76"/>
                    </a:lnTo>
                    <a:cubicBezTo>
                      <a:pt x="732" y="82"/>
                      <a:pt x="728" y="87"/>
                      <a:pt x="723" y="93"/>
                    </a:cubicBezTo>
                    <a:lnTo>
                      <a:pt x="723" y="93"/>
                    </a:lnTo>
                    <a:cubicBezTo>
                      <a:pt x="656" y="57"/>
                      <a:pt x="578" y="40"/>
                      <a:pt x="500" y="40"/>
                    </a:cubicBezTo>
                    <a:cubicBezTo>
                      <a:pt x="296" y="40"/>
                      <a:pt x="86" y="156"/>
                      <a:pt x="24" y="356"/>
                    </a:cubicBezTo>
                    <a:lnTo>
                      <a:pt x="1" y="432"/>
                    </a:lnTo>
                    <a:cubicBezTo>
                      <a:pt x="66" y="596"/>
                      <a:pt x="178" y="691"/>
                      <a:pt x="277" y="794"/>
                    </a:cubicBezTo>
                    <a:cubicBezTo>
                      <a:pt x="390" y="920"/>
                      <a:pt x="516" y="972"/>
                      <a:pt x="635" y="972"/>
                    </a:cubicBezTo>
                    <a:cubicBezTo>
                      <a:pt x="1030" y="972"/>
                      <a:pt x="1360" y="411"/>
                      <a:pt x="925" y="78"/>
                    </a:cubicBezTo>
                    <a:lnTo>
                      <a:pt x="797" y="1"/>
                    </a:ln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8"/>
              <p:cNvSpPr/>
              <p:nvPr/>
            </p:nvSpPr>
            <p:spPr>
              <a:xfrm>
                <a:off x="6013178" y="1287506"/>
                <a:ext cx="40775" cy="44601"/>
              </a:xfrm>
              <a:custGeom>
                <a:rect b="b" l="l" r="r" t="t"/>
                <a:pathLst>
                  <a:path extrusionOk="0" h="1084" w="991">
                    <a:moveTo>
                      <a:pt x="442" y="287"/>
                    </a:moveTo>
                    <a:cubicBezTo>
                      <a:pt x="487" y="287"/>
                      <a:pt x="533" y="297"/>
                      <a:pt x="572" y="316"/>
                    </a:cubicBezTo>
                    <a:cubicBezTo>
                      <a:pt x="699" y="349"/>
                      <a:pt x="898" y="309"/>
                      <a:pt x="895" y="520"/>
                    </a:cubicBezTo>
                    <a:cubicBezTo>
                      <a:pt x="877" y="652"/>
                      <a:pt x="740" y="703"/>
                      <a:pt x="602" y="703"/>
                    </a:cubicBezTo>
                    <a:cubicBezTo>
                      <a:pt x="502" y="703"/>
                      <a:pt x="401" y="677"/>
                      <a:pt x="345" y="634"/>
                    </a:cubicBezTo>
                    <a:cubicBezTo>
                      <a:pt x="299" y="592"/>
                      <a:pt x="226" y="540"/>
                      <a:pt x="209" y="453"/>
                    </a:cubicBezTo>
                    <a:lnTo>
                      <a:pt x="200" y="481"/>
                    </a:lnTo>
                    <a:cubicBezTo>
                      <a:pt x="221" y="347"/>
                      <a:pt x="331" y="287"/>
                      <a:pt x="442" y="287"/>
                    </a:cubicBezTo>
                    <a:close/>
                    <a:moveTo>
                      <a:pt x="611" y="1"/>
                    </a:moveTo>
                    <a:cubicBezTo>
                      <a:pt x="504" y="1"/>
                      <a:pt x="385" y="56"/>
                      <a:pt x="277" y="182"/>
                    </a:cubicBezTo>
                    <a:lnTo>
                      <a:pt x="62" y="405"/>
                    </a:lnTo>
                    <a:cubicBezTo>
                      <a:pt x="10" y="537"/>
                      <a:pt x="1" y="705"/>
                      <a:pt x="89" y="837"/>
                    </a:cubicBezTo>
                    <a:cubicBezTo>
                      <a:pt x="208" y="1008"/>
                      <a:pt x="359" y="1083"/>
                      <a:pt x="501" y="1083"/>
                    </a:cubicBezTo>
                    <a:cubicBezTo>
                      <a:pt x="743" y="1083"/>
                      <a:pt x="957" y="862"/>
                      <a:pt x="931" y="522"/>
                    </a:cubicBezTo>
                    <a:cubicBezTo>
                      <a:pt x="990" y="217"/>
                      <a:pt x="824" y="1"/>
                      <a:pt x="611" y="1"/>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8"/>
              <p:cNvSpPr/>
              <p:nvPr/>
            </p:nvSpPr>
            <p:spPr>
              <a:xfrm>
                <a:off x="5904802" y="1309766"/>
                <a:ext cx="48880" cy="49004"/>
              </a:xfrm>
              <a:custGeom>
                <a:rect b="b" l="l" r="r" t="t"/>
                <a:pathLst>
                  <a:path extrusionOk="0" h="1191" w="1188">
                    <a:moveTo>
                      <a:pt x="640" y="266"/>
                    </a:moveTo>
                    <a:cubicBezTo>
                      <a:pt x="706" y="266"/>
                      <a:pt x="770" y="286"/>
                      <a:pt x="816" y="342"/>
                    </a:cubicBezTo>
                    <a:cubicBezTo>
                      <a:pt x="962" y="489"/>
                      <a:pt x="857" y="809"/>
                      <a:pt x="676" y="835"/>
                    </a:cubicBezTo>
                    <a:cubicBezTo>
                      <a:pt x="538" y="821"/>
                      <a:pt x="283" y="715"/>
                      <a:pt x="267" y="531"/>
                    </a:cubicBezTo>
                    <a:cubicBezTo>
                      <a:pt x="249" y="429"/>
                      <a:pt x="328" y="349"/>
                      <a:pt x="374" y="342"/>
                    </a:cubicBezTo>
                    <a:cubicBezTo>
                      <a:pt x="436" y="310"/>
                      <a:pt x="541" y="266"/>
                      <a:pt x="640" y="266"/>
                    </a:cubicBezTo>
                    <a:close/>
                    <a:moveTo>
                      <a:pt x="396" y="1"/>
                    </a:moveTo>
                    <a:cubicBezTo>
                      <a:pt x="315" y="1"/>
                      <a:pt x="231" y="41"/>
                      <a:pt x="149" y="143"/>
                    </a:cubicBezTo>
                    <a:cubicBezTo>
                      <a:pt x="1" y="411"/>
                      <a:pt x="209" y="652"/>
                      <a:pt x="294" y="891"/>
                    </a:cubicBezTo>
                    <a:cubicBezTo>
                      <a:pt x="362" y="1066"/>
                      <a:pt x="561" y="1191"/>
                      <a:pt x="753" y="1191"/>
                    </a:cubicBezTo>
                    <a:cubicBezTo>
                      <a:pt x="872" y="1191"/>
                      <a:pt x="989" y="1144"/>
                      <a:pt x="1070" y="1032"/>
                    </a:cubicBezTo>
                    <a:cubicBezTo>
                      <a:pt x="1174" y="895"/>
                      <a:pt x="1188" y="704"/>
                      <a:pt x="1101" y="581"/>
                    </a:cubicBezTo>
                    <a:cubicBezTo>
                      <a:pt x="1022" y="458"/>
                      <a:pt x="914" y="399"/>
                      <a:pt x="842" y="318"/>
                    </a:cubicBezTo>
                    <a:cubicBezTo>
                      <a:pt x="730" y="176"/>
                      <a:pt x="568" y="1"/>
                      <a:pt x="396" y="1"/>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8"/>
              <p:cNvSpPr/>
              <p:nvPr/>
            </p:nvSpPr>
            <p:spPr>
              <a:xfrm>
                <a:off x="5792271" y="1323302"/>
                <a:ext cx="54106" cy="52912"/>
              </a:xfrm>
              <a:custGeom>
                <a:rect b="b" l="l" r="r" t="t"/>
                <a:pathLst>
                  <a:path extrusionOk="0" h="1286" w="1315">
                    <a:moveTo>
                      <a:pt x="510" y="378"/>
                    </a:moveTo>
                    <a:cubicBezTo>
                      <a:pt x="551" y="378"/>
                      <a:pt x="589" y="382"/>
                      <a:pt x="620" y="388"/>
                    </a:cubicBezTo>
                    <a:cubicBezTo>
                      <a:pt x="833" y="389"/>
                      <a:pt x="1123" y="828"/>
                      <a:pt x="830" y="996"/>
                    </a:cubicBezTo>
                    <a:cubicBezTo>
                      <a:pt x="791" y="1021"/>
                      <a:pt x="747" y="1031"/>
                      <a:pt x="704" y="1031"/>
                    </a:cubicBezTo>
                    <a:cubicBezTo>
                      <a:pt x="641" y="1031"/>
                      <a:pt x="581" y="1010"/>
                      <a:pt x="539" y="989"/>
                    </a:cubicBezTo>
                    <a:cubicBezTo>
                      <a:pt x="383" y="912"/>
                      <a:pt x="92" y="857"/>
                      <a:pt x="127" y="608"/>
                    </a:cubicBezTo>
                    <a:cubicBezTo>
                      <a:pt x="149" y="431"/>
                      <a:pt x="352" y="378"/>
                      <a:pt x="510" y="378"/>
                    </a:cubicBezTo>
                    <a:close/>
                    <a:moveTo>
                      <a:pt x="603" y="1"/>
                    </a:moveTo>
                    <a:cubicBezTo>
                      <a:pt x="281" y="1"/>
                      <a:pt x="104" y="332"/>
                      <a:pt x="91" y="603"/>
                    </a:cubicBezTo>
                    <a:cubicBezTo>
                      <a:pt x="1" y="993"/>
                      <a:pt x="213" y="1286"/>
                      <a:pt x="497" y="1286"/>
                    </a:cubicBezTo>
                    <a:cubicBezTo>
                      <a:pt x="624" y="1286"/>
                      <a:pt x="766" y="1227"/>
                      <a:pt x="901" y="1090"/>
                    </a:cubicBezTo>
                    <a:cubicBezTo>
                      <a:pt x="1314" y="783"/>
                      <a:pt x="1259" y="109"/>
                      <a:pt x="668" y="5"/>
                    </a:cubicBezTo>
                    <a:cubicBezTo>
                      <a:pt x="646" y="2"/>
                      <a:pt x="624" y="1"/>
                      <a:pt x="603" y="1"/>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8"/>
              <p:cNvSpPr/>
              <p:nvPr/>
            </p:nvSpPr>
            <p:spPr>
              <a:xfrm>
                <a:off x="5663693" y="1385719"/>
                <a:ext cx="51884" cy="45506"/>
              </a:xfrm>
              <a:custGeom>
                <a:rect b="b" l="l" r="r" t="t"/>
                <a:pathLst>
                  <a:path extrusionOk="0" h="1106" w="1261">
                    <a:moveTo>
                      <a:pt x="475" y="277"/>
                    </a:moveTo>
                    <a:cubicBezTo>
                      <a:pt x="489" y="277"/>
                      <a:pt x="504" y="278"/>
                      <a:pt x="520" y="280"/>
                    </a:cubicBezTo>
                    <a:cubicBezTo>
                      <a:pt x="558" y="295"/>
                      <a:pt x="585" y="281"/>
                      <a:pt x="632" y="372"/>
                    </a:cubicBezTo>
                    <a:cubicBezTo>
                      <a:pt x="994" y="403"/>
                      <a:pt x="879" y="806"/>
                      <a:pt x="557" y="806"/>
                    </a:cubicBezTo>
                    <a:cubicBezTo>
                      <a:pt x="534" y="806"/>
                      <a:pt x="509" y="804"/>
                      <a:pt x="483" y="799"/>
                    </a:cubicBezTo>
                    <a:cubicBezTo>
                      <a:pt x="262" y="769"/>
                      <a:pt x="175" y="515"/>
                      <a:pt x="315" y="367"/>
                    </a:cubicBezTo>
                    <a:cubicBezTo>
                      <a:pt x="359" y="303"/>
                      <a:pt x="406" y="277"/>
                      <a:pt x="475" y="277"/>
                    </a:cubicBezTo>
                    <a:close/>
                    <a:moveTo>
                      <a:pt x="376" y="0"/>
                    </a:moveTo>
                    <a:cubicBezTo>
                      <a:pt x="216" y="0"/>
                      <a:pt x="54" y="100"/>
                      <a:pt x="29" y="271"/>
                    </a:cubicBezTo>
                    <a:cubicBezTo>
                      <a:pt x="1" y="441"/>
                      <a:pt x="91" y="568"/>
                      <a:pt x="152" y="671"/>
                    </a:cubicBezTo>
                    <a:cubicBezTo>
                      <a:pt x="220" y="777"/>
                      <a:pt x="286" y="878"/>
                      <a:pt x="386" y="972"/>
                    </a:cubicBezTo>
                    <a:cubicBezTo>
                      <a:pt x="470" y="1063"/>
                      <a:pt x="589" y="1105"/>
                      <a:pt x="712" y="1105"/>
                    </a:cubicBezTo>
                    <a:cubicBezTo>
                      <a:pt x="907" y="1105"/>
                      <a:pt x="1110" y="997"/>
                      <a:pt x="1184" y="801"/>
                    </a:cubicBezTo>
                    <a:cubicBezTo>
                      <a:pt x="1260" y="642"/>
                      <a:pt x="1197" y="399"/>
                      <a:pt x="1050" y="313"/>
                    </a:cubicBezTo>
                    <a:cubicBezTo>
                      <a:pt x="1000" y="272"/>
                      <a:pt x="912" y="245"/>
                      <a:pt x="831" y="245"/>
                    </a:cubicBezTo>
                    <a:cubicBezTo>
                      <a:pt x="776" y="245"/>
                      <a:pt x="724" y="257"/>
                      <a:pt x="690" y="286"/>
                    </a:cubicBezTo>
                    <a:lnTo>
                      <a:pt x="690" y="286"/>
                    </a:lnTo>
                    <a:cubicBezTo>
                      <a:pt x="696" y="238"/>
                      <a:pt x="676" y="171"/>
                      <a:pt x="645" y="136"/>
                    </a:cubicBezTo>
                    <a:cubicBezTo>
                      <a:pt x="582" y="43"/>
                      <a:pt x="480" y="0"/>
                      <a:pt x="376" y="0"/>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8"/>
              <p:cNvSpPr/>
              <p:nvPr/>
            </p:nvSpPr>
            <p:spPr>
              <a:xfrm>
                <a:off x="5549268" y="1411682"/>
                <a:ext cx="52378" cy="35796"/>
              </a:xfrm>
              <a:custGeom>
                <a:rect b="b" l="l" r="r" t="t"/>
                <a:pathLst>
                  <a:path extrusionOk="0" h="870" w="1273">
                    <a:moveTo>
                      <a:pt x="660" y="182"/>
                    </a:moveTo>
                    <a:cubicBezTo>
                      <a:pt x="706" y="182"/>
                      <a:pt x="752" y="200"/>
                      <a:pt x="790" y="243"/>
                    </a:cubicBezTo>
                    <a:cubicBezTo>
                      <a:pt x="845" y="309"/>
                      <a:pt x="811" y="406"/>
                      <a:pt x="788" y="462"/>
                    </a:cubicBezTo>
                    <a:cubicBezTo>
                      <a:pt x="739" y="586"/>
                      <a:pt x="786" y="823"/>
                      <a:pt x="581" y="829"/>
                    </a:cubicBezTo>
                    <a:cubicBezTo>
                      <a:pt x="581" y="829"/>
                      <a:pt x="580" y="829"/>
                      <a:pt x="579" y="829"/>
                    </a:cubicBezTo>
                    <a:cubicBezTo>
                      <a:pt x="389" y="829"/>
                      <a:pt x="388" y="592"/>
                      <a:pt x="396" y="472"/>
                    </a:cubicBezTo>
                    <a:cubicBezTo>
                      <a:pt x="364" y="357"/>
                      <a:pt x="516" y="182"/>
                      <a:pt x="660" y="182"/>
                    </a:cubicBezTo>
                    <a:close/>
                    <a:moveTo>
                      <a:pt x="463" y="1"/>
                    </a:moveTo>
                    <a:cubicBezTo>
                      <a:pt x="217" y="1"/>
                      <a:pt x="0" y="167"/>
                      <a:pt x="12" y="493"/>
                    </a:cubicBezTo>
                    <a:cubicBezTo>
                      <a:pt x="26" y="632"/>
                      <a:pt x="100" y="772"/>
                      <a:pt x="233" y="828"/>
                    </a:cubicBezTo>
                    <a:cubicBezTo>
                      <a:pt x="308" y="862"/>
                      <a:pt x="379" y="870"/>
                      <a:pt x="444" y="870"/>
                    </a:cubicBezTo>
                    <a:cubicBezTo>
                      <a:pt x="494" y="870"/>
                      <a:pt x="540" y="865"/>
                      <a:pt x="582" y="865"/>
                    </a:cubicBezTo>
                    <a:cubicBezTo>
                      <a:pt x="608" y="868"/>
                      <a:pt x="634" y="869"/>
                      <a:pt x="658" y="869"/>
                    </a:cubicBezTo>
                    <a:cubicBezTo>
                      <a:pt x="1091" y="869"/>
                      <a:pt x="1272" y="442"/>
                      <a:pt x="869" y="158"/>
                    </a:cubicBezTo>
                    <a:cubicBezTo>
                      <a:pt x="748" y="53"/>
                      <a:pt x="601" y="1"/>
                      <a:pt x="463" y="1"/>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8"/>
              <p:cNvSpPr/>
              <p:nvPr/>
            </p:nvSpPr>
            <p:spPr>
              <a:xfrm>
                <a:off x="5444678" y="1440113"/>
                <a:ext cx="54558" cy="43614"/>
              </a:xfrm>
              <a:custGeom>
                <a:rect b="b" l="l" r="r" t="t"/>
                <a:pathLst>
                  <a:path extrusionOk="0" h="1060" w="1326">
                    <a:moveTo>
                      <a:pt x="451" y="295"/>
                    </a:moveTo>
                    <a:cubicBezTo>
                      <a:pt x="473" y="295"/>
                      <a:pt x="494" y="301"/>
                      <a:pt x="509" y="315"/>
                    </a:cubicBezTo>
                    <a:cubicBezTo>
                      <a:pt x="521" y="325"/>
                      <a:pt x="404" y="426"/>
                      <a:pt x="398" y="439"/>
                    </a:cubicBezTo>
                    <a:lnTo>
                      <a:pt x="598" y="389"/>
                    </a:lnTo>
                    <a:cubicBezTo>
                      <a:pt x="658" y="375"/>
                      <a:pt x="721" y="363"/>
                      <a:pt x="790" y="363"/>
                    </a:cubicBezTo>
                    <a:cubicBezTo>
                      <a:pt x="810" y="363"/>
                      <a:pt x="831" y="364"/>
                      <a:pt x="852" y="366"/>
                    </a:cubicBezTo>
                    <a:lnTo>
                      <a:pt x="699" y="384"/>
                    </a:lnTo>
                    <a:cubicBezTo>
                      <a:pt x="817" y="443"/>
                      <a:pt x="904" y="623"/>
                      <a:pt x="864" y="774"/>
                    </a:cubicBezTo>
                    <a:cubicBezTo>
                      <a:pt x="815" y="877"/>
                      <a:pt x="746" y="921"/>
                      <a:pt x="676" y="921"/>
                    </a:cubicBezTo>
                    <a:cubicBezTo>
                      <a:pt x="579" y="921"/>
                      <a:pt x="482" y="838"/>
                      <a:pt x="436" y="714"/>
                    </a:cubicBezTo>
                    <a:cubicBezTo>
                      <a:pt x="368" y="628"/>
                      <a:pt x="232" y="450"/>
                      <a:pt x="351" y="333"/>
                    </a:cubicBezTo>
                    <a:cubicBezTo>
                      <a:pt x="376" y="311"/>
                      <a:pt x="415" y="295"/>
                      <a:pt x="451" y="295"/>
                    </a:cubicBezTo>
                    <a:close/>
                    <a:moveTo>
                      <a:pt x="682" y="0"/>
                    </a:moveTo>
                    <a:cubicBezTo>
                      <a:pt x="655" y="87"/>
                      <a:pt x="610" y="174"/>
                      <a:pt x="560" y="242"/>
                    </a:cubicBezTo>
                    <a:lnTo>
                      <a:pt x="560" y="242"/>
                    </a:lnTo>
                    <a:cubicBezTo>
                      <a:pt x="541" y="234"/>
                      <a:pt x="520" y="230"/>
                      <a:pt x="498" y="230"/>
                    </a:cubicBezTo>
                    <a:cubicBezTo>
                      <a:pt x="434" y="230"/>
                      <a:pt x="363" y="262"/>
                      <a:pt x="325" y="308"/>
                    </a:cubicBezTo>
                    <a:cubicBezTo>
                      <a:pt x="67" y="542"/>
                      <a:pt x="0" y="991"/>
                      <a:pt x="439" y="1059"/>
                    </a:cubicBezTo>
                    <a:cubicBezTo>
                      <a:pt x="661" y="1057"/>
                      <a:pt x="825" y="1016"/>
                      <a:pt x="1013" y="902"/>
                    </a:cubicBezTo>
                    <a:cubicBezTo>
                      <a:pt x="1326" y="681"/>
                      <a:pt x="1188" y="146"/>
                      <a:pt x="814" y="42"/>
                    </a:cubicBezTo>
                    <a:lnTo>
                      <a:pt x="682" y="0"/>
                    </a:ln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8"/>
              <p:cNvSpPr/>
              <p:nvPr/>
            </p:nvSpPr>
            <p:spPr>
              <a:xfrm>
                <a:off x="5362141" y="1462249"/>
                <a:ext cx="49662" cy="37031"/>
              </a:xfrm>
              <a:custGeom>
                <a:rect b="b" l="l" r="r" t="t"/>
                <a:pathLst>
                  <a:path extrusionOk="0" h="900" w="1207">
                    <a:moveTo>
                      <a:pt x="785" y="51"/>
                    </a:moveTo>
                    <a:lnTo>
                      <a:pt x="785" y="51"/>
                    </a:lnTo>
                    <a:cubicBezTo>
                      <a:pt x="841" y="368"/>
                      <a:pt x="826" y="537"/>
                      <a:pt x="530" y="650"/>
                    </a:cubicBezTo>
                    <a:cubicBezTo>
                      <a:pt x="520" y="653"/>
                      <a:pt x="510" y="654"/>
                      <a:pt x="500" y="654"/>
                    </a:cubicBezTo>
                    <a:cubicBezTo>
                      <a:pt x="438" y="654"/>
                      <a:pt x="374" y="614"/>
                      <a:pt x="363" y="545"/>
                    </a:cubicBezTo>
                    <a:cubicBezTo>
                      <a:pt x="345" y="415"/>
                      <a:pt x="476" y="340"/>
                      <a:pt x="571" y="273"/>
                    </a:cubicBezTo>
                    <a:cubicBezTo>
                      <a:pt x="639" y="234"/>
                      <a:pt x="798" y="152"/>
                      <a:pt x="785" y="51"/>
                    </a:cubicBezTo>
                    <a:close/>
                    <a:moveTo>
                      <a:pt x="539" y="0"/>
                    </a:moveTo>
                    <a:cubicBezTo>
                      <a:pt x="526" y="0"/>
                      <a:pt x="513" y="1"/>
                      <a:pt x="498" y="3"/>
                    </a:cubicBezTo>
                    <a:cubicBezTo>
                      <a:pt x="1" y="40"/>
                      <a:pt x="157" y="649"/>
                      <a:pt x="477" y="841"/>
                    </a:cubicBezTo>
                    <a:cubicBezTo>
                      <a:pt x="539" y="880"/>
                      <a:pt x="611" y="899"/>
                      <a:pt x="686" y="899"/>
                    </a:cubicBezTo>
                    <a:cubicBezTo>
                      <a:pt x="871" y="899"/>
                      <a:pt x="1067" y="782"/>
                      <a:pt x="1135" y="575"/>
                    </a:cubicBezTo>
                    <a:cubicBezTo>
                      <a:pt x="1206" y="297"/>
                      <a:pt x="1037" y="27"/>
                      <a:pt x="778" y="7"/>
                    </a:cubicBezTo>
                    <a:cubicBezTo>
                      <a:pt x="746" y="15"/>
                      <a:pt x="720" y="18"/>
                      <a:pt x="697" y="18"/>
                    </a:cubicBezTo>
                    <a:cubicBezTo>
                      <a:pt x="641" y="18"/>
                      <a:pt x="603" y="0"/>
                      <a:pt x="539" y="0"/>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8"/>
              <p:cNvSpPr/>
              <p:nvPr/>
            </p:nvSpPr>
            <p:spPr>
              <a:xfrm>
                <a:off x="5267384" y="1465664"/>
                <a:ext cx="50403" cy="44190"/>
              </a:xfrm>
              <a:custGeom>
                <a:rect b="b" l="l" r="r" t="t"/>
                <a:pathLst>
                  <a:path extrusionOk="0" h="1074" w="1225">
                    <a:moveTo>
                      <a:pt x="568" y="374"/>
                    </a:moveTo>
                    <a:cubicBezTo>
                      <a:pt x="563" y="396"/>
                      <a:pt x="558" y="418"/>
                      <a:pt x="556" y="442"/>
                    </a:cubicBezTo>
                    <a:lnTo>
                      <a:pt x="587" y="460"/>
                    </a:lnTo>
                    <a:cubicBezTo>
                      <a:pt x="628" y="440"/>
                      <a:pt x="668" y="424"/>
                      <a:pt x="707" y="409"/>
                    </a:cubicBezTo>
                    <a:lnTo>
                      <a:pt x="707" y="409"/>
                    </a:lnTo>
                    <a:cubicBezTo>
                      <a:pt x="746" y="546"/>
                      <a:pt x="776" y="710"/>
                      <a:pt x="703" y="804"/>
                    </a:cubicBezTo>
                    <a:cubicBezTo>
                      <a:pt x="670" y="833"/>
                      <a:pt x="626" y="846"/>
                      <a:pt x="582" y="846"/>
                    </a:cubicBezTo>
                    <a:cubicBezTo>
                      <a:pt x="478" y="846"/>
                      <a:pt x="376" y="770"/>
                      <a:pt x="424" y="642"/>
                    </a:cubicBezTo>
                    <a:cubicBezTo>
                      <a:pt x="483" y="544"/>
                      <a:pt x="523" y="457"/>
                      <a:pt x="568" y="374"/>
                    </a:cubicBezTo>
                    <a:close/>
                    <a:moveTo>
                      <a:pt x="686" y="0"/>
                    </a:moveTo>
                    <a:cubicBezTo>
                      <a:pt x="605" y="0"/>
                      <a:pt x="508" y="27"/>
                      <a:pt x="471" y="55"/>
                    </a:cubicBezTo>
                    <a:cubicBezTo>
                      <a:pt x="1" y="301"/>
                      <a:pt x="258" y="1062"/>
                      <a:pt x="759" y="1074"/>
                    </a:cubicBezTo>
                    <a:cubicBezTo>
                      <a:pt x="1225" y="1023"/>
                      <a:pt x="1219" y="341"/>
                      <a:pt x="877" y="137"/>
                    </a:cubicBezTo>
                    <a:lnTo>
                      <a:pt x="800" y="82"/>
                    </a:lnTo>
                    <a:lnTo>
                      <a:pt x="800" y="82"/>
                    </a:lnTo>
                    <a:cubicBezTo>
                      <a:pt x="803" y="79"/>
                      <a:pt x="806" y="76"/>
                      <a:pt x="809" y="74"/>
                    </a:cubicBezTo>
                    <a:cubicBezTo>
                      <a:pt x="812" y="20"/>
                      <a:pt x="755" y="0"/>
                      <a:pt x="686" y="0"/>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8"/>
              <p:cNvSpPr/>
              <p:nvPr/>
            </p:nvSpPr>
            <p:spPr>
              <a:xfrm>
                <a:off x="5463563" y="1197933"/>
                <a:ext cx="44190" cy="31435"/>
              </a:xfrm>
              <a:custGeom>
                <a:rect b="b" l="l" r="r" t="t"/>
                <a:pathLst>
                  <a:path extrusionOk="0" h="764" w="1074">
                    <a:moveTo>
                      <a:pt x="712" y="240"/>
                    </a:moveTo>
                    <a:cubicBezTo>
                      <a:pt x="752" y="240"/>
                      <a:pt x="789" y="261"/>
                      <a:pt x="792" y="301"/>
                    </a:cubicBezTo>
                    <a:cubicBezTo>
                      <a:pt x="798" y="362"/>
                      <a:pt x="728" y="389"/>
                      <a:pt x="691" y="403"/>
                    </a:cubicBezTo>
                    <a:cubicBezTo>
                      <a:pt x="606" y="473"/>
                      <a:pt x="524" y="579"/>
                      <a:pt x="485" y="709"/>
                    </a:cubicBezTo>
                    <a:cubicBezTo>
                      <a:pt x="493" y="544"/>
                      <a:pt x="518" y="438"/>
                      <a:pt x="550" y="391"/>
                    </a:cubicBezTo>
                    <a:cubicBezTo>
                      <a:pt x="569" y="318"/>
                      <a:pt x="582" y="294"/>
                      <a:pt x="669" y="248"/>
                    </a:cubicBezTo>
                    <a:cubicBezTo>
                      <a:pt x="683" y="242"/>
                      <a:pt x="697" y="240"/>
                      <a:pt x="712" y="240"/>
                    </a:cubicBezTo>
                    <a:close/>
                    <a:moveTo>
                      <a:pt x="517" y="1"/>
                    </a:moveTo>
                    <a:cubicBezTo>
                      <a:pt x="142" y="1"/>
                      <a:pt x="1" y="657"/>
                      <a:pt x="478" y="744"/>
                    </a:cubicBezTo>
                    <a:cubicBezTo>
                      <a:pt x="532" y="758"/>
                      <a:pt x="582" y="764"/>
                      <a:pt x="628" y="764"/>
                    </a:cubicBezTo>
                    <a:cubicBezTo>
                      <a:pt x="1025" y="764"/>
                      <a:pt x="1073" y="288"/>
                      <a:pt x="716" y="57"/>
                    </a:cubicBezTo>
                    <a:cubicBezTo>
                      <a:pt x="645" y="18"/>
                      <a:pt x="578" y="1"/>
                      <a:pt x="517" y="1"/>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8"/>
              <p:cNvSpPr/>
              <p:nvPr/>
            </p:nvSpPr>
            <p:spPr>
              <a:xfrm>
                <a:off x="5534662" y="1172136"/>
                <a:ext cx="54147" cy="33862"/>
              </a:xfrm>
              <a:custGeom>
                <a:rect b="b" l="l" r="r" t="t"/>
                <a:pathLst>
                  <a:path extrusionOk="0" h="823" w="1316">
                    <a:moveTo>
                      <a:pt x="779" y="130"/>
                    </a:moveTo>
                    <a:cubicBezTo>
                      <a:pt x="816" y="142"/>
                      <a:pt x="806" y="150"/>
                      <a:pt x="781" y="150"/>
                    </a:cubicBezTo>
                    <a:cubicBezTo>
                      <a:pt x="777" y="150"/>
                      <a:pt x="771" y="150"/>
                      <a:pt x="765" y="149"/>
                    </a:cubicBezTo>
                    <a:lnTo>
                      <a:pt x="765" y="149"/>
                    </a:lnTo>
                    <a:cubicBezTo>
                      <a:pt x="766" y="132"/>
                      <a:pt x="774" y="130"/>
                      <a:pt x="779" y="130"/>
                    </a:cubicBezTo>
                    <a:close/>
                    <a:moveTo>
                      <a:pt x="628" y="139"/>
                    </a:moveTo>
                    <a:cubicBezTo>
                      <a:pt x="647" y="139"/>
                      <a:pt x="667" y="144"/>
                      <a:pt x="690" y="157"/>
                    </a:cubicBezTo>
                    <a:cubicBezTo>
                      <a:pt x="710" y="177"/>
                      <a:pt x="729" y="192"/>
                      <a:pt x="747" y="203"/>
                    </a:cubicBezTo>
                    <a:lnTo>
                      <a:pt x="747" y="203"/>
                    </a:lnTo>
                    <a:cubicBezTo>
                      <a:pt x="734" y="400"/>
                      <a:pt x="715" y="611"/>
                      <a:pt x="508" y="611"/>
                    </a:cubicBezTo>
                    <a:cubicBezTo>
                      <a:pt x="503" y="611"/>
                      <a:pt x="497" y="610"/>
                      <a:pt x="490" y="610"/>
                    </a:cubicBezTo>
                    <a:cubicBezTo>
                      <a:pt x="426" y="598"/>
                      <a:pt x="367" y="541"/>
                      <a:pt x="373" y="477"/>
                    </a:cubicBezTo>
                    <a:cubicBezTo>
                      <a:pt x="376" y="409"/>
                      <a:pt x="428" y="385"/>
                      <a:pt x="445" y="360"/>
                    </a:cubicBezTo>
                    <a:cubicBezTo>
                      <a:pt x="483" y="301"/>
                      <a:pt x="526" y="139"/>
                      <a:pt x="628" y="139"/>
                    </a:cubicBezTo>
                    <a:close/>
                    <a:moveTo>
                      <a:pt x="794" y="0"/>
                    </a:moveTo>
                    <a:cubicBezTo>
                      <a:pt x="785" y="0"/>
                      <a:pt x="777" y="0"/>
                      <a:pt x="767" y="1"/>
                    </a:cubicBezTo>
                    <a:cubicBezTo>
                      <a:pt x="758" y="44"/>
                      <a:pt x="754" y="94"/>
                      <a:pt x="750" y="146"/>
                    </a:cubicBezTo>
                    <a:lnTo>
                      <a:pt x="750" y="146"/>
                    </a:lnTo>
                    <a:cubicBezTo>
                      <a:pt x="735" y="143"/>
                      <a:pt x="719" y="136"/>
                      <a:pt x="709" y="126"/>
                    </a:cubicBezTo>
                    <a:cubicBezTo>
                      <a:pt x="604" y="68"/>
                      <a:pt x="509" y="43"/>
                      <a:pt x="429" y="43"/>
                    </a:cubicBezTo>
                    <a:cubicBezTo>
                      <a:pt x="84" y="43"/>
                      <a:pt x="1" y="498"/>
                      <a:pt x="440" y="726"/>
                    </a:cubicBezTo>
                    <a:cubicBezTo>
                      <a:pt x="525" y="794"/>
                      <a:pt x="611" y="823"/>
                      <a:pt x="692" y="823"/>
                    </a:cubicBezTo>
                    <a:cubicBezTo>
                      <a:pt x="1055" y="823"/>
                      <a:pt x="1315" y="253"/>
                      <a:pt x="899" y="32"/>
                    </a:cubicBezTo>
                    <a:lnTo>
                      <a:pt x="899" y="32"/>
                    </a:lnTo>
                    <a:lnTo>
                      <a:pt x="899" y="34"/>
                    </a:lnTo>
                    <a:lnTo>
                      <a:pt x="899" y="34"/>
                    </a:lnTo>
                    <a:cubicBezTo>
                      <a:pt x="876" y="13"/>
                      <a:pt x="842" y="0"/>
                      <a:pt x="794" y="0"/>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8"/>
              <p:cNvSpPr/>
              <p:nvPr/>
            </p:nvSpPr>
            <p:spPr>
              <a:xfrm>
                <a:off x="5633533" y="1149794"/>
                <a:ext cx="44683" cy="32340"/>
              </a:xfrm>
              <a:custGeom>
                <a:rect b="b" l="l" r="r" t="t"/>
                <a:pathLst>
                  <a:path extrusionOk="0" h="786" w="1086">
                    <a:moveTo>
                      <a:pt x="202" y="348"/>
                    </a:moveTo>
                    <a:lnTo>
                      <a:pt x="202" y="355"/>
                    </a:lnTo>
                    <a:cubicBezTo>
                      <a:pt x="202" y="353"/>
                      <a:pt x="202" y="350"/>
                      <a:pt x="202" y="348"/>
                    </a:cubicBezTo>
                    <a:close/>
                    <a:moveTo>
                      <a:pt x="965" y="123"/>
                    </a:moveTo>
                    <a:cubicBezTo>
                      <a:pt x="988" y="123"/>
                      <a:pt x="1015" y="201"/>
                      <a:pt x="1000" y="227"/>
                    </a:cubicBezTo>
                    <a:cubicBezTo>
                      <a:pt x="977" y="322"/>
                      <a:pt x="873" y="378"/>
                      <a:pt x="784" y="389"/>
                    </a:cubicBezTo>
                    <a:cubicBezTo>
                      <a:pt x="705" y="395"/>
                      <a:pt x="638" y="401"/>
                      <a:pt x="575" y="401"/>
                    </a:cubicBezTo>
                    <a:cubicBezTo>
                      <a:pt x="456" y="401"/>
                      <a:pt x="355" y="377"/>
                      <a:pt x="224" y="277"/>
                    </a:cubicBezTo>
                    <a:lnTo>
                      <a:pt x="224" y="277"/>
                    </a:lnTo>
                    <a:cubicBezTo>
                      <a:pt x="257" y="217"/>
                      <a:pt x="326" y="174"/>
                      <a:pt x="396" y="174"/>
                    </a:cubicBezTo>
                    <a:cubicBezTo>
                      <a:pt x="410" y="174"/>
                      <a:pt x="423" y="176"/>
                      <a:pt x="436" y="179"/>
                    </a:cubicBezTo>
                    <a:cubicBezTo>
                      <a:pt x="535" y="201"/>
                      <a:pt x="592" y="287"/>
                      <a:pt x="656" y="343"/>
                    </a:cubicBezTo>
                    <a:lnTo>
                      <a:pt x="939" y="261"/>
                    </a:lnTo>
                    <a:cubicBezTo>
                      <a:pt x="926" y="259"/>
                      <a:pt x="906" y="186"/>
                      <a:pt x="957" y="136"/>
                    </a:cubicBezTo>
                    <a:lnTo>
                      <a:pt x="957" y="136"/>
                    </a:lnTo>
                    <a:lnTo>
                      <a:pt x="949" y="137"/>
                    </a:lnTo>
                    <a:cubicBezTo>
                      <a:pt x="954" y="127"/>
                      <a:pt x="959" y="123"/>
                      <a:pt x="965" y="123"/>
                    </a:cubicBezTo>
                    <a:close/>
                    <a:moveTo>
                      <a:pt x="611" y="0"/>
                    </a:moveTo>
                    <a:cubicBezTo>
                      <a:pt x="545" y="0"/>
                      <a:pt x="479" y="14"/>
                      <a:pt x="422" y="38"/>
                    </a:cubicBezTo>
                    <a:cubicBezTo>
                      <a:pt x="278" y="90"/>
                      <a:pt x="125" y="130"/>
                      <a:pt x="0" y="269"/>
                    </a:cubicBezTo>
                    <a:cubicBezTo>
                      <a:pt x="5" y="554"/>
                      <a:pt x="264" y="785"/>
                      <a:pt x="548" y="785"/>
                    </a:cubicBezTo>
                    <a:cubicBezTo>
                      <a:pt x="567" y="785"/>
                      <a:pt x="586" y="784"/>
                      <a:pt x="605" y="782"/>
                    </a:cubicBezTo>
                    <a:cubicBezTo>
                      <a:pt x="895" y="766"/>
                      <a:pt x="1000" y="458"/>
                      <a:pt x="1035" y="236"/>
                    </a:cubicBezTo>
                    <a:cubicBezTo>
                      <a:pt x="1085" y="77"/>
                      <a:pt x="997" y="2"/>
                      <a:pt x="889" y="2"/>
                    </a:cubicBezTo>
                    <a:cubicBezTo>
                      <a:pt x="850" y="2"/>
                      <a:pt x="808" y="12"/>
                      <a:pt x="770" y="31"/>
                    </a:cubicBezTo>
                    <a:lnTo>
                      <a:pt x="770" y="31"/>
                    </a:lnTo>
                    <a:cubicBezTo>
                      <a:pt x="720" y="10"/>
                      <a:pt x="666" y="0"/>
                      <a:pt x="611" y="0"/>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8"/>
              <p:cNvSpPr/>
              <p:nvPr/>
            </p:nvSpPr>
            <p:spPr>
              <a:xfrm>
                <a:off x="5731129" y="1112352"/>
                <a:ext cx="41968" cy="36866"/>
              </a:xfrm>
              <a:custGeom>
                <a:rect b="b" l="l" r="r" t="t"/>
                <a:pathLst>
                  <a:path extrusionOk="0" h="896" w="1020">
                    <a:moveTo>
                      <a:pt x="695" y="293"/>
                    </a:moveTo>
                    <a:lnTo>
                      <a:pt x="695" y="293"/>
                    </a:lnTo>
                    <a:cubicBezTo>
                      <a:pt x="703" y="301"/>
                      <a:pt x="710" y="309"/>
                      <a:pt x="716" y="318"/>
                    </a:cubicBezTo>
                    <a:lnTo>
                      <a:pt x="716" y="318"/>
                    </a:lnTo>
                    <a:lnTo>
                      <a:pt x="695" y="293"/>
                    </a:lnTo>
                    <a:close/>
                    <a:moveTo>
                      <a:pt x="607" y="383"/>
                    </a:moveTo>
                    <a:cubicBezTo>
                      <a:pt x="653" y="383"/>
                      <a:pt x="700" y="385"/>
                      <a:pt x="748" y="389"/>
                    </a:cubicBezTo>
                    <a:lnTo>
                      <a:pt x="748" y="389"/>
                    </a:lnTo>
                    <a:cubicBezTo>
                      <a:pt x="775" y="498"/>
                      <a:pt x="729" y="628"/>
                      <a:pt x="606" y="628"/>
                    </a:cubicBezTo>
                    <a:cubicBezTo>
                      <a:pt x="587" y="628"/>
                      <a:pt x="567" y="625"/>
                      <a:pt x="544" y="618"/>
                    </a:cubicBezTo>
                    <a:cubicBezTo>
                      <a:pt x="379" y="541"/>
                      <a:pt x="293" y="559"/>
                      <a:pt x="115" y="454"/>
                    </a:cubicBezTo>
                    <a:cubicBezTo>
                      <a:pt x="283" y="408"/>
                      <a:pt x="443" y="383"/>
                      <a:pt x="607" y="383"/>
                    </a:cubicBezTo>
                    <a:close/>
                    <a:moveTo>
                      <a:pt x="590" y="0"/>
                    </a:moveTo>
                    <a:cubicBezTo>
                      <a:pt x="340" y="0"/>
                      <a:pt x="89" y="185"/>
                      <a:pt x="80" y="448"/>
                    </a:cubicBezTo>
                    <a:cubicBezTo>
                      <a:pt x="1" y="674"/>
                      <a:pt x="215" y="895"/>
                      <a:pt x="431" y="895"/>
                    </a:cubicBezTo>
                    <a:cubicBezTo>
                      <a:pt x="491" y="895"/>
                      <a:pt x="550" y="878"/>
                      <a:pt x="604" y="840"/>
                    </a:cubicBezTo>
                    <a:cubicBezTo>
                      <a:pt x="790" y="664"/>
                      <a:pt x="1020" y="486"/>
                      <a:pt x="1001" y="207"/>
                    </a:cubicBezTo>
                    <a:lnTo>
                      <a:pt x="993" y="160"/>
                    </a:lnTo>
                    <a:cubicBezTo>
                      <a:pt x="896" y="87"/>
                      <a:pt x="783" y="22"/>
                      <a:pt x="660" y="5"/>
                    </a:cubicBezTo>
                    <a:cubicBezTo>
                      <a:pt x="637" y="2"/>
                      <a:pt x="613" y="0"/>
                      <a:pt x="590" y="0"/>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8"/>
              <p:cNvSpPr/>
              <p:nvPr/>
            </p:nvSpPr>
            <p:spPr>
              <a:xfrm>
                <a:off x="5812514" y="1091903"/>
                <a:ext cx="43285" cy="39705"/>
              </a:xfrm>
              <a:custGeom>
                <a:rect b="b" l="l" r="r" t="t"/>
                <a:pathLst>
                  <a:path extrusionOk="0" h="965" w="1052">
                    <a:moveTo>
                      <a:pt x="758" y="368"/>
                    </a:moveTo>
                    <a:cubicBezTo>
                      <a:pt x="770" y="368"/>
                      <a:pt x="780" y="400"/>
                      <a:pt x="770" y="440"/>
                    </a:cubicBezTo>
                    <a:cubicBezTo>
                      <a:pt x="754" y="585"/>
                      <a:pt x="645" y="681"/>
                      <a:pt x="524" y="681"/>
                    </a:cubicBezTo>
                    <a:cubicBezTo>
                      <a:pt x="488" y="681"/>
                      <a:pt x="451" y="673"/>
                      <a:pt x="416" y="656"/>
                    </a:cubicBezTo>
                    <a:cubicBezTo>
                      <a:pt x="330" y="610"/>
                      <a:pt x="74" y="655"/>
                      <a:pt x="119" y="461"/>
                    </a:cubicBezTo>
                    <a:cubicBezTo>
                      <a:pt x="151" y="391"/>
                      <a:pt x="213" y="372"/>
                      <a:pt x="284" y="372"/>
                    </a:cubicBezTo>
                    <a:cubicBezTo>
                      <a:pt x="366" y="372"/>
                      <a:pt x="459" y="397"/>
                      <a:pt x="533" y="397"/>
                    </a:cubicBezTo>
                    <a:cubicBezTo>
                      <a:pt x="550" y="397"/>
                      <a:pt x="565" y="395"/>
                      <a:pt x="579" y="392"/>
                    </a:cubicBezTo>
                    <a:cubicBezTo>
                      <a:pt x="603" y="391"/>
                      <a:pt x="646" y="389"/>
                      <a:pt x="683" y="389"/>
                    </a:cubicBezTo>
                    <a:cubicBezTo>
                      <a:pt x="703" y="389"/>
                      <a:pt x="721" y="390"/>
                      <a:pt x="732" y="391"/>
                    </a:cubicBezTo>
                    <a:cubicBezTo>
                      <a:pt x="733" y="392"/>
                      <a:pt x="735" y="392"/>
                      <a:pt x="736" y="392"/>
                    </a:cubicBezTo>
                    <a:cubicBezTo>
                      <a:pt x="745" y="392"/>
                      <a:pt x="742" y="379"/>
                      <a:pt x="753" y="370"/>
                    </a:cubicBezTo>
                    <a:cubicBezTo>
                      <a:pt x="754" y="369"/>
                      <a:pt x="756" y="368"/>
                      <a:pt x="758" y="368"/>
                    </a:cubicBezTo>
                    <a:close/>
                    <a:moveTo>
                      <a:pt x="612" y="1"/>
                    </a:moveTo>
                    <a:cubicBezTo>
                      <a:pt x="359" y="1"/>
                      <a:pt x="145" y="215"/>
                      <a:pt x="85" y="450"/>
                    </a:cubicBezTo>
                    <a:cubicBezTo>
                      <a:pt x="1" y="646"/>
                      <a:pt x="108" y="965"/>
                      <a:pt x="361" y="965"/>
                    </a:cubicBezTo>
                    <a:cubicBezTo>
                      <a:pt x="384" y="965"/>
                      <a:pt x="409" y="962"/>
                      <a:pt x="436" y="956"/>
                    </a:cubicBezTo>
                    <a:cubicBezTo>
                      <a:pt x="568" y="923"/>
                      <a:pt x="645" y="815"/>
                      <a:pt x="713" y="746"/>
                    </a:cubicBezTo>
                    <a:cubicBezTo>
                      <a:pt x="826" y="601"/>
                      <a:pt x="1005" y="571"/>
                      <a:pt x="1042" y="354"/>
                    </a:cubicBezTo>
                    <a:cubicBezTo>
                      <a:pt x="1052" y="164"/>
                      <a:pt x="878" y="52"/>
                      <a:pt x="729" y="16"/>
                    </a:cubicBezTo>
                    <a:cubicBezTo>
                      <a:pt x="689" y="6"/>
                      <a:pt x="650" y="1"/>
                      <a:pt x="612" y="1"/>
                    </a:cubicBezTo>
                    <a:close/>
                  </a:path>
                </a:pathLst>
              </a:custGeom>
              <a:solidFill>
                <a:srgbClr val="E64E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17"/>
          <p:cNvSpPr txBox="1"/>
          <p:nvPr>
            <p:ph idx="1" type="body"/>
          </p:nvPr>
        </p:nvSpPr>
        <p:spPr>
          <a:xfrm>
            <a:off x="489752" y="611894"/>
            <a:ext cx="7269000" cy="995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t>Model: Bagging</a:t>
            </a:r>
            <a:endParaRPr/>
          </a:p>
        </p:txBody>
      </p:sp>
      <p:sp>
        <p:nvSpPr>
          <p:cNvPr id="375" name="Google Shape;375;p17"/>
          <p:cNvSpPr txBox="1"/>
          <p:nvPr/>
        </p:nvSpPr>
        <p:spPr>
          <a:xfrm>
            <a:off x="489750" y="1353000"/>
            <a:ext cx="3354600" cy="3227400"/>
          </a:xfrm>
          <a:prstGeom prst="rect">
            <a:avLst/>
          </a:prstGeom>
          <a:noFill/>
          <a:ln>
            <a:noFill/>
          </a:ln>
        </p:spPr>
        <p:txBody>
          <a:bodyPr anchorCtr="0" anchor="t" bIns="45700" lIns="91425" spcFirstLastPara="1" rIns="91425" wrap="square" tIns="45700">
            <a:normAutofit/>
          </a:bodyPr>
          <a:lstStyle/>
          <a:p>
            <a:pPr indent="0" lvl="0" marL="0" marR="0" rtl="0" algn="l">
              <a:lnSpc>
                <a:spcPct val="128571"/>
              </a:lnSpc>
              <a:spcBef>
                <a:spcPts val="0"/>
              </a:spcBef>
              <a:spcAft>
                <a:spcPts val="0"/>
              </a:spcAft>
              <a:buNone/>
            </a:pPr>
            <a:r>
              <a:rPr lang="en-US" sz="1600">
                <a:solidFill>
                  <a:schemeClr val="dk1"/>
                </a:solidFill>
              </a:rPr>
              <a:t>For bagging, we determine our optimal number of estimators to be 300, optimal subtree depth to be 35, and </a:t>
            </a:r>
            <a:r>
              <a:rPr b="1" lang="en-US" sz="1600">
                <a:solidFill>
                  <a:schemeClr val="dk1"/>
                </a:solidFill>
              </a:rPr>
              <a:t>train </a:t>
            </a:r>
            <a:r>
              <a:rPr b="1" lang="en-US" sz="1600">
                <a:solidFill>
                  <a:schemeClr val="dk1"/>
                </a:solidFill>
              </a:rPr>
              <a:t>MSE = 0.0379, test MSE = 0.3315</a:t>
            </a:r>
            <a:r>
              <a:rPr lang="en-US" sz="1600">
                <a:solidFill>
                  <a:schemeClr val="dk1"/>
                </a:solidFill>
              </a:rPr>
              <a:t>, while our </a:t>
            </a:r>
            <a:r>
              <a:rPr b="1" lang="en-US" sz="1600">
                <a:solidFill>
                  <a:schemeClr val="dk1"/>
                </a:solidFill>
              </a:rPr>
              <a:t>R² = 0.0525.</a:t>
            </a:r>
            <a:endParaRPr b="1" sz="1600">
              <a:solidFill>
                <a:schemeClr val="dk1"/>
              </a:solidFill>
            </a:endParaRPr>
          </a:p>
          <a:p>
            <a:pPr indent="0" lvl="0" marL="0" marR="0" rtl="0" algn="l">
              <a:lnSpc>
                <a:spcPct val="128571"/>
              </a:lnSpc>
              <a:spcBef>
                <a:spcPts val="0"/>
              </a:spcBef>
              <a:spcAft>
                <a:spcPts val="0"/>
              </a:spcAft>
              <a:buNone/>
            </a:pPr>
            <a:r>
              <a:t/>
            </a:r>
            <a:endParaRPr b="1" sz="1600">
              <a:solidFill>
                <a:schemeClr val="dk1"/>
              </a:solidFill>
            </a:endParaRPr>
          </a:p>
          <a:p>
            <a:pPr indent="0" lvl="0" marL="0" marR="0" rtl="0" algn="l">
              <a:lnSpc>
                <a:spcPct val="128571"/>
              </a:lnSpc>
              <a:spcBef>
                <a:spcPts val="0"/>
              </a:spcBef>
              <a:spcAft>
                <a:spcPts val="0"/>
              </a:spcAft>
              <a:buNone/>
            </a:pPr>
            <a:r>
              <a:rPr b="1" lang="en-US" sz="1600">
                <a:solidFill>
                  <a:schemeClr val="dk1"/>
                </a:solidFill>
              </a:rPr>
              <a:t>Training Time (with parameter grid): 5-10 min</a:t>
            </a:r>
            <a:endParaRPr b="1" sz="1600">
              <a:solidFill>
                <a:schemeClr val="dk1"/>
              </a:solidFill>
            </a:endParaRPr>
          </a:p>
        </p:txBody>
      </p:sp>
      <p:sp>
        <p:nvSpPr>
          <p:cNvPr id="376" name="Google Shape;376;p17"/>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77" name="Google Shape;377;p17"/>
          <p:cNvPicPr preferRelativeResize="0"/>
          <p:nvPr/>
        </p:nvPicPr>
        <p:blipFill>
          <a:blip r:embed="rId3">
            <a:alphaModFix/>
          </a:blip>
          <a:stretch>
            <a:fillRect/>
          </a:stretch>
        </p:blipFill>
        <p:spPr>
          <a:xfrm>
            <a:off x="7714275" y="185400"/>
            <a:ext cx="1254048" cy="995401"/>
          </a:xfrm>
          <a:prstGeom prst="rect">
            <a:avLst/>
          </a:prstGeom>
          <a:noFill/>
          <a:ln>
            <a:noFill/>
          </a:ln>
        </p:spPr>
      </p:pic>
      <p:pic>
        <p:nvPicPr>
          <p:cNvPr id="378" name="Google Shape;378;p17"/>
          <p:cNvPicPr preferRelativeResize="0"/>
          <p:nvPr/>
        </p:nvPicPr>
        <p:blipFill>
          <a:blip r:embed="rId4">
            <a:alphaModFix/>
          </a:blip>
          <a:stretch>
            <a:fillRect/>
          </a:stretch>
        </p:blipFill>
        <p:spPr>
          <a:xfrm>
            <a:off x="3844350" y="1346277"/>
            <a:ext cx="5123976" cy="280217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18"/>
          <p:cNvSpPr txBox="1"/>
          <p:nvPr>
            <p:ph idx="1" type="body"/>
          </p:nvPr>
        </p:nvSpPr>
        <p:spPr>
          <a:xfrm>
            <a:off x="489752" y="611894"/>
            <a:ext cx="7269000" cy="995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t>Model: Random Forest</a:t>
            </a:r>
            <a:endParaRPr/>
          </a:p>
        </p:txBody>
      </p:sp>
      <p:sp>
        <p:nvSpPr>
          <p:cNvPr id="384" name="Google Shape;384;p18"/>
          <p:cNvSpPr txBox="1"/>
          <p:nvPr/>
        </p:nvSpPr>
        <p:spPr>
          <a:xfrm>
            <a:off x="489750" y="1353000"/>
            <a:ext cx="3820200" cy="3227400"/>
          </a:xfrm>
          <a:prstGeom prst="rect">
            <a:avLst/>
          </a:prstGeom>
          <a:noFill/>
          <a:ln>
            <a:noFill/>
          </a:ln>
        </p:spPr>
        <p:txBody>
          <a:bodyPr anchorCtr="0" anchor="t" bIns="45700" lIns="91425" spcFirstLastPara="1" rIns="91425" wrap="square" tIns="45700">
            <a:normAutofit lnSpcReduction="10000"/>
          </a:bodyPr>
          <a:lstStyle/>
          <a:p>
            <a:pPr indent="0" lvl="0" marL="0" marR="0" rtl="0" algn="l">
              <a:lnSpc>
                <a:spcPct val="128571"/>
              </a:lnSpc>
              <a:spcBef>
                <a:spcPts val="0"/>
              </a:spcBef>
              <a:spcAft>
                <a:spcPts val="0"/>
              </a:spcAft>
              <a:buNone/>
            </a:pPr>
            <a:r>
              <a:rPr lang="en-US" sz="1600">
                <a:solidFill>
                  <a:schemeClr val="dk1"/>
                </a:solidFill>
              </a:rPr>
              <a:t>Trying out different hyperparameters such as max_depth=[15, 20,...], n_estimators = [50, 100, 200,...], yields the most optimal parameters (MSE-wise) to be max_depth=40, n_estimators = 250, resulting in most optimal </a:t>
            </a:r>
            <a:r>
              <a:rPr b="1" lang="en-US" sz="1600">
                <a:solidFill>
                  <a:schemeClr val="dk1"/>
                </a:solidFill>
              </a:rPr>
              <a:t>train MSE = 0.0377</a:t>
            </a:r>
            <a:r>
              <a:rPr lang="en-US" sz="1600">
                <a:solidFill>
                  <a:schemeClr val="dk1"/>
                </a:solidFill>
              </a:rPr>
              <a:t>, </a:t>
            </a:r>
            <a:r>
              <a:rPr b="1" lang="en-US" sz="1600">
                <a:solidFill>
                  <a:schemeClr val="dk1"/>
                </a:solidFill>
              </a:rPr>
              <a:t>test MSE = 0.3291</a:t>
            </a:r>
            <a:r>
              <a:rPr lang="en-US" sz="1600">
                <a:solidFill>
                  <a:schemeClr val="dk1"/>
                </a:solidFill>
              </a:rPr>
              <a:t>, and </a:t>
            </a:r>
            <a:r>
              <a:rPr b="1" lang="en-US" sz="1600">
                <a:solidFill>
                  <a:schemeClr val="dk1"/>
                </a:solidFill>
              </a:rPr>
              <a:t>R</a:t>
            </a:r>
            <a:r>
              <a:rPr b="1" baseline="30000" lang="en-US" sz="1600">
                <a:solidFill>
                  <a:schemeClr val="dk1"/>
                </a:solidFill>
              </a:rPr>
              <a:t>2</a:t>
            </a:r>
            <a:r>
              <a:rPr b="1" lang="en-US" sz="1600">
                <a:solidFill>
                  <a:schemeClr val="dk1"/>
                </a:solidFill>
              </a:rPr>
              <a:t> = 0.0594.</a:t>
            </a:r>
            <a:endParaRPr b="1" sz="1600">
              <a:solidFill>
                <a:schemeClr val="dk1"/>
              </a:solidFill>
            </a:endParaRPr>
          </a:p>
          <a:p>
            <a:pPr indent="0" lvl="0" marL="0" marR="0" rtl="0" algn="l">
              <a:lnSpc>
                <a:spcPct val="128571"/>
              </a:lnSpc>
              <a:spcBef>
                <a:spcPts val="0"/>
              </a:spcBef>
              <a:spcAft>
                <a:spcPts val="0"/>
              </a:spcAft>
              <a:buNone/>
            </a:pPr>
            <a:r>
              <a:t/>
            </a:r>
            <a:endParaRPr b="1" sz="1600">
              <a:solidFill>
                <a:schemeClr val="dk1"/>
              </a:solidFill>
            </a:endParaRPr>
          </a:p>
          <a:p>
            <a:pPr indent="0" lvl="0" marL="0" marR="0" rtl="0" algn="l">
              <a:lnSpc>
                <a:spcPct val="128571"/>
              </a:lnSpc>
              <a:spcBef>
                <a:spcPts val="0"/>
              </a:spcBef>
              <a:spcAft>
                <a:spcPts val="0"/>
              </a:spcAft>
              <a:buNone/>
            </a:pPr>
            <a:r>
              <a:rPr b="1" lang="en-US" sz="1600">
                <a:solidFill>
                  <a:schemeClr val="dk1"/>
                </a:solidFill>
              </a:rPr>
              <a:t>Training Time (with parameter grid):</a:t>
            </a:r>
            <a:r>
              <a:rPr b="1" lang="en-US" sz="1600">
                <a:solidFill>
                  <a:schemeClr val="dk1"/>
                </a:solidFill>
              </a:rPr>
              <a:t> 5-10 min</a:t>
            </a:r>
            <a:endParaRPr b="1" sz="1600">
              <a:solidFill>
                <a:schemeClr val="dk1"/>
              </a:solidFill>
            </a:endParaRPr>
          </a:p>
        </p:txBody>
      </p:sp>
      <p:sp>
        <p:nvSpPr>
          <p:cNvPr id="385" name="Google Shape;385;p18"/>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86" name="Google Shape;386;p18"/>
          <p:cNvPicPr preferRelativeResize="0"/>
          <p:nvPr/>
        </p:nvPicPr>
        <p:blipFill>
          <a:blip r:embed="rId3">
            <a:alphaModFix/>
          </a:blip>
          <a:stretch>
            <a:fillRect/>
          </a:stretch>
        </p:blipFill>
        <p:spPr>
          <a:xfrm>
            <a:off x="7714275" y="185400"/>
            <a:ext cx="1254048" cy="995401"/>
          </a:xfrm>
          <a:prstGeom prst="rect">
            <a:avLst/>
          </a:prstGeom>
          <a:noFill/>
          <a:ln>
            <a:noFill/>
          </a:ln>
        </p:spPr>
      </p:pic>
      <p:pic>
        <p:nvPicPr>
          <p:cNvPr id="387" name="Google Shape;387;p18"/>
          <p:cNvPicPr preferRelativeResize="0"/>
          <p:nvPr/>
        </p:nvPicPr>
        <p:blipFill>
          <a:blip r:embed="rId4">
            <a:alphaModFix/>
          </a:blip>
          <a:stretch>
            <a:fillRect/>
          </a:stretch>
        </p:blipFill>
        <p:spPr>
          <a:xfrm>
            <a:off x="4309950" y="1447431"/>
            <a:ext cx="4562926" cy="244781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19"/>
          <p:cNvSpPr txBox="1"/>
          <p:nvPr>
            <p:ph idx="1" type="body"/>
          </p:nvPr>
        </p:nvSpPr>
        <p:spPr>
          <a:xfrm>
            <a:off x="489752" y="611894"/>
            <a:ext cx="7269000" cy="995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t>Model: Boosting</a:t>
            </a:r>
            <a:endParaRPr/>
          </a:p>
        </p:txBody>
      </p:sp>
      <p:sp>
        <p:nvSpPr>
          <p:cNvPr id="393" name="Google Shape;393;p19"/>
          <p:cNvSpPr txBox="1"/>
          <p:nvPr/>
        </p:nvSpPr>
        <p:spPr>
          <a:xfrm>
            <a:off x="489750" y="1353000"/>
            <a:ext cx="3546600" cy="3227400"/>
          </a:xfrm>
          <a:prstGeom prst="rect">
            <a:avLst/>
          </a:prstGeom>
          <a:noFill/>
          <a:ln>
            <a:noFill/>
          </a:ln>
        </p:spPr>
        <p:txBody>
          <a:bodyPr anchorCtr="0" anchor="t" bIns="45700" lIns="91425" spcFirstLastPara="1" rIns="91425" wrap="square" tIns="45700">
            <a:normAutofit/>
          </a:bodyPr>
          <a:lstStyle/>
          <a:p>
            <a:pPr indent="0" lvl="0" marL="0" marR="0" rtl="0" algn="l">
              <a:lnSpc>
                <a:spcPct val="128571"/>
              </a:lnSpc>
              <a:spcBef>
                <a:spcPts val="0"/>
              </a:spcBef>
              <a:spcAft>
                <a:spcPts val="0"/>
              </a:spcAft>
              <a:buNone/>
            </a:pPr>
            <a:r>
              <a:rPr lang="en-US" sz="1600">
                <a:solidFill>
                  <a:schemeClr val="dk1"/>
                </a:solidFill>
              </a:rPr>
              <a:t>Searching for most optimal hyperparameters, we find best max_depth=2, n_estimators=550, learning_rate=0.01 which result in </a:t>
            </a:r>
            <a:r>
              <a:rPr b="1" lang="en-US" sz="1600">
                <a:solidFill>
                  <a:schemeClr val="dk1"/>
                </a:solidFill>
              </a:rPr>
              <a:t>train_MSE=0.2687, test_MSE=0.3468, </a:t>
            </a:r>
            <a:endParaRPr b="1" sz="1600">
              <a:solidFill>
                <a:schemeClr val="dk1"/>
              </a:solidFill>
            </a:endParaRPr>
          </a:p>
          <a:p>
            <a:pPr indent="0" lvl="0" marL="0" marR="0" rtl="0" algn="l">
              <a:lnSpc>
                <a:spcPct val="128571"/>
              </a:lnSpc>
              <a:spcBef>
                <a:spcPts val="0"/>
              </a:spcBef>
              <a:spcAft>
                <a:spcPts val="0"/>
              </a:spcAft>
              <a:buNone/>
            </a:pPr>
            <a:r>
              <a:rPr b="1" lang="en-US" sz="1600">
                <a:solidFill>
                  <a:schemeClr val="dk1"/>
                </a:solidFill>
              </a:rPr>
              <a:t>R</a:t>
            </a:r>
            <a:r>
              <a:rPr b="1" baseline="30000" lang="en-US" sz="1600">
                <a:solidFill>
                  <a:schemeClr val="dk1"/>
                </a:solidFill>
              </a:rPr>
              <a:t>2</a:t>
            </a:r>
            <a:r>
              <a:rPr b="1" lang="en-US" sz="1600">
                <a:solidFill>
                  <a:schemeClr val="dk1"/>
                </a:solidFill>
              </a:rPr>
              <a:t> = 0.0089.</a:t>
            </a:r>
            <a:endParaRPr b="1" sz="1600">
              <a:solidFill>
                <a:schemeClr val="dk1"/>
              </a:solidFill>
            </a:endParaRPr>
          </a:p>
          <a:p>
            <a:pPr indent="0" lvl="0" marL="0" marR="0" rtl="0" algn="l">
              <a:lnSpc>
                <a:spcPct val="128571"/>
              </a:lnSpc>
              <a:spcBef>
                <a:spcPts val="0"/>
              </a:spcBef>
              <a:spcAft>
                <a:spcPts val="0"/>
              </a:spcAft>
              <a:buNone/>
            </a:pPr>
            <a:r>
              <a:t/>
            </a:r>
            <a:endParaRPr b="1" sz="1600">
              <a:solidFill>
                <a:schemeClr val="dk1"/>
              </a:solidFill>
            </a:endParaRPr>
          </a:p>
          <a:p>
            <a:pPr indent="0" lvl="0" marL="0" marR="0" rtl="0" algn="l">
              <a:lnSpc>
                <a:spcPct val="128571"/>
              </a:lnSpc>
              <a:spcBef>
                <a:spcPts val="0"/>
              </a:spcBef>
              <a:spcAft>
                <a:spcPts val="0"/>
              </a:spcAft>
              <a:buNone/>
            </a:pPr>
            <a:r>
              <a:rPr b="1" lang="en-US" sz="1600">
                <a:solidFill>
                  <a:schemeClr val="dk1"/>
                </a:solidFill>
              </a:rPr>
              <a:t>Training Time (with parameter grid):</a:t>
            </a:r>
            <a:r>
              <a:rPr b="1" lang="en-US" sz="1600">
                <a:solidFill>
                  <a:schemeClr val="dk1"/>
                </a:solidFill>
              </a:rPr>
              <a:t> &gt; 20 min</a:t>
            </a:r>
            <a:endParaRPr b="1" sz="1600">
              <a:solidFill>
                <a:schemeClr val="dk1"/>
              </a:solidFill>
            </a:endParaRPr>
          </a:p>
        </p:txBody>
      </p:sp>
      <p:sp>
        <p:nvSpPr>
          <p:cNvPr id="394" name="Google Shape;394;p19"/>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95" name="Google Shape;395;p19"/>
          <p:cNvPicPr preferRelativeResize="0"/>
          <p:nvPr/>
        </p:nvPicPr>
        <p:blipFill>
          <a:blip r:embed="rId3">
            <a:alphaModFix/>
          </a:blip>
          <a:stretch>
            <a:fillRect/>
          </a:stretch>
        </p:blipFill>
        <p:spPr>
          <a:xfrm>
            <a:off x="7714275" y="185400"/>
            <a:ext cx="1254048" cy="995401"/>
          </a:xfrm>
          <a:prstGeom prst="rect">
            <a:avLst/>
          </a:prstGeom>
          <a:noFill/>
          <a:ln>
            <a:noFill/>
          </a:ln>
        </p:spPr>
      </p:pic>
      <p:pic>
        <p:nvPicPr>
          <p:cNvPr id="396" name="Google Shape;396;p19"/>
          <p:cNvPicPr preferRelativeResize="0"/>
          <p:nvPr/>
        </p:nvPicPr>
        <p:blipFill>
          <a:blip r:embed="rId4">
            <a:alphaModFix/>
          </a:blip>
          <a:stretch>
            <a:fillRect/>
          </a:stretch>
        </p:blipFill>
        <p:spPr>
          <a:xfrm>
            <a:off x="4036350" y="1353000"/>
            <a:ext cx="4931976" cy="244543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20"/>
          <p:cNvSpPr txBox="1"/>
          <p:nvPr>
            <p:ph idx="1" type="body"/>
          </p:nvPr>
        </p:nvSpPr>
        <p:spPr>
          <a:xfrm>
            <a:off x="489752" y="611894"/>
            <a:ext cx="7269000" cy="995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3200"/>
              <a:buNone/>
            </a:pPr>
            <a:r>
              <a:rPr lang="en-US" sz="2900"/>
              <a:t>Results &amp; Conclusion: Random Forest!</a:t>
            </a:r>
            <a:endParaRPr sz="2900"/>
          </a:p>
        </p:txBody>
      </p:sp>
      <p:sp>
        <p:nvSpPr>
          <p:cNvPr id="402" name="Google Shape;402;p20"/>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03" name="Google Shape;403;p20"/>
          <p:cNvPicPr preferRelativeResize="0"/>
          <p:nvPr/>
        </p:nvPicPr>
        <p:blipFill>
          <a:blip r:embed="rId3">
            <a:alphaModFix/>
          </a:blip>
          <a:stretch>
            <a:fillRect/>
          </a:stretch>
        </p:blipFill>
        <p:spPr>
          <a:xfrm>
            <a:off x="7714275" y="185400"/>
            <a:ext cx="1254048" cy="995401"/>
          </a:xfrm>
          <a:prstGeom prst="rect">
            <a:avLst/>
          </a:prstGeom>
          <a:noFill/>
          <a:ln>
            <a:noFill/>
          </a:ln>
        </p:spPr>
      </p:pic>
      <p:pic>
        <p:nvPicPr>
          <p:cNvPr id="404" name="Google Shape;404;p20"/>
          <p:cNvPicPr preferRelativeResize="0"/>
          <p:nvPr/>
        </p:nvPicPr>
        <p:blipFill rotWithShape="1">
          <a:blip r:embed="rId4">
            <a:alphaModFix/>
          </a:blip>
          <a:srcRect b="0" l="3232" r="0" t="0"/>
          <a:stretch/>
        </p:blipFill>
        <p:spPr>
          <a:xfrm>
            <a:off x="147662" y="1530950"/>
            <a:ext cx="8848675" cy="26722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21"/>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10" name="Google Shape;410;p21"/>
          <p:cNvSpPr txBox="1"/>
          <p:nvPr>
            <p:ph type="title"/>
          </p:nvPr>
        </p:nvSpPr>
        <p:spPr>
          <a:xfrm>
            <a:off x="489800" y="1184225"/>
            <a:ext cx="7823100" cy="3003600"/>
          </a:xfrm>
          <a:prstGeom prst="rect">
            <a:avLst/>
          </a:prstGeom>
          <a:noFill/>
          <a:ln>
            <a:noFill/>
          </a:ln>
        </p:spPr>
        <p:txBody>
          <a:bodyPr anchorCtr="0" anchor="t" bIns="45700" lIns="91425" spcFirstLastPara="1" rIns="91425" wrap="square" tIns="45700">
            <a:noAutofit/>
          </a:bodyPr>
          <a:lstStyle/>
          <a:p>
            <a:pPr indent="-332740" lvl="0" marL="457200" rtl="0" algn="l">
              <a:lnSpc>
                <a:spcPct val="128571"/>
              </a:lnSpc>
              <a:spcBef>
                <a:spcPts val="0"/>
              </a:spcBef>
              <a:spcAft>
                <a:spcPts val="0"/>
              </a:spcAft>
              <a:buSzPts val="1640"/>
              <a:buChar char="●"/>
            </a:pPr>
            <a:r>
              <a:rPr lang="en-US" sz="1640"/>
              <a:t>Finding predictors more indicative of bias in baseball umpiring</a:t>
            </a:r>
            <a:endParaRPr sz="1640"/>
          </a:p>
          <a:p>
            <a:pPr indent="-332740" lvl="0" marL="914400" rtl="0" algn="l">
              <a:lnSpc>
                <a:spcPct val="128571"/>
              </a:lnSpc>
              <a:spcBef>
                <a:spcPts val="0"/>
              </a:spcBef>
              <a:spcAft>
                <a:spcPts val="0"/>
              </a:spcAft>
              <a:buSzPts val="1640"/>
              <a:buChar char="-"/>
            </a:pPr>
            <a:r>
              <a:rPr lang="en-US" sz="1640"/>
              <a:t>Weather? Different pitch data?</a:t>
            </a:r>
            <a:endParaRPr sz="1640"/>
          </a:p>
          <a:p>
            <a:pPr indent="-332740" lvl="0" marL="457200" rtl="0" algn="l">
              <a:lnSpc>
                <a:spcPct val="128571"/>
              </a:lnSpc>
              <a:spcBef>
                <a:spcPts val="0"/>
              </a:spcBef>
              <a:spcAft>
                <a:spcPts val="0"/>
              </a:spcAft>
              <a:buSzPts val="1640"/>
              <a:buChar char="●"/>
            </a:pPr>
            <a:r>
              <a:rPr lang="en-US" sz="1640"/>
              <a:t>Learning and implementing better model types</a:t>
            </a:r>
            <a:endParaRPr sz="1640"/>
          </a:p>
          <a:p>
            <a:pPr indent="-332740" lvl="0" marL="457200" rtl="0" algn="l">
              <a:lnSpc>
                <a:spcPct val="128571"/>
              </a:lnSpc>
              <a:spcBef>
                <a:spcPts val="0"/>
              </a:spcBef>
              <a:spcAft>
                <a:spcPts val="0"/>
              </a:spcAft>
              <a:buSzPts val="1640"/>
              <a:buChar char="●"/>
            </a:pPr>
            <a:r>
              <a:rPr lang="en-US" sz="1640"/>
              <a:t>Researching the benefits of integrating robot umps in MLB as opposed to human umps (robo-umps already exist in the minors)</a:t>
            </a:r>
            <a:endParaRPr sz="1640"/>
          </a:p>
          <a:p>
            <a:pPr indent="0" lvl="0" marL="457200" rtl="0" algn="l">
              <a:lnSpc>
                <a:spcPct val="128571"/>
              </a:lnSpc>
              <a:spcBef>
                <a:spcPts val="0"/>
              </a:spcBef>
              <a:spcAft>
                <a:spcPts val="0"/>
              </a:spcAft>
              <a:buNone/>
            </a:pPr>
            <a:r>
              <a:t/>
            </a:r>
            <a:endParaRPr sz="1640"/>
          </a:p>
        </p:txBody>
      </p:sp>
      <p:sp>
        <p:nvSpPr>
          <p:cNvPr id="411" name="Google Shape;411;p21"/>
          <p:cNvSpPr txBox="1"/>
          <p:nvPr>
            <p:ph idx="1" type="body"/>
          </p:nvPr>
        </p:nvSpPr>
        <p:spPr>
          <a:xfrm>
            <a:off x="489800" y="564300"/>
            <a:ext cx="7823100" cy="6198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3200"/>
              <a:buNone/>
            </a:pPr>
            <a:r>
              <a:rPr lang="en-US"/>
              <a:t>Future Work</a:t>
            </a:r>
            <a:endParaRPr/>
          </a:p>
        </p:txBody>
      </p:sp>
      <p:pic>
        <p:nvPicPr>
          <p:cNvPr descr="Robo Umps Might Be Calling Balls and Strikes One Day in the Bigs. What Do  You Think of That? - Jugs Sports" id="412" name="Google Shape;412;p21"/>
          <p:cNvPicPr preferRelativeResize="0"/>
          <p:nvPr/>
        </p:nvPicPr>
        <p:blipFill>
          <a:blip r:embed="rId3">
            <a:alphaModFix/>
          </a:blip>
          <a:stretch>
            <a:fillRect/>
          </a:stretch>
        </p:blipFill>
        <p:spPr>
          <a:xfrm>
            <a:off x="3108524" y="2932700"/>
            <a:ext cx="2585675" cy="1760750"/>
          </a:xfrm>
          <a:prstGeom prst="rect">
            <a:avLst/>
          </a:prstGeom>
          <a:noFill/>
          <a:ln>
            <a:noFill/>
          </a:ln>
        </p:spPr>
      </p:pic>
      <p:pic>
        <p:nvPicPr>
          <p:cNvPr id="413" name="Google Shape;413;p21"/>
          <p:cNvPicPr preferRelativeResize="0"/>
          <p:nvPr/>
        </p:nvPicPr>
        <p:blipFill>
          <a:blip r:embed="rId4">
            <a:alphaModFix/>
          </a:blip>
          <a:stretch>
            <a:fillRect/>
          </a:stretch>
        </p:blipFill>
        <p:spPr>
          <a:xfrm>
            <a:off x="7714275" y="185400"/>
            <a:ext cx="1254048" cy="9954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22"/>
          <p:cNvSpPr txBox="1"/>
          <p:nvPr>
            <p:ph idx="2" type="body"/>
          </p:nvPr>
        </p:nvSpPr>
        <p:spPr>
          <a:xfrm>
            <a:off x="-442657" y="1617073"/>
            <a:ext cx="6654600" cy="16023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600"/>
              <a:buNone/>
            </a:pPr>
            <a:r>
              <a:rPr lang="en-US"/>
              <a:t>Thank you!</a:t>
            </a:r>
            <a:endParaRPr/>
          </a:p>
          <a:p>
            <a:pPr indent="0" lvl="0" marL="0" rtl="0" algn="ctr">
              <a:spcBef>
                <a:spcPts val="0"/>
              </a:spcBef>
              <a:spcAft>
                <a:spcPts val="0"/>
              </a:spcAft>
              <a:buClr>
                <a:schemeClr val="dk1"/>
              </a:buClr>
              <a:buSzPts val="4600"/>
              <a:buNone/>
            </a:pPr>
            <a:r>
              <a:t/>
            </a:r>
            <a:endParaRPr/>
          </a:p>
          <a:p>
            <a:pPr indent="0" lvl="0" marL="0" rtl="0" algn="l">
              <a:spcBef>
                <a:spcPts val="0"/>
              </a:spcBef>
              <a:spcAft>
                <a:spcPts val="0"/>
              </a:spcAft>
              <a:buClr>
                <a:schemeClr val="dk1"/>
              </a:buClr>
              <a:buSzPts val="4600"/>
              <a:buNone/>
            </a:pPr>
            <a:r>
              <a:t/>
            </a:r>
            <a:endParaRPr/>
          </a:p>
          <a:p>
            <a:pPr indent="0" lvl="0" marL="0" rtl="0" algn="l">
              <a:spcBef>
                <a:spcPts val="0"/>
              </a:spcBef>
              <a:spcAft>
                <a:spcPts val="0"/>
              </a:spcAft>
              <a:buClr>
                <a:schemeClr val="dk1"/>
              </a:buClr>
              <a:buSzPts val="4600"/>
              <a:buNone/>
            </a:pPr>
            <a:r>
              <a:t/>
            </a:r>
            <a:endParaRPr/>
          </a:p>
        </p:txBody>
      </p:sp>
      <p:sp>
        <p:nvSpPr>
          <p:cNvPr id="419" name="Google Shape;419;p22"/>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20" name="Google Shape;420;p22"/>
          <p:cNvPicPr preferRelativeResize="0"/>
          <p:nvPr/>
        </p:nvPicPr>
        <p:blipFill>
          <a:blip r:embed="rId3">
            <a:alphaModFix/>
          </a:blip>
          <a:stretch>
            <a:fillRect/>
          </a:stretch>
        </p:blipFill>
        <p:spPr>
          <a:xfrm>
            <a:off x="4850225" y="1366625"/>
            <a:ext cx="3521326" cy="3383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9"/>
          <p:cNvSpPr txBox="1"/>
          <p:nvPr>
            <p:ph type="title"/>
          </p:nvPr>
        </p:nvSpPr>
        <p:spPr>
          <a:xfrm>
            <a:off x="489800" y="1184225"/>
            <a:ext cx="7823100" cy="1125600"/>
          </a:xfrm>
          <a:prstGeom prst="rect">
            <a:avLst/>
          </a:prstGeom>
          <a:noFill/>
          <a:ln>
            <a:noFill/>
          </a:ln>
        </p:spPr>
        <p:txBody>
          <a:bodyPr anchorCtr="0" anchor="t" bIns="45700" lIns="91425" spcFirstLastPara="1" rIns="91425" wrap="square" tIns="45700">
            <a:noAutofit/>
          </a:bodyPr>
          <a:lstStyle/>
          <a:p>
            <a:pPr indent="0" lvl="0" marL="0" rtl="0" algn="l">
              <a:lnSpc>
                <a:spcPct val="128571"/>
              </a:lnSpc>
              <a:spcBef>
                <a:spcPts val="0"/>
              </a:spcBef>
              <a:spcAft>
                <a:spcPts val="0"/>
              </a:spcAft>
              <a:buClr>
                <a:srgbClr val="9E112E"/>
              </a:buClr>
              <a:buSzPts val="1575"/>
              <a:buFont typeface="Arial"/>
              <a:buNone/>
            </a:pPr>
            <a:r>
              <a:rPr lang="en-US" sz="1640"/>
              <a:t>In this project, we attempt to determine the association of various factors (regarding the pitcher, catcher, and umpire) with umpire bias, and to develop a regression model which can predict the </a:t>
            </a:r>
            <a:r>
              <a:rPr lang="en-US" sz="1640"/>
              <a:t>score impact of incorrect calls</a:t>
            </a:r>
            <a:r>
              <a:rPr lang="en-US" sz="1640"/>
              <a:t> in a game based on the pitching, catching, and umpiring metrics from the game.</a:t>
            </a:r>
            <a:endParaRPr sz="1640"/>
          </a:p>
        </p:txBody>
      </p:sp>
      <p:sp>
        <p:nvSpPr>
          <p:cNvPr id="303" name="Google Shape;303;p9"/>
          <p:cNvSpPr txBox="1"/>
          <p:nvPr>
            <p:ph idx="1" type="body"/>
          </p:nvPr>
        </p:nvSpPr>
        <p:spPr>
          <a:xfrm>
            <a:off x="489800" y="564300"/>
            <a:ext cx="7823100" cy="6198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3200"/>
              <a:buNone/>
            </a:pPr>
            <a:r>
              <a:rPr lang="en-US"/>
              <a:t>Problem Statement</a:t>
            </a:r>
            <a:endParaRPr/>
          </a:p>
        </p:txBody>
      </p:sp>
      <p:sp>
        <p:nvSpPr>
          <p:cNvPr id="304" name="Google Shape;304;p9"/>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05" name="Google Shape;305;p9"/>
          <p:cNvSpPr txBox="1"/>
          <p:nvPr>
            <p:ph idx="1" type="body"/>
          </p:nvPr>
        </p:nvSpPr>
        <p:spPr>
          <a:xfrm>
            <a:off x="489800" y="2659850"/>
            <a:ext cx="7823100" cy="995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3200"/>
              <a:buNone/>
            </a:pPr>
            <a:r>
              <a:rPr lang="en-US"/>
              <a:t>Research Questions</a:t>
            </a:r>
            <a:endParaRPr/>
          </a:p>
        </p:txBody>
      </p:sp>
      <p:sp>
        <p:nvSpPr>
          <p:cNvPr id="306" name="Google Shape;306;p9"/>
          <p:cNvSpPr txBox="1"/>
          <p:nvPr>
            <p:ph type="title"/>
          </p:nvPr>
        </p:nvSpPr>
        <p:spPr>
          <a:xfrm>
            <a:off x="619125" y="3315450"/>
            <a:ext cx="7881900" cy="1270800"/>
          </a:xfrm>
          <a:prstGeom prst="rect">
            <a:avLst/>
          </a:prstGeom>
          <a:noFill/>
          <a:ln>
            <a:noFill/>
          </a:ln>
        </p:spPr>
        <p:txBody>
          <a:bodyPr anchorCtr="0" anchor="t" bIns="45700" lIns="91425" spcFirstLastPara="1" rIns="91425" wrap="square" tIns="45700">
            <a:normAutofit/>
          </a:bodyPr>
          <a:lstStyle/>
          <a:p>
            <a:pPr indent="-330200" lvl="0" marL="457200" rtl="0" algn="l">
              <a:lnSpc>
                <a:spcPct val="128571"/>
              </a:lnSpc>
              <a:spcBef>
                <a:spcPts val="0"/>
              </a:spcBef>
              <a:spcAft>
                <a:spcPts val="0"/>
              </a:spcAft>
              <a:buSzPts val="1600"/>
              <a:buAutoNum type="arabicPeriod"/>
            </a:pPr>
            <a:r>
              <a:rPr lang="en-US" sz="1600"/>
              <a:t>Based on past pitcher, catcher, and umpire data, can we effectively predict the projected impact of umpire error and pitch-framing in game outcomes? </a:t>
            </a:r>
            <a:endParaRPr sz="1600"/>
          </a:p>
          <a:p>
            <a:pPr indent="-330200" lvl="0" marL="457200" rtl="0" algn="l">
              <a:lnSpc>
                <a:spcPct val="128571"/>
              </a:lnSpc>
              <a:spcBef>
                <a:spcPts val="0"/>
              </a:spcBef>
              <a:spcAft>
                <a:spcPts val="0"/>
              </a:spcAft>
              <a:buSzPts val="1600"/>
              <a:buAutoNum type="arabicPeriod"/>
            </a:pPr>
            <a:r>
              <a:rPr lang="en-US" sz="1600"/>
              <a:t>Which factors have the biggest effect on umpire calls?</a:t>
            </a:r>
            <a:endParaRPr sz="1600"/>
          </a:p>
        </p:txBody>
      </p:sp>
      <p:pic>
        <p:nvPicPr>
          <p:cNvPr id="307" name="Google Shape;307;p9"/>
          <p:cNvPicPr preferRelativeResize="0"/>
          <p:nvPr/>
        </p:nvPicPr>
        <p:blipFill>
          <a:blip r:embed="rId3">
            <a:alphaModFix/>
          </a:blip>
          <a:stretch>
            <a:fillRect/>
          </a:stretch>
        </p:blipFill>
        <p:spPr>
          <a:xfrm>
            <a:off x="7477600" y="185400"/>
            <a:ext cx="1254048" cy="9954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0"/>
          <p:cNvSpPr txBox="1"/>
          <p:nvPr>
            <p:ph idx="1" type="body"/>
          </p:nvPr>
        </p:nvSpPr>
        <p:spPr>
          <a:xfrm>
            <a:off x="489752" y="611894"/>
            <a:ext cx="7269000" cy="995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t>Exploratory Data Analysis (1)</a:t>
            </a:r>
            <a:endParaRPr/>
          </a:p>
        </p:txBody>
      </p:sp>
      <p:sp>
        <p:nvSpPr>
          <p:cNvPr id="313" name="Google Shape;313;p10"/>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14" name="Google Shape;314;p10"/>
          <p:cNvPicPr preferRelativeResize="0"/>
          <p:nvPr/>
        </p:nvPicPr>
        <p:blipFill>
          <a:blip r:embed="rId3">
            <a:alphaModFix/>
          </a:blip>
          <a:stretch>
            <a:fillRect/>
          </a:stretch>
        </p:blipFill>
        <p:spPr>
          <a:xfrm>
            <a:off x="7477600" y="185400"/>
            <a:ext cx="1254048" cy="995401"/>
          </a:xfrm>
          <a:prstGeom prst="rect">
            <a:avLst/>
          </a:prstGeom>
          <a:noFill/>
          <a:ln>
            <a:noFill/>
          </a:ln>
        </p:spPr>
      </p:pic>
      <p:pic>
        <p:nvPicPr>
          <p:cNvPr id="315" name="Google Shape;315;p10"/>
          <p:cNvPicPr preferRelativeResize="0"/>
          <p:nvPr/>
        </p:nvPicPr>
        <p:blipFill>
          <a:blip r:embed="rId4">
            <a:alphaModFix/>
          </a:blip>
          <a:stretch>
            <a:fillRect/>
          </a:stretch>
        </p:blipFill>
        <p:spPr>
          <a:xfrm>
            <a:off x="500075" y="1418600"/>
            <a:ext cx="3444752" cy="3174275"/>
          </a:xfrm>
          <a:prstGeom prst="rect">
            <a:avLst/>
          </a:prstGeom>
          <a:noFill/>
          <a:ln>
            <a:noFill/>
          </a:ln>
        </p:spPr>
      </p:pic>
      <p:pic>
        <p:nvPicPr>
          <p:cNvPr id="316" name="Google Shape;316;p10"/>
          <p:cNvPicPr preferRelativeResize="0"/>
          <p:nvPr/>
        </p:nvPicPr>
        <p:blipFill>
          <a:blip r:embed="rId5">
            <a:alphaModFix/>
          </a:blip>
          <a:stretch>
            <a:fillRect/>
          </a:stretch>
        </p:blipFill>
        <p:spPr>
          <a:xfrm>
            <a:off x="4379741" y="1527687"/>
            <a:ext cx="3097858" cy="295611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11"/>
          <p:cNvSpPr txBox="1"/>
          <p:nvPr>
            <p:ph idx="1" type="body"/>
          </p:nvPr>
        </p:nvSpPr>
        <p:spPr>
          <a:xfrm>
            <a:off x="489752" y="611894"/>
            <a:ext cx="7269000" cy="995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t>Exploratory Data Analysis (2)</a:t>
            </a:r>
            <a:endParaRPr/>
          </a:p>
        </p:txBody>
      </p:sp>
      <p:sp>
        <p:nvSpPr>
          <p:cNvPr id="322" name="Google Shape;322;p11"/>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23" name="Google Shape;323;p11"/>
          <p:cNvPicPr preferRelativeResize="0"/>
          <p:nvPr/>
        </p:nvPicPr>
        <p:blipFill>
          <a:blip r:embed="rId3">
            <a:alphaModFix/>
          </a:blip>
          <a:stretch>
            <a:fillRect/>
          </a:stretch>
        </p:blipFill>
        <p:spPr>
          <a:xfrm>
            <a:off x="7477600" y="185400"/>
            <a:ext cx="1254048" cy="995401"/>
          </a:xfrm>
          <a:prstGeom prst="rect">
            <a:avLst/>
          </a:prstGeom>
          <a:noFill/>
          <a:ln>
            <a:noFill/>
          </a:ln>
        </p:spPr>
      </p:pic>
      <p:pic>
        <p:nvPicPr>
          <p:cNvPr id="324" name="Google Shape;324;p11"/>
          <p:cNvPicPr preferRelativeResize="0"/>
          <p:nvPr/>
        </p:nvPicPr>
        <p:blipFill>
          <a:blip r:embed="rId4">
            <a:alphaModFix/>
          </a:blip>
          <a:stretch>
            <a:fillRect/>
          </a:stretch>
        </p:blipFill>
        <p:spPr>
          <a:xfrm>
            <a:off x="618025" y="1273477"/>
            <a:ext cx="2270670" cy="3269198"/>
          </a:xfrm>
          <a:prstGeom prst="rect">
            <a:avLst/>
          </a:prstGeom>
          <a:noFill/>
          <a:ln>
            <a:noFill/>
          </a:ln>
        </p:spPr>
      </p:pic>
      <p:pic>
        <p:nvPicPr>
          <p:cNvPr id="325" name="Google Shape;325;p11"/>
          <p:cNvPicPr preferRelativeResize="0"/>
          <p:nvPr/>
        </p:nvPicPr>
        <p:blipFill>
          <a:blip r:embed="rId5">
            <a:alphaModFix/>
          </a:blip>
          <a:stretch>
            <a:fillRect/>
          </a:stretch>
        </p:blipFill>
        <p:spPr>
          <a:xfrm>
            <a:off x="3192325" y="1273475"/>
            <a:ext cx="4376301" cy="3118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12"/>
          <p:cNvSpPr txBox="1"/>
          <p:nvPr>
            <p:ph idx="1" type="body"/>
          </p:nvPr>
        </p:nvSpPr>
        <p:spPr>
          <a:xfrm>
            <a:off x="489752" y="611894"/>
            <a:ext cx="7269000" cy="995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t>Final Model Pipeline</a:t>
            </a:r>
            <a:endParaRPr/>
          </a:p>
        </p:txBody>
      </p:sp>
      <p:sp>
        <p:nvSpPr>
          <p:cNvPr id="331" name="Google Shape;331;p12"/>
          <p:cNvSpPr txBox="1"/>
          <p:nvPr/>
        </p:nvSpPr>
        <p:spPr>
          <a:xfrm>
            <a:off x="489750" y="1353000"/>
            <a:ext cx="7210500" cy="3227400"/>
          </a:xfrm>
          <a:prstGeom prst="rect">
            <a:avLst/>
          </a:prstGeom>
          <a:noFill/>
          <a:ln>
            <a:noFill/>
          </a:ln>
        </p:spPr>
        <p:txBody>
          <a:bodyPr anchorCtr="0" anchor="t" bIns="45700" lIns="91425" spcFirstLastPara="1" rIns="91425" wrap="square" tIns="45700">
            <a:normAutofit/>
          </a:bodyPr>
          <a:lstStyle/>
          <a:p>
            <a:pPr indent="0" lvl="0" marL="0" marR="0" rtl="0" algn="l">
              <a:lnSpc>
                <a:spcPct val="128571"/>
              </a:lnSpc>
              <a:spcBef>
                <a:spcPts val="0"/>
              </a:spcBef>
              <a:spcAft>
                <a:spcPts val="0"/>
              </a:spcAft>
              <a:buNone/>
            </a:pPr>
            <a:r>
              <a:rPr lang="en-US" sz="1600">
                <a:solidFill>
                  <a:schemeClr val="dk1"/>
                </a:solidFill>
              </a:rPr>
              <a:t>Our </a:t>
            </a:r>
            <a:r>
              <a:rPr b="1" lang="en-US" sz="1600">
                <a:solidFill>
                  <a:schemeClr val="dk1"/>
                </a:solidFill>
              </a:rPr>
              <a:t>predictor</a:t>
            </a:r>
            <a:r>
              <a:rPr lang="en-US" sz="1600">
                <a:solidFill>
                  <a:schemeClr val="dk1"/>
                </a:solidFill>
              </a:rPr>
              <a:t> variables are the following: 'catcher_bias', 'umpire_bias', 'interaction_home_umpire', 'strike_rate', 'stand_L' , 'stand_R', 'p_throws_L', 'p_throws_R'.</a:t>
            </a:r>
            <a:endParaRPr sz="1600">
              <a:solidFill>
                <a:schemeClr val="dk1"/>
              </a:solidFill>
            </a:endParaRPr>
          </a:p>
          <a:p>
            <a:pPr indent="0" lvl="0" marL="0" marR="0" rtl="0" algn="l">
              <a:lnSpc>
                <a:spcPct val="128571"/>
              </a:lnSpc>
              <a:spcBef>
                <a:spcPts val="0"/>
              </a:spcBef>
              <a:spcAft>
                <a:spcPts val="0"/>
              </a:spcAft>
              <a:buNone/>
            </a:pPr>
            <a:r>
              <a:t/>
            </a:r>
            <a:endParaRPr sz="1600">
              <a:solidFill>
                <a:schemeClr val="dk1"/>
              </a:solidFill>
            </a:endParaRPr>
          </a:p>
          <a:p>
            <a:pPr indent="0" lvl="0" marL="0" marR="0" rtl="0" algn="l">
              <a:lnSpc>
                <a:spcPct val="128571"/>
              </a:lnSpc>
              <a:spcBef>
                <a:spcPts val="0"/>
              </a:spcBef>
              <a:spcAft>
                <a:spcPts val="0"/>
              </a:spcAft>
              <a:buNone/>
            </a:pPr>
            <a:r>
              <a:rPr lang="en-US" sz="1600">
                <a:solidFill>
                  <a:schemeClr val="dk1"/>
                </a:solidFill>
              </a:rPr>
              <a:t>Our</a:t>
            </a:r>
            <a:r>
              <a:rPr b="1" lang="en-US" sz="1600">
                <a:solidFill>
                  <a:schemeClr val="dk1"/>
                </a:solidFill>
              </a:rPr>
              <a:t> target </a:t>
            </a:r>
            <a:r>
              <a:rPr lang="en-US" sz="1600">
                <a:solidFill>
                  <a:schemeClr val="dk1"/>
                </a:solidFill>
              </a:rPr>
              <a:t>variable: 'fav_h'.</a:t>
            </a:r>
            <a:endParaRPr sz="1600">
              <a:solidFill>
                <a:schemeClr val="dk1"/>
              </a:solidFill>
            </a:endParaRPr>
          </a:p>
          <a:p>
            <a:pPr indent="0" lvl="0" marL="0" marR="0" rtl="0" algn="l">
              <a:lnSpc>
                <a:spcPct val="128571"/>
              </a:lnSpc>
              <a:spcBef>
                <a:spcPts val="0"/>
              </a:spcBef>
              <a:spcAft>
                <a:spcPts val="0"/>
              </a:spcAft>
              <a:buNone/>
            </a:pPr>
            <a:r>
              <a:t/>
            </a:r>
            <a:endParaRPr sz="1600">
              <a:solidFill>
                <a:schemeClr val="dk1"/>
              </a:solidFill>
            </a:endParaRPr>
          </a:p>
          <a:p>
            <a:pPr indent="0" lvl="0" marL="0" marR="0" rtl="0" algn="l">
              <a:lnSpc>
                <a:spcPct val="128571"/>
              </a:lnSpc>
              <a:spcBef>
                <a:spcPts val="0"/>
              </a:spcBef>
              <a:spcAft>
                <a:spcPts val="0"/>
              </a:spcAft>
              <a:buNone/>
            </a:pPr>
            <a:r>
              <a:rPr lang="en-US" sz="1600">
                <a:solidFill>
                  <a:schemeClr val="dk1"/>
                </a:solidFill>
              </a:rPr>
              <a:t>We engineer </a:t>
            </a:r>
            <a:r>
              <a:rPr b="1" lang="en-US" sz="1600">
                <a:solidFill>
                  <a:schemeClr val="dk1"/>
                </a:solidFill>
              </a:rPr>
              <a:t>polynomial features</a:t>
            </a:r>
            <a:r>
              <a:rPr lang="en-US" sz="1600">
                <a:solidFill>
                  <a:schemeClr val="dk1"/>
                </a:solidFill>
              </a:rPr>
              <a:t> by setting degree equal to 2, implementing a </a:t>
            </a:r>
            <a:r>
              <a:rPr b="1" lang="en-US" sz="1600">
                <a:solidFill>
                  <a:schemeClr val="dk1"/>
                </a:solidFill>
              </a:rPr>
              <a:t>StandardScaler</a:t>
            </a:r>
            <a:r>
              <a:rPr lang="en-US" sz="1600">
                <a:solidFill>
                  <a:schemeClr val="dk1"/>
                </a:solidFill>
              </a:rPr>
              <a:t>, and defining our test_train_split such that our </a:t>
            </a:r>
            <a:r>
              <a:rPr b="1" lang="en-US" sz="1600">
                <a:solidFill>
                  <a:schemeClr val="dk1"/>
                </a:solidFill>
              </a:rPr>
              <a:t>test size is 0.3</a:t>
            </a:r>
            <a:r>
              <a:rPr lang="en-US" sz="1600">
                <a:solidFill>
                  <a:schemeClr val="dk1"/>
                </a:solidFill>
              </a:rPr>
              <a:t>, and random state is 42.</a:t>
            </a:r>
            <a:endParaRPr sz="1600">
              <a:solidFill>
                <a:schemeClr val="dk1"/>
              </a:solidFill>
            </a:endParaRPr>
          </a:p>
        </p:txBody>
      </p:sp>
      <p:sp>
        <p:nvSpPr>
          <p:cNvPr id="332" name="Google Shape;332;p12"/>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33" name="Google Shape;333;p12"/>
          <p:cNvPicPr preferRelativeResize="0"/>
          <p:nvPr/>
        </p:nvPicPr>
        <p:blipFill>
          <a:blip r:embed="rId3">
            <a:alphaModFix/>
          </a:blip>
          <a:stretch>
            <a:fillRect/>
          </a:stretch>
        </p:blipFill>
        <p:spPr>
          <a:xfrm>
            <a:off x="7477600" y="185400"/>
            <a:ext cx="1254048" cy="9954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13"/>
          <p:cNvSpPr txBox="1"/>
          <p:nvPr>
            <p:ph idx="1" type="body"/>
          </p:nvPr>
        </p:nvSpPr>
        <p:spPr>
          <a:xfrm>
            <a:off x="489752" y="611894"/>
            <a:ext cx="7269000" cy="995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t>Baseline Model</a:t>
            </a:r>
            <a:endParaRPr/>
          </a:p>
        </p:txBody>
      </p:sp>
      <p:sp>
        <p:nvSpPr>
          <p:cNvPr id="339" name="Google Shape;339;p13"/>
          <p:cNvSpPr txBox="1"/>
          <p:nvPr/>
        </p:nvSpPr>
        <p:spPr>
          <a:xfrm>
            <a:off x="489750" y="1353000"/>
            <a:ext cx="7210500" cy="3227400"/>
          </a:xfrm>
          <a:prstGeom prst="rect">
            <a:avLst/>
          </a:prstGeom>
          <a:noFill/>
          <a:ln>
            <a:noFill/>
          </a:ln>
        </p:spPr>
        <p:txBody>
          <a:bodyPr anchorCtr="0" anchor="t" bIns="45700" lIns="91425" spcFirstLastPara="1" rIns="91425" wrap="square" tIns="45700">
            <a:normAutofit/>
          </a:bodyPr>
          <a:lstStyle/>
          <a:p>
            <a:pPr indent="0" lvl="0" marL="0" marR="0" rtl="0" algn="l">
              <a:lnSpc>
                <a:spcPct val="128571"/>
              </a:lnSpc>
              <a:spcBef>
                <a:spcPts val="0"/>
              </a:spcBef>
              <a:spcAft>
                <a:spcPts val="0"/>
              </a:spcAft>
              <a:buNone/>
            </a:pPr>
            <a:r>
              <a:rPr lang="en-US" sz="1600">
                <a:solidFill>
                  <a:schemeClr val="dk1"/>
                </a:solidFill>
              </a:rPr>
              <a:t>Goal: to predict the average target value (fav_h) for all games. This will serve as a benchmark to understand if engineering features and more advanced models can improve predictive accuracy in the first place. </a:t>
            </a:r>
            <a:endParaRPr sz="1600">
              <a:solidFill>
                <a:schemeClr val="dk1"/>
              </a:solidFill>
            </a:endParaRPr>
          </a:p>
          <a:p>
            <a:pPr indent="0" lvl="0" marL="0" marR="0" rtl="0" algn="l">
              <a:lnSpc>
                <a:spcPct val="128571"/>
              </a:lnSpc>
              <a:spcBef>
                <a:spcPts val="0"/>
              </a:spcBef>
              <a:spcAft>
                <a:spcPts val="0"/>
              </a:spcAft>
              <a:buNone/>
            </a:pPr>
            <a:r>
              <a:t/>
            </a:r>
            <a:endParaRPr sz="1600">
              <a:solidFill>
                <a:schemeClr val="dk1"/>
              </a:solidFill>
            </a:endParaRPr>
          </a:p>
          <a:p>
            <a:pPr indent="0" lvl="0" marL="0" marR="0" rtl="0" algn="l">
              <a:lnSpc>
                <a:spcPct val="128571"/>
              </a:lnSpc>
              <a:spcBef>
                <a:spcPts val="0"/>
              </a:spcBef>
              <a:spcAft>
                <a:spcPts val="0"/>
              </a:spcAft>
              <a:buNone/>
            </a:pPr>
            <a:r>
              <a:rPr lang="en-US" sz="1600">
                <a:solidFill>
                  <a:schemeClr val="dk1"/>
                </a:solidFill>
              </a:rPr>
              <a:t>We use MSE and R</a:t>
            </a:r>
            <a:r>
              <a:rPr baseline="30000" lang="en-US" sz="1600">
                <a:solidFill>
                  <a:schemeClr val="dk1"/>
                </a:solidFill>
              </a:rPr>
              <a:t>2</a:t>
            </a:r>
            <a:r>
              <a:rPr lang="en-US" sz="1600">
                <a:solidFill>
                  <a:schemeClr val="dk1"/>
                </a:solidFill>
              </a:rPr>
              <a:t>  to measure baseline performance:</a:t>
            </a:r>
            <a:endParaRPr sz="1600">
              <a:solidFill>
                <a:schemeClr val="dk1"/>
              </a:solidFill>
            </a:endParaRPr>
          </a:p>
          <a:p>
            <a:pPr indent="-330200" lvl="0" marL="457200" marR="0" rtl="0" algn="l">
              <a:lnSpc>
                <a:spcPct val="128571"/>
              </a:lnSpc>
              <a:spcBef>
                <a:spcPts val="0"/>
              </a:spcBef>
              <a:spcAft>
                <a:spcPts val="0"/>
              </a:spcAft>
              <a:buClr>
                <a:schemeClr val="dk1"/>
              </a:buClr>
              <a:buSzPts val="1600"/>
              <a:buChar char="●"/>
            </a:pPr>
            <a:r>
              <a:rPr lang="en-US" sz="1600">
                <a:solidFill>
                  <a:schemeClr val="dk1"/>
                </a:solidFill>
              </a:rPr>
              <a:t>test_</a:t>
            </a:r>
            <a:r>
              <a:rPr b="1" lang="en-US" sz="1600">
                <a:solidFill>
                  <a:schemeClr val="dk1"/>
                </a:solidFill>
              </a:rPr>
              <a:t>MSE = 0.3501</a:t>
            </a:r>
            <a:r>
              <a:rPr lang="en-US" sz="1600">
                <a:solidFill>
                  <a:schemeClr val="dk1"/>
                </a:solidFill>
              </a:rPr>
              <a:t>.</a:t>
            </a:r>
            <a:endParaRPr sz="1600">
              <a:solidFill>
                <a:schemeClr val="dk1"/>
              </a:solidFill>
            </a:endParaRPr>
          </a:p>
          <a:p>
            <a:pPr indent="-330200" lvl="0" marL="457200" marR="0" rtl="0" algn="l">
              <a:lnSpc>
                <a:spcPct val="128571"/>
              </a:lnSpc>
              <a:spcBef>
                <a:spcPts val="0"/>
              </a:spcBef>
              <a:spcAft>
                <a:spcPts val="0"/>
              </a:spcAft>
              <a:buClr>
                <a:schemeClr val="dk1"/>
              </a:buClr>
              <a:buSzPts val="1600"/>
              <a:buChar char="●"/>
            </a:pPr>
            <a:r>
              <a:rPr lang="en-US" sz="1600">
                <a:solidFill>
                  <a:schemeClr val="dk1"/>
                </a:solidFill>
              </a:rPr>
              <a:t>train_</a:t>
            </a:r>
            <a:r>
              <a:rPr b="1" lang="en-US" sz="1600">
                <a:solidFill>
                  <a:schemeClr val="dk1"/>
                </a:solidFill>
              </a:rPr>
              <a:t>MSE</a:t>
            </a:r>
            <a:r>
              <a:rPr b="1" lang="en-US" sz="1600">
                <a:solidFill>
                  <a:schemeClr val="dk1"/>
                </a:solidFill>
              </a:rPr>
              <a:t> = 0.3034.</a:t>
            </a:r>
            <a:endParaRPr b="1" sz="1600">
              <a:solidFill>
                <a:schemeClr val="dk1"/>
              </a:solidFill>
            </a:endParaRPr>
          </a:p>
          <a:p>
            <a:pPr indent="-330200" lvl="0" marL="457200" marR="0" rtl="0" algn="l">
              <a:lnSpc>
                <a:spcPct val="128571"/>
              </a:lnSpc>
              <a:spcBef>
                <a:spcPts val="0"/>
              </a:spcBef>
              <a:spcAft>
                <a:spcPts val="0"/>
              </a:spcAft>
              <a:buClr>
                <a:schemeClr val="dk1"/>
              </a:buClr>
              <a:buSzPts val="1600"/>
              <a:buChar char="●"/>
            </a:pPr>
            <a:r>
              <a:rPr b="1" lang="en-US" sz="1600">
                <a:solidFill>
                  <a:schemeClr val="dk1"/>
                </a:solidFill>
              </a:rPr>
              <a:t>R^2 = -0.0007.</a:t>
            </a:r>
            <a:endParaRPr b="1" sz="1600">
              <a:solidFill>
                <a:schemeClr val="dk1"/>
              </a:solidFill>
            </a:endParaRPr>
          </a:p>
          <a:p>
            <a:pPr indent="0" lvl="0" marL="0" marR="0" rtl="0" algn="l">
              <a:lnSpc>
                <a:spcPct val="128571"/>
              </a:lnSpc>
              <a:spcBef>
                <a:spcPts val="0"/>
              </a:spcBef>
              <a:spcAft>
                <a:spcPts val="0"/>
              </a:spcAft>
              <a:buNone/>
            </a:pPr>
            <a:r>
              <a:t/>
            </a:r>
            <a:endParaRPr sz="1600">
              <a:solidFill>
                <a:schemeClr val="dk1"/>
              </a:solidFill>
            </a:endParaRPr>
          </a:p>
          <a:p>
            <a:pPr indent="0" lvl="0" marL="0" marR="0" rtl="0" algn="l">
              <a:lnSpc>
                <a:spcPct val="128571"/>
              </a:lnSpc>
              <a:spcBef>
                <a:spcPts val="0"/>
              </a:spcBef>
              <a:spcAft>
                <a:spcPts val="0"/>
              </a:spcAft>
              <a:buNone/>
            </a:pPr>
            <a:r>
              <a:t/>
            </a:r>
            <a:endParaRPr sz="1600">
              <a:solidFill>
                <a:schemeClr val="dk1"/>
              </a:solidFill>
            </a:endParaRPr>
          </a:p>
        </p:txBody>
      </p:sp>
      <p:sp>
        <p:nvSpPr>
          <p:cNvPr id="340" name="Google Shape;340;p13"/>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41" name="Google Shape;341;p13"/>
          <p:cNvPicPr preferRelativeResize="0"/>
          <p:nvPr/>
        </p:nvPicPr>
        <p:blipFill>
          <a:blip r:embed="rId3">
            <a:alphaModFix/>
          </a:blip>
          <a:stretch>
            <a:fillRect/>
          </a:stretch>
        </p:blipFill>
        <p:spPr>
          <a:xfrm>
            <a:off x="7477600" y="185400"/>
            <a:ext cx="1254048" cy="9954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14"/>
          <p:cNvSpPr txBox="1"/>
          <p:nvPr>
            <p:ph idx="1" type="body"/>
          </p:nvPr>
        </p:nvSpPr>
        <p:spPr>
          <a:xfrm>
            <a:off x="489752" y="611894"/>
            <a:ext cx="7269000" cy="995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t>Model: kNN Regression with CV</a:t>
            </a:r>
            <a:endParaRPr/>
          </a:p>
        </p:txBody>
      </p:sp>
      <p:sp>
        <p:nvSpPr>
          <p:cNvPr id="347" name="Google Shape;347;p14"/>
          <p:cNvSpPr txBox="1"/>
          <p:nvPr/>
        </p:nvSpPr>
        <p:spPr>
          <a:xfrm>
            <a:off x="489750" y="1353000"/>
            <a:ext cx="3354600" cy="3227400"/>
          </a:xfrm>
          <a:prstGeom prst="rect">
            <a:avLst/>
          </a:prstGeom>
          <a:noFill/>
          <a:ln>
            <a:noFill/>
          </a:ln>
        </p:spPr>
        <p:txBody>
          <a:bodyPr anchorCtr="0" anchor="t" bIns="45700" lIns="91425" spcFirstLastPara="1" rIns="91425" wrap="square" tIns="45700">
            <a:normAutofit/>
          </a:bodyPr>
          <a:lstStyle/>
          <a:p>
            <a:pPr indent="0" lvl="0" marL="0" marR="0" rtl="0" algn="l">
              <a:lnSpc>
                <a:spcPct val="128571"/>
              </a:lnSpc>
              <a:spcBef>
                <a:spcPts val="0"/>
              </a:spcBef>
              <a:spcAft>
                <a:spcPts val="0"/>
              </a:spcAft>
              <a:buNone/>
            </a:pPr>
            <a:r>
              <a:rPr lang="en-US" sz="1600">
                <a:solidFill>
                  <a:schemeClr val="dk1"/>
                </a:solidFill>
              </a:rPr>
              <a:t>For kNN regression, we test K values from 1 to 80, with K=67 identified as optimal.</a:t>
            </a:r>
            <a:endParaRPr sz="1600">
              <a:solidFill>
                <a:schemeClr val="dk1"/>
              </a:solidFill>
            </a:endParaRPr>
          </a:p>
          <a:p>
            <a:pPr indent="0" lvl="0" marL="0" marR="0" rtl="0" algn="l">
              <a:lnSpc>
                <a:spcPct val="128571"/>
              </a:lnSpc>
              <a:spcBef>
                <a:spcPts val="0"/>
              </a:spcBef>
              <a:spcAft>
                <a:spcPts val="0"/>
              </a:spcAft>
              <a:buNone/>
            </a:pPr>
            <a:r>
              <a:rPr lang="en-US" sz="1600">
                <a:solidFill>
                  <a:schemeClr val="dk1"/>
                </a:solidFill>
              </a:rPr>
              <a:t>At such model, we obtain:</a:t>
            </a:r>
            <a:endParaRPr sz="1600">
              <a:solidFill>
                <a:schemeClr val="dk1"/>
              </a:solidFill>
            </a:endParaRPr>
          </a:p>
          <a:p>
            <a:pPr indent="-330200" lvl="0" marL="457200" marR="0" rtl="0" algn="l">
              <a:lnSpc>
                <a:spcPct val="128571"/>
              </a:lnSpc>
              <a:spcBef>
                <a:spcPts val="0"/>
              </a:spcBef>
              <a:spcAft>
                <a:spcPts val="0"/>
              </a:spcAft>
              <a:buClr>
                <a:schemeClr val="dk1"/>
              </a:buClr>
              <a:buSzPts val="1600"/>
              <a:buChar char="●"/>
            </a:pPr>
            <a:r>
              <a:rPr lang="en-US" sz="1600">
                <a:solidFill>
                  <a:schemeClr val="dk1"/>
                </a:solidFill>
              </a:rPr>
              <a:t>train_</a:t>
            </a:r>
            <a:r>
              <a:rPr b="1" lang="en-US" sz="1600">
                <a:solidFill>
                  <a:schemeClr val="dk1"/>
                </a:solidFill>
              </a:rPr>
              <a:t>MSE=0.2861</a:t>
            </a:r>
            <a:endParaRPr b="1" sz="1600">
              <a:solidFill>
                <a:schemeClr val="dk1"/>
              </a:solidFill>
            </a:endParaRPr>
          </a:p>
          <a:p>
            <a:pPr indent="-330200" lvl="0" marL="457200" marR="0" rtl="0" algn="l">
              <a:lnSpc>
                <a:spcPct val="128571"/>
              </a:lnSpc>
              <a:spcBef>
                <a:spcPts val="0"/>
              </a:spcBef>
              <a:spcAft>
                <a:spcPts val="0"/>
              </a:spcAft>
              <a:buClr>
                <a:schemeClr val="dk1"/>
              </a:buClr>
              <a:buSzPts val="1600"/>
              <a:buChar char="●"/>
            </a:pPr>
            <a:r>
              <a:rPr lang="en-US" sz="1600">
                <a:solidFill>
                  <a:schemeClr val="dk1"/>
                </a:solidFill>
              </a:rPr>
              <a:t>test_</a:t>
            </a:r>
            <a:r>
              <a:rPr b="1" lang="en-US" sz="1600">
                <a:solidFill>
                  <a:schemeClr val="dk1"/>
                </a:solidFill>
              </a:rPr>
              <a:t>MSE=0.3451</a:t>
            </a:r>
            <a:endParaRPr b="1" sz="1600">
              <a:solidFill>
                <a:schemeClr val="dk1"/>
              </a:solidFill>
            </a:endParaRPr>
          </a:p>
          <a:p>
            <a:pPr indent="0" lvl="0" marL="0" marR="0" rtl="0" algn="l">
              <a:lnSpc>
                <a:spcPct val="128571"/>
              </a:lnSpc>
              <a:spcBef>
                <a:spcPts val="0"/>
              </a:spcBef>
              <a:spcAft>
                <a:spcPts val="0"/>
              </a:spcAft>
              <a:buNone/>
            </a:pPr>
            <a:r>
              <a:rPr lang="en-US" sz="1600">
                <a:solidFill>
                  <a:schemeClr val="dk1"/>
                </a:solidFill>
              </a:rPr>
              <a:t>Both of which show improvement compared to baseline model.</a:t>
            </a:r>
            <a:endParaRPr sz="1600">
              <a:solidFill>
                <a:schemeClr val="dk1"/>
              </a:solidFill>
            </a:endParaRPr>
          </a:p>
          <a:p>
            <a:pPr indent="0" lvl="0" marL="0" marR="0" rtl="0" algn="l">
              <a:lnSpc>
                <a:spcPct val="128571"/>
              </a:lnSpc>
              <a:spcBef>
                <a:spcPts val="0"/>
              </a:spcBef>
              <a:spcAft>
                <a:spcPts val="0"/>
              </a:spcAft>
              <a:buNone/>
            </a:pPr>
            <a:r>
              <a:t/>
            </a:r>
            <a:endParaRPr sz="1600">
              <a:solidFill>
                <a:schemeClr val="dk1"/>
              </a:solidFill>
            </a:endParaRPr>
          </a:p>
          <a:p>
            <a:pPr indent="0" lvl="0" marL="0" rtl="0" algn="l">
              <a:lnSpc>
                <a:spcPct val="128571"/>
              </a:lnSpc>
              <a:spcBef>
                <a:spcPts val="0"/>
              </a:spcBef>
              <a:spcAft>
                <a:spcPts val="0"/>
              </a:spcAft>
              <a:buClr>
                <a:schemeClr val="dk1"/>
              </a:buClr>
              <a:buSzPts val="1100"/>
              <a:buFont typeface="Arial"/>
              <a:buNone/>
            </a:pPr>
            <a:r>
              <a:rPr b="1" lang="en-US" sz="1600">
                <a:solidFill>
                  <a:schemeClr val="dk1"/>
                </a:solidFill>
              </a:rPr>
              <a:t>Training T</a:t>
            </a:r>
            <a:r>
              <a:rPr b="1" lang="en-US" sz="1600">
                <a:solidFill>
                  <a:schemeClr val="dk1"/>
                </a:solidFill>
              </a:rPr>
              <a:t>ime (with CV): &lt; 1 min</a:t>
            </a:r>
            <a:endParaRPr sz="1600">
              <a:solidFill>
                <a:schemeClr val="dk1"/>
              </a:solidFill>
            </a:endParaRPr>
          </a:p>
        </p:txBody>
      </p:sp>
      <p:sp>
        <p:nvSpPr>
          <p:cNvPr id="348" name="Google Shape;348;p14"/>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49" name="Google Shape;349;p14"/>
          <p:cNvPicPr preferRelativeResize="0"/>
          <p:nvPr/>
        </p:nvPicPr>
        <p:blipFill>
          <a:blip r:embed="rId3">
            <a:alphaModFix/>
          </a:blip>
          <a:stretch>
            <a:fillRect/>
          </a:stretch>
        </p:blipFill>
        <p:spPr>
          <a:xfrm>
            <a:off x="7477600" y="185400"/>
            <a:ext cx="1254048" cy="995401"/>
          </a:xfrm>
          <a:prstGeom prst="rect">
            <a:avLst/>
          </a:prstGeom>
          <a:noFill/>
          <a:ln>
            <a:noFill/>
          </a:ln>
        </p:spPr>
      </p:pic>
      <p:pic>
        <p:nvPicPr>
          <p:cNvPr id="350" name="Google Shape;350;p14"/>
          <p:cNvPicPr preferRelativeResize="0"/>
          <p:nvPr/>
        </p:nvPicPr>
        <p:blipFill>
          <a:blip r:embed="rId4">
            <a:alphaModFix/>
          </a:blip>
          <a:stretch>
            <a:fillRect/>
          </a:stretch>
        </p:blipFill>
        <p:spPr>
          <a:xfrm>
            <a:off x="3844352" y="1452300"/>
            <a:ext cx="4900176" cy="2741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15"/>
          <p:cNvSpPr txBox="1"/>
          <p:nvPr>
            <p:ph idx="1" type="body"/>
          </p:nvPr>
        </p:nvSpPr>
        <p:spPr>
          <a:xfrm>
            <a:off x="489752" y="611894"/>
            <a:ext cx="7269000" cy="995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t>Model: Ridge with CV </a:t>
            </a:r>
            <a:endParaRPr/>
          </a:p>
        </p:txBody>
      </p:sp>
      <p:sp>
        <p:nvSpPr>
          <p:cNvPr id="356" name="Google Shape;356;p15"/>
          <p:cNvSpPr txBox="1"/>
          <p:nvPr/>
        </p:nvSpPr>
        <p:spPr>
          <a:xfrm>
            <a:off x="489750" y="1353000"/>
            <a:ext cx="4189500" cy="3227400"/>
          </a:xfrm>
          <a:prstGeom prst="rect">
            <a:avLst/>
          </a:prstGeom>
          <a:noFill/>
          <a:ln>
            <a:noFill/>
          </a:ln>
        </p:spPr>
        <p:txBody>
          <a:bodyPr anchorCtr="0" anchor="t" bIns="45700" lIns="91425" spcFirstLastPara="1" rIns="91425" wrap="square" tIns="45700">
            <a:normAutofit lnSpcReduction="10000"/>
          </a:bodyPr>
          <a:lstStyle/>
          <a:p>
            <a:pPr indent="0" lvl="0" marL="0" marR="0" rtl="0" algn="l">
              <a:lnSpc>
                <a:spcPct val="128571"/>
              </a:lnSpc>
              <a:spcBef>
                <a:spcPts val="0"/>
              </a:spcBef>
              <a:spcAft>
                <a:spcPts val="0"/>
              </a:spcAft>
              <a:buNone/>
            </a:pPr>
            <a:r>
              <a:rPr lang="en-US" sz="1600">
                <a:solidFill>
                  <a:schemeClr val="dk1"/>
                </a:solidFill>
              </a:rPr>
              <a:t>The Ridge regression cross-validation identified an optimal alpha of 0.01, minimizing mean cross-validated MSE. The </a:t>
            </a:r>
            <a:r>
              <a:rPr b="1" lang="en-US" sz="1600">
                <a:solidFill>
                  <a:schemeClr val="dk1"/>
                </a:solidFill>
              </a:rPr>
              <a:t>train MSE is 0.2825</a:t>
            </a:r>
            <a:r>
              <a:rPr lang="en-US" sz="1600">
                <a:solidFill>
                  <a:schemeClr val="dk1"/>
                </a:solidFill>
              </a:rPr>
              <a:t>, while </a:t>
            </a:r>
            <a:r>
              <a:rPr b="1" lang="en-US" sz="1600">
                <a:solidFill>
                  <a:schemeClr val="dk1"/>
                </a:solidFill>
              </a:rPr>
              <a:t>test MSE is 0.3406</a:t>
            </a:r>
            <a:r>
              <a:rPr lang="en-US" sz="1600">
                <a:solidFill>
                  <a:schemeClr val="dk1"/>
                </a:solidFill>
              </a:rPr>
              <a:t>, both an improvement compared to kNN Regression. However, the low </a:t>
            </a:r>
            <a:r>
              <a:rPr b="1" lang="en-US" sz="1600">
                <a:solidFill>
                  <a:schemeClr val="dk1"/>
                </a:solidFill>
              </a:rPr>
              <a:t>R² value (0.0256) </a:t>
            </a:r>
            <a:r>
              <a:rPr lang="en-US" sz="1600">
                <a:solidFill>
                  <a:schemeClr val="dk1"/>
                </a:solidFill>
              </a:rPr>
              <a:t>suggests the model explains very little variance in the test data.</a:t>
            </a:r>
            <a:endParaRPr sz="1600">
              <a:solidFill>
                <a:schemeClr val="dk1"/>
              </a:solidFill>
            </a:endParaRPr>
          </a:p>
          <a:p>
            <a:pPr indent="0" lvl="0" marL="0" marR="0" rtl="0" algn="l">
              <a:lnSpc>
                <a:spcPct val="128571"/>
              </a:lnSpc>
              <a:spcBef>
                <a:spcPts val="0"/>
              </a:spcBef>
              <a:spcAft>
                <a:spcPts val="0"/>
              </a:spcAft>
              <a:buNone/>
            </a:pPr>
            <a:r>
              <a:t/>
            </a:r>
            <a:endParaRPr sz="1600">
              <a:solidFill>
                <a:schemeClr val="dk1"/>
              </a:solidFill>
            </a:endParaRPr>
          </a:p>
          <a:p>
            <a:pPr indent="0" lvl="0" marL="0" rtl="0" algn="l">
              <a:lnSpc>
                <a:spcPct val="128571"/>
              </a:lnSpc>
              <a:spcBef>
                <a:spcPts val="0"/>
              </a:spcBef>
              <a:spcAft>
                <a:spcPts val="0"/>
              </a:spcAft>
              <a:buClr>
                <a:schemeClr val="dk1"/>
              </a:buClr>
              <a:buSzPts val="1100"/>
              <a:buFont typeface="Arial"/>
              <a:buNone/>
            </a:pPr>
            <a:r>
              <a:rPr b="1" lang="en-US" sz="1600">
                <a:solidFill>
                  <a:schemeClr val="dk1"/>
                </a:solidFill>
              </a:rPr>
              <a:t>Training Time (with CV): &lt; 1 min</a:t>
            </a:r>
            <a:endParaRPr b="1" sz="1600">
              <a:solidFill>
                <a:schemeClr val="dk1"/>
              </a:solidFill>
            </a:endParaRPr>
          </a:p>
          <a:p>
            <a:pPr indent="0" lvl="0" marL="0" marR="0" rtl="0" algn="l">
              <a:lnSpc>
                <a:spcPct val="128571"/>
              </a:lnSpc>
              <a:spcBef>
                <a:spcPts val="0"/>
              </a:spcBef>
              <a:spcAft>
                <a:spcPts val="0"/>
              </a:spcAft>
              <a:buNone/>
            </a:pPr>
            <a:r>
              <a:t/>
            </a:r>
            <a:endParaRPr sz="1600">
              <a:solidFill>
                <a:schemeClr val="dk1"/>
              </a:solidFill>
            </a:endParaRPr>
          </a:p>
        </p:txBody>
      </p:sp>
      <p:sp>
        <p:nvSpPr>
          <p:cNvPr id="357" name="Google Shape;357;p15"/>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58" name="Google Shape;358;p15"/>
          <p:cNvPicPr preferRelativeResize="0"/>
          <p:nvPr/>
        </p:nvPicPr>
        <p:blipFill>
          <a:blip r:embed="rId3">
            <a:alphaModFix/>
          </a:blip>
          <a:stretch>
            <a:fillRect/>
          </a:stretch>
        </p:blipFill>
        <p:spPr>
          <a:xfrm>
            <a:off x="7477600" y="185400"/>
            <a:ext cx="1254048" cy="995401"/>
          </a:xfrm>
          <a:prstGeom prst="rect">
            <a:avLst/>
          </a:prstGeom>
          <a:noFill/>
          <a:ln>
            <a:noFill/>
          </a:ln>
        </p:spPr>
      </p:pic>
      <p:pic>
        <p:nvPicPr>
          <p:cNvPr id="359" name="Google Shape;359;p15"/>
          <p:cNvPicPr preferRelativeResize="0"/>
          <p:nvPr/>
        </p:nvPicPr>
        <p:blipFill>
          <a:blip r:embed="rId4">
            <a:alphaModFix/>
          </a:blip>
          <a:stretch>
            <a:fillRect/>
          </a:stretch>
        </p:blipFill>
        <p:spPr>
          <a:xfrm>
            <a:off x="5057350" y="185394"/>
            <a:ext cx="3674299" cy="2047651"/>
          </a:xfrm>
          <a:prstGeom prst="rect">
            <a:avLst/>
          </a:prstGeom>
          <a:noFill/>
          <a:ln>
            <a:noFill/>
          </a:ln>
        </p:spPr>
      </p:pic>
      <p:pic>
        <p:nvPicPr>
          <p:cNvPr id="360" name="Google Shape;360;p15"/>
          <p:cNvPicPr preferRelativeResize="0"/>
          <p:nvPr/>
        </p:nvPicPr>
        <p:blipFill>
          <a:blip r:embed="rId5">
            <a:alphaModFix/>
          </a:blip>
          <a:stretch>
            <a:fillRect/>
          </a:stretch>
        </p:blipFill>
        <p:spPr>
          <a:xfrm>
            <a:off x="5266126" y="2233050"/>
            <a:ext cx="3465525" cy="275203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16"/>
          <p:cNvSpPr txBox="1"/>
          <p:nvPr>
            <p:ph idx="1" type="body"/>
          </p:nvPr>
        </p:nvSpPr>
        <p:spPr>
          <a:xfrm>
            <a:off x="489752" y="611894"/>
            <a:ext cx="7269000" cy="995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t>Model: Regression Decision Tree</a:t>
            </a:r>
            <a:endParaRPr/>
          </a:p>
        </p:txBody>
      </p:sp>
      <p:sp>
        <p:nvSpPr>
          <p:cNvPr id="366" name="Google Shape;366;p16"/>
          <p:cNvSpPr txBox="1"/>
          <p:nvPr/>
        </p:nvSpPr>
        <p:spPr>
          <a:xfrm>
            <a:off x="489750" y="1353000"/>
            <a:ext cx="3354600" cy="3227400"/>
          </a:xfrm>
          <a:prstGeom prst="rect">
            <a:avLst/>
          </a:prstGeom>
          <a:noFill/>
          <a:ln>
            <a:noFill/>
          </a:ln>
        </p:spPr>
        <p:txBody>
          <a:bodyPr anchorCtr="0" anchor="t" bIns="45700" lIns="91425" spcFirstLastPara="1" rIns="91425" wrap="square" tIns="45700">
            <a:normAutofit/>
          </a:bodyPr>
          <a:lstStyle/>
          <a:p>
            <a:pPr indent="0" lvl="0" marL="0" marR="0" rtl="0" algn="l">
              <a:lnSpc>
                <a:spcPct val="128571"/>
              </a:lnSpc>
              <a:spcBef>
                <a:spcPts val="0"/>
              </a:spcBef>
              <a:spcAft>
                <a:spcPts val="0"/>
              </a:spcAft>
              <a:buNone/>
            </a:pPr>
            <a:r>
              <a:rPr lang="en-US" sz="1600">
                <a:solidFill>
                  <a:schemeClr val="dk1"/>
                </a:solidFill>
              </a:rPr>
              <a:t>We run the model for max_depth from 1 to 9, identifying the optimal depth = 1. </a:t>
            </a:r>
            <a:r>
              <a:rPr b="1" lang="en-US" sz="1600">
                <a:solidFill>
                  <a:schemeClr val="dk1"/>
                </a:solidFill>
              </a:rPr>
              <a:t>Train MSE = 0.2887</a:t>
            </a:r>
            <a:r>
              <a:rPr lang="en-US" sz="1600">
                <a:solidFill>
                  <a:schemeClr val="dk1"/>
                </a:solidFill>
              </a:rPr>
              <a:t>, </a:t>
            </a:r>
            <a:r>
              <a:rPr b="1" lang="en-US" sz="1600">
                <a:solidFill>
                  <a:schemeClr val="dk1"/>
                </a:solidFill>
              </a:rPr>
              <a:t>Test MSE = 0.3527, Test R</a:t>
            </a:r>
            <a:r>
              <a:rPr b="1" baseline="30000" lang="en-US" sz="1600">
                <a:solidFill>
                  <a:schemeClr val="dk1"/>
                </a:solidFill>
              </a:rPr>
              <a:t>2</a:t>
            </a:r>
            <a:r>
              <a:rPr b="1" lang="en-US" sz="1600">
                <a:solidFill>
                  <a:schemeClr val="dk1"/>
                </a:solidFill>
              </a:rPr>
              <a:t> = -0.008</a:t>
            </a:r>
            <a:r>
              <a:rPr lang="en-US" sz="1600">
                <a:solidFill>
                  <a:schemeClr val="dk1"/>
                </a:solidFill>
              </a:rPr>
              <a:t>, identifying a better performance in train but not test datasets compared to Ridge Regression.</a:t>
            </a:r>
            <a:endParaRPr sz="1600">
              <a:solidFill>
                <a:schemeClr val="dk1"/>
              </a:solidFill>
            </a:endParaRPr>
          </a:p>
          <a:p>
            <a:pPr indent="0" lvl="0" marL="0" marR="0" rtl="0" algn="l">
              <a:lnSpc>
                <a:spcPct val="128571"/>
              </a:lnSpc>
              <a:spcBef>
                <a:spcPts val="0"/>
              </a:spcBef>
              <a:spcAft>
                <a:spcPts val="0"/>
              </a:spcAft>
              <a:buNone/>
            </a:pPr>
            <a:r>
              <a:t/>
            </a:r>
            <a:endParaRPr sz="1600">
              <a:solidFill>
                <a:schemeClr val="dk1"/>
              </a:solidFill>
            </a:endParaRPr>
          </a:p>
          <a:p>
            <a:pPr indent="0" lvl="0" marL="0" rtl="0" algn="l">
              <a:lnSpc>
                <a:spcPct val="128571"/>
              </a:lnSpc>
              <a:spcBef>
                <a:spcPts val="0"/>
              </a:spcBef>
              <a:spcAft>
                <a:spcPts val="0"/>
              </a:spcAft>
              <a:buClr>
                <a:schemeClr val="dk1"/>
              </a:buClr>
              <a:buSzPts val="1100"/>
              <a:buFont typeface="Arial"/>
              <a:buNone/>
            </a:pPr>
            <a:r>
              <a:rPr b="1" lang="en-US" sz="1600">
                <a:solidFill>
                  <a:schemeClr val="dk1"/>
                </a:solidFill>
              </a:rPr>
              <a:t>Training Time (with CV): &lt; 1 min</a:t>
            </a:r>
            <a:endParaRPr b="1" sz="1600">
              <a:solidFill>
                <a:schemeClr val="dk1"/>
              </a:solidFill>
            </a:endParaRPr>
          </a:p>
        </p:txBody>
      </p:sp>
      <p:sp>
        <p:nvSpPr>
          <p:cNvPr id="367" name="Google Shape;367;p16"/>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68" name="Google Shape;368;p16"/>
          <p:cNvPicPr preferRelativeResize="0"/>
          <p:nvPr/>
        </p:nvPicPr>
        <p:blipFill>
          <a:blip r:embed="rId3">
            <a:alphaModFix/>
          </a:blip>
          <a:stretch>
            <a:fillRect/>
          </a:stretch>
        </p:blipFill>
        <p:spPr>
          <a:xfrm>
            <a:off x="7714275" y="185400"/>
            <a:ext cx="1254048" cy="995401"/>
          </a:xfrm>
          <a:prstGeom prst="rect">
            <a:avLst/>
          </a:prstGeom>
          <a:noFill/>
          <a:ln>
            <a:noFill/>
          </a:ln>
        </p:spPr>
      </p:pic>
      <p:pic>
        <p:nvPicPr>
          <p:cNvPr id="369" name="Google Shape;369;p16"/>
          <p:cNvPicPr preferRelativeResize="0"/>
          <p:nvPr/>
        </p:nvPicPr>
        <p:blipFill>
          <a:blip r:embed="rId4">
            <a:alphaModFix/>
          </a:blip>
          <a:stretch>
            <a:fillRect/>
          </a:stretch>
        </p:blipFill>
        <p:spPr>
          <a:xfrm>
            <a:off x="3844350" y="1465314"/>
            <a:ext cx="5123976" cy="280218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