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5D59-BCF1-49BF-B7C6-FB1B509B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7378A-40F1-4B00-9CC4-0ABB43D35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E134-A3BC-466A-84EB-D81C6B4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3E3E-3059-4547-9B6E-00F95A9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6638-FCC6-4CC0-A48C-907E490A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743E-15B1-40C0-AE71-BAB4C4C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179D-80DD-4FF8-AD6E-7DF15698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1F6C-90E4-4C98-B0A9-DF626C15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392F-B1C4-4A50-8B84-20F1609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6311-AE1B-4B1A-A641-09173041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17A29-3F1F-4533-80CD-DB8AB38E6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3CE6A-DC11-4C0B-8426-A8BC8A21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176D-9D1C-47E9-8ED4-AA4969E5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D0A0-A90B-463F-A347-1DDF039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3ABD-929E-46D7-95C5-9B9F1DC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7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74D4-6862-492E-B27F-24CD37D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2D7F-76FE-48F0-9A29-75D21D6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31C7-A454-4547-AEF4-273CFEE1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09CB-FBE7-4FB0-A90E-1607AED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AE36-B733-439A-971D-7AC2AF2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0AAA-7957-430A-B1F8-AA59FCD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DE70-4528-4123-B333-04054C08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F073-2BA9-496C-90A3-DB708585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7BEA-C62E-4DD2-97F0-96B3E9B7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AA63-959F-43E8-92A0-044E30F6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5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7177-7F6E-4946-965D-58ABB0DE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CA7-E829-4330-A9A6-3ECF6CE7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2C10A-539B-4F43-93C5-82C8CF44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7588B-9135-4B63-892F-A100F0AA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D8A4-8F86-4F7A-A536-3F9AB713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A48D6-B2DF-46C5-BA1A-F2C64537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E0A-4545-4262-81CA-C80F12E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8769-4E52-4FD4-9307-779EF528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9CCD-2E2A-4562-9C15-651F72D0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6E230-61E5-4E5C-AA86-2E8C0E28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8FB5A-B262-4F07-A764-E0F95DBE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D514C-85AA-45A8-90A9-CB27178E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1F7D4-82C3-430E-9BEE-0114543F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2B8D8-E0EC-409D-A0BB-795C22C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FFD5-04F7-48ED-B065-0338774F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E8901-3F6B-4E9C-A24D-DC10C0A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A9A06-991E-4180-B854-FB7E5D58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13F-E4AC-433F-803C-C34F351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4F103-DD4F-45DC-B4F0-1B3776D5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ACEC6-7A5F-4FAE-BCA2-54B15C2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F031-2A63-45F3-8791-6187F38E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13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8F1-0997-4758-A2EA-EDA90C20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1E21-A6DC-49FE-AA29-21A88D1D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88DD-A53F-4F40-84BD-2D867AA6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8BF92-AFCC-4D65-801D-10513786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18BC-27B8-433D-B60B-48C13F56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906F-72F6-44EC-8BC5-2412B40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9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E95-2219-4C14-B4F3-70C41431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DDCD7-E0CE-44AB-8B21-00AC62B31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FC1E-E788-45D5-8734-46ABF247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B731-0712-4864-B91C-9850D7B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9229-6396-4D6D-9B83-B02A7E82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BA91B-3956-487B-9C05-6BBF5E4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0F3C8-19B9-42C3-BF63-E79E25C4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B957-4A07-4636-B9A2-CD5F30CB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4E90-0C86-46F4-8E96-36B8E16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217B-A941-4243-9F4A-7746F0FF1F0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594C-BFC9-4787-8382-2DCAA8EA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FAA8-6276-4F75-ACCF-4589C0981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99B8-7AA8-41A9-9A66-69FA94091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531EE4-B491-4B79-8E4D-2E900A1E1496}"/>
              </a:ext>
            </a:extLst>
          </p:cNvPr>
          <p:cNvGrpSpPr/>
          <p:nvPr/>
        </p:nvGrpSpPr>
        <p:grpSpPr>
          <a:xfrm>
            <a:off x="3144129" y="1417316"/>
            <a:ext cx="5606802" cy="4023368"/>
            <a:chOff x="3144129" y="1417316"/>
            <a:chExt cx="5606802" cy="40233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7A9516-EFE2-4E85-B129-38887014899C}"/>
                </a:ext>
              </a:extLst>
            </p:cNvPr>
            <p:cNvGrpSpPr/>
            <p:nvPr/>
          </p:nvGrpSpPr>
          <p:grpSpPr>
            <a:xfrm>
              <a:off x="3144129" y="1417316"/>
              <a:ext cx="5606802" cy="4023368"/>
              <a:chOff x="3144129" y="1417316"/>
              <a:chExt cx="5606802" cy="4023368"/>
            </a:xfrm>
          </p:grpSpPr>
          <p:pic>
            <p:nvPicPr>
              <p:cNvPr id="12" name="Picture 11" descr="A screenshot of a social media post&#10;&#10;Description generated with very high confidence">
                <a:extLst>
                  <a:ext uri="{FF2B5EF4-FFF2-40B4-BE49-F238E27FC236}">
                    <a16:creationId xmlns:a16="http://schemas.microsoft.com/office/drawing/2014/main" id="{82C71174-1426-4B62-8D85-285434389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1409" y="1417316"/>
                <a:ext cx="5239522" cy="4023368"/>
              </a:xfrm>
              <a:prstGeom prst="rect">
                <a:avLst/>
              </a:prstGeom>
            </p:spPr>
          </p:pic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998930F-1A20-407C-91F2-6534D8748B28}"/>
                  </a:ext>
                </a:extLst>
              </p:cNvPr>
              <p:cNvSpPr/>
              <p:nvPr/>
            </p:nvSpPr>
            <p:spPr>
              <a:xfrm rot="5400000">
                <a:off x="4838887" y="1607243"/>
                <a:ext cx="2823517" cy="3307272"/>
              </a:xfrm>
              <a:prstGeom prst="triangle">
                <a:avLst>
                  <a:gd name="adj" fmla="val 34945"/>
                </a:avLst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2F0AAD0-81DC-41A5-9225-23122788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508" y="1547836"/>
                <a:ext cx="0" cy="30128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9EAF6A-B27A-48AA-BDEF-87DED9B4E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129" y="1417316"/>
                <a:ext cx="0" cy="310936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ADE142-B958-4D53-8FC1-BFB69033E834}"/>
                  </a:ext>
                </a:extLst>
              </p:cNvPr>
              <p:cNvSpPr/>
              <p:nvPr/>
            </p:nvSpPr>
            <p:spPr>
              <a:xfrm>
                <a:off x="4303513" y="1656080"/>
                <a:ext cx="338072" cy="314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DF7B2F-E271-4B87-AEBC-AFC5EC921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26" y="4634919"/>
                <a:ext cx="0" cy="30128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3B5B58-C2DB-40BC-9798-B1194D5B376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4035670" y="2835799"/>
              <a:ext cx="3868612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F052B0-484C-4DCB-9BD9-DBBDB8FF1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5670" y="1875496"/>
              <a:ext cx="641056" cy="1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EE9153-95EF-43DA-983E-F2BC773A3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5670" y="4646262"/>
              <a:ext cx="641056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076ADE-CC7F-4902-AF39-66F5872DFAC7}"/>
                    </a:ext>
                  </a:extLst>
                </p:cNvPr>
                <p:cNvSpPr txBox="1"/>
                <p:nvPr/>
              </p:nvSpPr>
              <p:spPr>
                <a:xfrm>
                  <a:off x="3963431" y="1547836"/>
                  <a:ext cx="37144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076ADE-CC7F-4902-AF39-66F5872DF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431" y="1547836"/>
                  <a:ext cx="3714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A9FE73A-9F20-4976-B4F2-16AF77D14578}"/>
                    </a:ext>
                  </a:extLst>
                </p:cNvPr>
                <p:cNvSpPr txBox="1"/>
                <p:nvPr/>
              </p:nvSpPr>
              <p:spPr>
                <a:xfrm>
                  <a:off x="3969027" y="2539436"/>
                  <a:ext cx="36766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A9FE73A-9F20-4976-B4F2-16AF77D1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027" y="2539436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B5F6D9B-9F9E-4A97-9C01-FB0A834C4EAD}"/>
                    </a:ext>
                  </a:extLst>
                </p:cNvPr>
                <p:cNvSpPr txBox="1"/>
                <p:nvPr/>
              </p:nvSpPr>
              <p:spPr>
                <a:xfrm>
                  <a:off x="3983867" y="4313660"/>
                  <a:ext cx="3506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B5F6D9B-9F9E-4A97-9C01-FB0A834C4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67" y="4313660"/>
                  <a:ext cx="3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889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Silva</dc:creator>
  <cp:lastModifiedBy>Rodrigo Silva</cp:lastModifiedBy>
  <cp:revision>5</cp:revision>
  <dcterms:created xsi:type="dcterms:W3CDTF">2019-01-30T15:33:28Z</dcterms:created>
  <dcterms:modified xsi:type="dcterms:W3CDTF">2019-01-30T16:12:55Z</dcterms:modified>
</cp:coreProperties>
</file>