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Types Distribution</a:t>
            </a:r>
          </a:p>
        </p:txBody>
      </p:sp>
      <p:pic>
        <p:nvPicPr>
          <p:cNvPr id="3" name="Picture 2" descr="match_type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8034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Extras Contribution by Match Type</a:t>
            </a:r>
          </a:p>
        </p:txBody>
      </p:sp>
      <p:pic>
        <p:nvPicPr>
          <p:cNvPr id="3" name="Picture 2" descr="extras_match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7194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Teams with Most Matches</a:t>
            </a:r>
          </a:p>
        </p:txBody>
      </p:sp>
      <p:pic>
        <p:nvPicPr>
          <p:cNvPr id="3" name="Picture 2" descr="most_match_pla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8031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Players by Runs</a:t>
            </a:r>
          </a:p>
        </p:txBody>
      </p:sp>
      <p:pic>
        <p:nvPicPr>
          <p:cNvPr id="3" name="Picture 2" descr="top_by_ru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Dismissal Methods</a:t>
            </a:r>
          </a:p>
        </p:txBody>
      </p:sp>
      <p:pic>
        <p:nvPicPr>
          <p:cNvPr id="3" name="Picture 2" descr="dismissal_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6571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 Margin Distribution</a:t>
            </a:r>
          </a:p>
        </p:txBody>
      </p:sp>
      <p:pic>
        <p:nvPicPr>
          <p:cNvPr id="3" name="Picture 2" descr="win_mar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8859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Bowlers by Wickets</a:t>
            </a:r>
          </a:p>
        </p:txBody>
      </p:sp>
      <p:pic>
        <p:nvPicPr>
          <p:cNvPr id="3" name="Picture 2" descr="Top_bowl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3818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Runs Distribution Across Match Types</a:t>
            </a:r>
          </a:p>
        </p:txBody>
      </p:sp>
      <p:pic>
        <p:nvPicPr>
          <p:cNvPr id="3" name="Picture 2" descr="match_ru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63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 Counts by Top 10 Teams</a:t>
            </a:r>
          </a:p>
        </p:txBody>
      </p:sp>
      <p:pic>
        <p:nvPicPr>
          <p:cNvPr id="3" name="Picture 2" descr="top_w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046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Matches by Runs Scored</a:t>
            </a:r>
          </a:p>
        </p:txBody>
      </p:sp>
      <p:pic>
        <p:nvPicPr>
          <p:cNvPr id="3" name="Picture 2" descr="Top_match_by_ru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713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