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>
        <p:scale>
          <a:sx n="210" d="100"/>
          <a:sy n="210" d="100"/>
        </p:scale>
        <p:origin x="-673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BE4-C501-BF7E-989C-FFB185C8A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121D-C2F5-DB23-9F67-04BC35A0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CDE3-C1ED-7153-4882-8EC44206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979F-E08C-A655-9BC6-634D902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CA42-E460-684E-82EC-C1BB3BF8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EA90-587B-F3B2-3D20-A4C3009E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9AD4-4349-7956-0B6F-80F3E1616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25D5-2C06-D91E-CD2A-FD9CB9FB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59D1-CE34-9488-A6A1-286FD79F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7484-A360-8618-FB46-5AFC247F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CA216-F8D7-0B72-7B9A-91F75C7AF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68A5E-7857-BE80-465A-B8D71CAD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BAE-DF69-F0E6-E519-C4F78E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A43F-2CF3-5F85-AF3A-1BBBFC59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A009-4E17-B7FC-F7A7-306FD7B2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B817-7816-7390-A318-218126CE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401B-B11B-8B8D-AAB8-013BAF9E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2E15-3653-467D-F0A9-845DF22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6340-D1D6-64C8-5A0A-CCD8666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9487-2C33-60EF-210F-ED988C2F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FA8B-A3F7-3845-A737-177C8AD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4500-DEF7-A872-150E-86579AF4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9AD6-D444-30BC-263C-6CAEF171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C621-27DA-4CD9-F2F1-63683756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5AB3-199A-EB67-A112-B246F5D8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30D7-C540-AEBB-AA09-FDF7262E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3758-CADF-4E00-555B-0C5C52CD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0F72F-5ED5-C987-5115-5288886F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38B12-4987-D51E-A8E4-F7509897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91C0D-DAA9-49DC-3199-6C4C6FF6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D6EB-D843-437C-324D-D14E525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5205-8917-0F2B-E266-41CDC8E4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2F7D5-5BED-6418-C93F-BE804190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A2C5A-2FBD-207F-3F5A-94DDF900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7DA8-50A3-91B2-9798-9C6ACD36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B268D-2E03-9F80-A64E-9CFF31883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4A4A-3F7A-5ABB-6177-2B0A65E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EC5BD-4B2C-4534-D02F-2082C20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22DF6-6CCA-F95C-31C2-6CAB9F0F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AE-698F-8E79-30B0-9B2C8A3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FBEB6-932A-44F9-A9E3-2339821B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C4E6A-793F-0D4F-6C4A-1F58229E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60E49-2149-1094-C513-4D6B1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DD50D-26B7-AB35-629E-3214255D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49233-05E1-1715-0579-0B99D26B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4CA2C-9AE0-B4A3-DA7A-5CDD67F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BB18-528E-3B8B-11C4-9DA7772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E90A-47F1-2CC7-F3BB-D5B0BC40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9D9E-4DAD-14C5-2314-A2C8AE45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8488-9687-941E-0397-9B1991D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094A5-9B42-1B9D-7D98-ECCD0BAE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7EC51-04F6-E2F4-AA2C-AD2C1D11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8058-82BC-A80E-8103-7B8CEB96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97C8D-12F7-27CE-F023-36A7BEEE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2C253-0298-4479-6582-B2F516AE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5308E-0ECA-135C-A00D-44D06F20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BE6C5-D7DF-6785-5BCE-895E7DC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278B-5C27-887F-7D6A-92141E4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99856-DBAE-9579-A4B5-D3671712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B7D0-F442-8C50-81A7-F351C37A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466B-E864-FB7F-7081-C6D8C79D7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DBBE-CAAC-4ED4-B803-DAEA632B173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7C24-DF60-469A-2C01-B1DBB4AB8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700-93A0-6E2F-B318-7B6F85568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7696-0116-4268-BC5A-AC53205C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answers/mvc-explain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D2919-2A6A-DBC7-6480-8F16A2DBD895}"/>
              </a:ext>
            </a:extLst>
          </p:cNvPr>
          <p:cNvSpPr/>
          <p:nvPr/>
        </p:nvSpPr>
        <p:spPr>
          <a:xfrm>
            <a:off x="3510116" y="1873045"/>
            <a:ext cx="1932039" cy="1991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D257B4-34F7-C588-56A7-518F2847AA2E}"/>
              </a:ext>
            </a:extLst>
          </p:cNvPr>
          <p:cNvSpPr/>
          <p:nvPr/>
        </p:nvSpPr>
        <p:spPr>
          <a:xfrm>
            <a:off x="3473540" y="1831897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EC100-22B6-071B-0B92-DAC291421579}"/>
              </a:ext>
            </a:extLst>
          </p:cNvPr>
          <p:cNvSpPr/>
          <p:nvPr/>
        </p:nvSpPr>
        <p:spPr>
          <a:xfrm>
            <a:off x="5393851" y="382292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D5DBC-88D4-64C6-63A6-4E21B69C1CF6}"/>
              </a:ext>
            </a:extLst>
          </p:cNvPr>
          <p:cNvSpPr txBox="1"/>
          <p:nvPr/>
        </p:nvSpPr>
        <p:spPr>
          <a:xfrm>
            <a:off x="3036561" y="14831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C3F1C-99D7-3469-EF53-8D2266D48C96}"/>
              </a:ext>
            </a:extLst>
          </p:cNvPr>
          <p:cNvSpPr txBox="1"/>
          <p:nvPr/>
        </p:nvSpPr>
        <p:spPr>
          <a:xfrm>
            <a:off x="5053480" y="390522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114-B955-CBBA-C710-314C7FD9CFC2}"/>
              </a:ext>
            </a:extLst>
          </p:cNvPr>
          <p:cNvSpPr txBox="1"/>
          <p:nvPr/>
        </p:nvSpPr>
        <p:spPr>
          <a:xfrm>
            <a:off x="3632250" y="4356853"/>
            <a:ext cx="16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x2 – x1</a:t>
            </a:r>
          </a:p>
          <a:p>
            <a:r>
              <a:rPr lang="en-US" dirty="0"/>
              <a:t>Height = y2 – y1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4D637-1687-573D-DBCF-612AA83AF170}"/>
              </a:ext>
            </a:extLst>
          </p:cNvPr>
          <p:cNvSpPr txBox="1"/>
          <p:nvPr/>
        </p:nvSpPr>
        <p:spPr>
          <a:xfrm>
            <a:off x="5733288" y="886968"/>
            <a:ext cx="1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color = red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018F3-63A6-A00F-BCFE-0523663F11CB}"/>
              </a:ext>
            </a:extLst>
          </p:cNvPr>
          <p:cNvCxnSpPr>
            <a:cxnSpLocks/>
          </p:cNvCxnSpPr>
          <p:nvPr/>
        </p:nvCxnSpPr>
        <p:spPr>
          <a:xfrm flipH="1">
            <a:off x="4519773" y="1256300"/>
            <a:ext cx="1407664" cy="11545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72A62E-339B-0429-DF75-0FC72262978B}"/>
              </a:ext>
            </a:extLst>
          </p:cNvPr>
          <p:cNvSpPr txBox="1"/>
          <p:nvPr/>
        </p:nvSpPr>
        <p:spPr>
          <a:xfrm>
            <a:off x="6262760" y="2499229"/>
            <a:ext cx="29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 (outline) color = black</a:t>
            </a:r>
          </a:p>
          <a:p>
            <a:r>
              <a:rPr lang="en-US" dirty="0"/>
              <a:t>Border (outline) width = 1 px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910D6-20E9-E187-111B-FCD13867CC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490458" y="2822394"/>
            <a:ext cx="77230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6F8EF1-2D79-7D8F-DC74-A8E32382F7DB}"/>
              </a:ext>
            </a:extLst>
          </p:cNvPr>
          <p:cNvSpPr txBox="1"/>
          <p:nvPr/>
        </p:nvSpPr>
        <p:spPr>
          <a:xfrm>
            <a:off x="3974441" y="337307"/>
            <a:ext cx="22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Rectangle Shape</a:t>
            </a:r>
          </a:p>
        </p:txBody>
      </p:sp>
    </p:spTree>
    <p:extLst>
      <p:ext uri="{BB962C8B-B14F-4D97-AF65-F5344CB8AC3E}">
        <p14:creationId xmlns:p14="http://schemas.microsoft.com/office/powerpoint/2010/main" val="177980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C9ADB-A7EE-75EC-19E4-70E1B5189A8D}"/>
              </a:ext>
            </a:extLst>
          </p:cNvPr>
          <p:cNvSpPr/>
          <p:nvPr/>
        </p:nvSpPr>
        <p:spPr>
          <a:xfrm>
            <a:off x="5730244" y="3154680"/>
            <a:ext cx="731520" cy="548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IC 7400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Quad NAND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659038-F22F-25CB-4489-B1FE4A2892F3}"/>
              </a:ext>
            </a:extLst>
          </p:cNvPr>
          <p:cNvSpPr/>
          <p:nvPr/>
        </p:nvSpPr>
        <p:spPr>
          <a:xfrm>
            <a:off x="5782155" y="3624263"/>
            <a:ext cx="27432" cy="274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59523B0E-091B-E7BA-781D-ABD67F53214E}"/>
              </a:ext>
            </a:extLst>
          </p:cNvPr>
          <p:cNvSpPr/>
          <p:nvPr/>
        </p:nvSpPr>
        <p:spPr>
          <a:xfrm rot="10800000">
            <a:off x="5667855" y="3386375"/>
            <a:ext cx="169069" cy="85249"/>
          </a:xfrm>
          <a:prstGeom prst="chord">
            <a:avLst>
              <a:gd name="adj1" fmla="val 5391644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4941C-EE32-C8AD-C812-32DB226FF5E5}"/>
              </a:ext>
            </a:extLst>
          </p:cNvPr>
          <p:cNvSpPr txBox="1"/>
          <p:nvPr/>
        </p:nvSpPr>
        <p:spPr>
          <a:xfrm>
            <a:off x="4835270" y="411513"/>
            <a:ext cx="173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Wire Busses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58AE1-CCA7-BC1C-9A25-F1EF4013FFE4}"/>
              </a:ext>
            </a:extLst>
          </p:cNvPr>
          <p:cNvGrpSpPr/>
          <p:nvPr/>
        </p:nvGrpSpPr>
        <p:grpSpPr>
          <a:xfrm>
            <a:off x="3992903" y="1033268"/>
            <a:ext cx="457195" cy="274317"/>
            <a:chOff x="3810025" y="1600220"/>
            <a:chExt cx="457195" cy="274317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4C0824D-B495-C191-F61E-3A7D67CC1B8B}"/>
                </a:ext>
              </a:extLst>
            </p:cNvPr>
            <p:cNvSpPr/>
            <p:nvPr/>
          </p:nvSpPr>
          <p:spPr>
            <a:xfrm rot="5400000">
              <a:off x="3855744" y="1554501"/>
              <a:ext cx="274317" cy="365756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DB41A5-6A33-CCCC-6DEE-187CED7B571E}"/>
                </a:ext>
              </a:extLst>
            </p:cNvPr>
            <p:cNvSpPr/>
            <p:nvPr/>
          </p:nvSpPr>
          <p:spPr>
            <a:xfrm>
              <a:off x="4175781" y="1691659"/>
              <a:ext cx="91439" cy="9143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A8DBA7-94CB-2133-5678-C6AF1ECE183C}"/>
              </a:ext>
            </a:extLst>
          </p:cNvPr>
          <p:cNvGrpSpPr/>
          <p:nvPr/>
        </p:nvGrpSpPr>
        <p:grpSpPr>
          <a:xfrm>
            <a:off x="3992903" y="1581902"/>
            <a:ext cx="457195" cy="274317"/>
            <a:chOff x="3810025" y="1600220"/>
            <a:chExt cx="457195" cy="27431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564615D-4327-A082-A638-27555131F2B9}"/>
                </a:ext>
              </a:extLst>
            </p:cNvPr>
            <p:cNvSpPr/>
            <p:nvPr/>
          </p:nvSpPr>
          <p:spPr>
            <a:xfrm rot="5400000">
              <a:off x="3855744" y="1554501"/>
              <a:ext cx="274317" cy="365756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DD2335-9292-33B1-8FC6-7ECBE5A83180}"/>
                </a:ext>
              </a:extLst>
            </p:cNvPr>
            <p:cNvSpPr/>
            <p:nvPr/>
          </p:nvSpPr>
          <p:spPr>
            <a:xfrm>
              <a:off x="4175781" y="1691659"/>
              <a:ext cx="91439" cy="9143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BF2547-8702-B032-AE78-22BC34A81E57}"/>
              </a:ext>
            </a:extLst>
          </p:cNvPr>
          <p:cNvGrpSpPr/>
          <p:nvPr/>
        </p:nvGrpSpPr>
        <p:grpSpPr>
          <a:xfrm>
            <a:off x="3992903" y="2130536"/>
            <a:ext cx="457195" cy="274317"/>
            <a:chOff x="3810025" y="1600220"/>
            <a:chExt cx="457195" cy="274317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A74C2DE-AAC5-53FA-A3B9-63627F4BD813}"/>
                </a:ext>
              </a:extLst>
            </p:cNvPr>
            <p:cNvSpPr/>
            <p:nvPr/>
          </p:nvSpPr>
          <p:spPr>
            <a:xfrm rot="5400000">
              <a:off x="3855744" y="1554501"/>
              <a:ext cx="274317" cy="365756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AD859-76AA-CC7D-B387-7BA5144D1169}"/>
                </a:ext>
              </a:extLst>
            </p:cNvPr>
            <p:cNvSpPr/>
            <p:nvPr/>
          </p:nvSpPr>
          <p:spPr>
            <a:xfrm>
              <a:off x="4175781" y="1691659"/>
              <a:ext cx="91439" cy="9143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1BA02-5B16-63D7-CE03-4E30227E24D0}"/>
              </a:ext>
            </a:extLst>
          </p:cNvPr>
          <p:cNvGrpSpPr/>
          <p:nvPr/>
        </p:nvGrpSpPr>
        <p:grpSpPr>
          <a:xfrm>
            <a:off x="3992903" y="2679170"/>
            <a:ext cx="457195" cy="274317"/>
            <a:chOff x="3810025" y="1600220"/>
            <a:chExt cx="457195" cy="27431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D392927-FD9A-B5BA-8CBA-5A218DADAA0D}"/>
                </a:ext>
              </a:extLst>
            </p:cNvPr>
            <p:cNvSpPr/>
            <p:nvPr/>
          </p:nvSpPr>
          <p:spPr>
            <a:xfrm rot="5400000">
              <a:off x="3855744" y="1554501"/>
              <a:ext cx="274317" cy="365756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6ED268-9362-F2C9-5B0D-645088B1E764}"/>
                </a:ext>
              </a:extLst>
            </p:cNvPr>
            <p:cNvSpPr/>
            <p:nvPr/>
          </p:nvSpPr>
          <p:spPr>
            <a:xfrm>
              <a:off x="4175781" y="1691659"/>
              <a:ext cx="91439" cy="9143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2C79C08-8663-C072-D6C7-4475E84685E9}"/>
              </a:ext>
            </a:extLst>
          </p:cNvPr>
          <p:cNvSpPr/>
          <p:nvPr/>
        </p:nvSpPr>
        <p:spPr>
          <a:xfrm>
            <a:off x="6630794" y="1066867"/>
            <a:ext cx="274317" cy="274318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06CB3-D332-BC87-708F-ED9181B26D80}"/>
              </a:ext>
            </a:extLst>
          </p:cNvPr>
          <p:cNvSpPr/>
          <p:nvPr/>
        </p:nvSpPr>
        <p:spPr>
          <a:xfrm>
            <a:off x="6630794" y="1607810"/>
            <a:ext cx="274317" cy="274318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66E7AA-EB06-8BFD-1F6C-46C9A4C00D4E}"/>
              </a:ext>
            </a:extLst>
          </p:cNvPr>
          <p:cNvSpPr/>
          <p:nvPr/>
        </p:nvSpPr>
        <p:spPr>
          <a:xfrm>
            <a:off x="6630794" y="2164016"/>
            <a:ext cx="274317" cy="274318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D0D7CE-DDCB-2731-D79E-204B714D0CA0}"/>
              </a:ext>
            </a:extLst>
          </p:cNvPr>
          <p:cNvSpPr/>
          <p:nvPr/>
        </p:nvSpPr>
        <p:spPr>
          <a:xfrm>
            <a:off x="6630794" y="2697459"/>
            <a:ext cx="274317" cy="274318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AC5773-D2A6-ECA4-CFEB-7B56F6F57CAB}"/>
              </a:ext>
            </a:extLst>
          </p:cNvPr>
          <p:cNvCxnSpPr>
            <a:cxnSpLocks/>
          </p:cNvCxnSpPr>
          <p:nvPr/>
        </p:nvCxnSpPr>
        <p:spPr>
          <a:xfrm flipV="1">
            <a:off x="5018148" y="1042412"/>
            <a:ext cx="529218" cy="9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399240-760F-91B0-F70A-9D873A56EAEA}"/>
              </a:ext>
            </a:extLst>
          </p:cNvPr>
          <p:cNvCxnSpPr>
            <a:cxnSpLocks/>
          </p:cNvCxnSpPr>
          <p:nvPr/>
        </p:nvCxnSpPr>
        <p:spPr>
          <a:xfrm flipV="1">
            <a:off x="6096000" y="1051586"/>
            <a:ext cx="0" cy="1810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2538E8-F475-FC6A-7484-2B2D65F7E8AB}"/>
              </a:ext>
            </a:extLst>
          </p:cNvPr>
          <p:cNvCxnSpPr>
            <a:cxnSpLocks/>
          </p:cNvCxnSpPr>
          <p:nvPr/>
        </p:nvCxnSpPr>
        <p:spPr>
          <a:xfrm flipV="1">
            <a:off x="5023106" y="1024156"/>
            <a:ext cx="0" cy="18104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A6B4D-3776-DAE2-82B3-69D826714158}"/>
              </a:ext>
            </a:extLst>
          </p:cNvPr>
          <p:cNvCxnSpPr>
            <a:cxnSpLocks/>
          </p:cNvCxnSpPr>
          <p:nvPr/>
        </p:nvCxnSpPr>
        <p:spPr>
          <a:xfrm>
            <a:off x="4479222" y="1170426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8A36DE-08FF-EA2E-B5CE-88B24BCECBC3}"/>
              </a:ext>
            </a:extLst>
          </p:cNvPr>
          <p:cNvCxnSpPr>
            <a:cxnSpLocks/>
          </p:cNvCxnSpPr>
          <p:nvPr/>
        </p:nvCxnSpPr>
        <p:spPr>
          <a:xfrm>
            <a:off x="4479222" y="1719060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71123-C408-A9D1-BF15-5A46B700F32F}"/>
              </a:ext>
            </a:extLst>
          </p:cNvPr>
          <p:cNvCxnSpPr>
            <a:cxnSpLocks/>
          </p:cNvCxnSpPr>
          <p:nvPr/>
        </p:nvCxnSpPr>
        <p:spPr>
          <a:xfrm>
            <a:off x="4479222" y="2267694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325314-5BC7-AF7E-AD0D-F185A9129DC4}"/>
              </a:ext>
            </a:extLst>
          </p:cNvPr>
          <p:cNvCxnSpPr>
            <a:cxnSpLocks/>
          </p:cNvCxnSpPr>
          <p:nvPr/>
        </p:nvCxnSpPr>
        <p:spPr>
          <a:xfrm>
            <a:off x="4479222" y="2816328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4110B6-71EA-20A4-F98E-AA074DC7F761}"/>
              </a:ext>
            </a:extLst>
          </p:cNvPr>
          <p:cNvCxnSpPr>
            <a:cxnSpLocks/>
          </p:cNvCxnSpPr>
          <p:nvPr/>
        </p:nvCxnSpPr>
        <p:spPr>
          <a:xfrm>
            <a:off x="6091868" y="1194822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DF443B-94A5-4605-57B1-5C9501A98AD1}"/>
              </a:ext>
            </a:extLst>
          </p:cNvPr>
          <p:cNvCxnSpPr>
            <a:cxnSpLocks/>
          </p:cNvCxnSpPr>
          <p:nvPr/>
        </p:nvCxnSpPr>
        <p:spPr>
          <a:xfrm>
            <a:off x="6091868" y="1743456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3D7B2B-57E2-4B23-A71D-97E8E27AABFB}"/>
              </a:ext>
            </a:extLst>
          </p:cNvPr>
          <p:cNvCxnSpPr>
            <a:cxnSpLocks/>
          </p:cNvCxnSpPr>
          <p:nvPr/>
        </p:nvCxnSpPr>
        <p:spPr>
          <a:xfrm>
            <a:off x="6091868" y="2292090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1DCB95-934A-60E0-0395-CC54BBF15D29}"/>
              </a:ext>
            </a:extLst>
          </p:cNvPr>
          <p:cNvCxnSpPr>
            <a:cxnSpLocks/>
          </p:cNvCxnSpPr>
          <p:nvPr/>
        </p:nvCxnSpPr>
        <p:spPr>
          <a:xfrm>
            <a:off x="6091868" y="2840724"/>
            <a:ext cx="538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099ABF-A62F-EA83-C292-CFF4A8D773A5}"/>
              </a:ext>
            </a:extLst>
          </p:cNvPr>
          <p:cNvSpPr txBox="1"/>
          <p:nvPr/>
        </p:nvSpPr>
        <p:spPr>
          <a:xfrm>
            <a:off x="4981525" y="3410681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4-wire buss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AFDE7D-81F9-CBF4-B46F-66C72C605DF9}"/>
              </a:ext>
            </a:extLst>
          </p:cNvPr>
          <p:cNvCxnSpPr/>
          <p:nvPr/>
        </p:nvCxnSpPr>
        <p:spPr>
          <a:xfrm flipH="1" flipV="1">
            <a:off x="5018148" y="2907768"/>
            <a:ext cx="254901" cy="356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1A8C1B-5B09-C4C2-9865-63048999490F}"/>
              </a:ext>
            </a:extLst>
          </p:cNvPr>
          <p:cNvCxnSpPr/>
          <p:nvPr/>
        </p:nvCxnSpPr>
        <p:spPr>
          <a:xfrm flipV="1">
            <a:off x="5821683" y="2930659"/>
            <a:ext cx="270185" cy="355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D4E46E-C930-C7D4-51EE-6FA0964708C7}"/>
              </a:ext>
            </a:extLst>
          </p:cNvPr>
          <p:cNvCxnSpPr>
            <a:cxnSpLocks/>
          </p:cNvCxnSpPr>
          <p:nvPr/>
        </p:nvCxnSpPr>
        <p:spPr>
          <a:xfrm flipV="1">
            <a:off x="5569588" y="1028790"/>
            <a:ext cx="529218" cy="9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5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B9883-D6C9-DFC5-CDDE-A274A0155A59}"/>
              </a:ext>
            </a:extLst>
          </p:cNvPr>
          <p:cNvSpPr txBox="1"/>
          <p:nvPr/>
        </p:nvSpPr>
        <p:spPr>
          <a:xfrm>
            <a:off x="4998732" y="411513"/>
            <a:ext cx="1445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47DD6-EA9D-4ECA-77D8-B2AAA162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72" y="2530550"/>
            <a:ext cx="476316" cy="47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E383F-C4AA-2449-A9CB-E25DB8A2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81" y="1963199"/>
            <a:ext cx="476316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C052E-2A4E-F13A-275E-0CB54F31B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53" y="3015582"/>
            <a:ext cx="476316" cy="476316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18B1603-1A60-923B-8783-57DA7C13BC7A}"/>
              </a:ext>
            </a:extLst>
          </p:cNvPr>
          <p:cNvCxnSpPr>
            <a:stCxn id="10" idx="3"/>
          </p:cNvCxnSpPr>
          <p:nvPr/>
        </p:nvCxnSpPr>
        <p:spPr>
          <a:xfrm>
            <a:off x="3278297" y="2201357"/>
            <a:ext cx="712391" cy="44846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07C9814-7F19-355A-9D39-15BCBCEB47FF}"/>
              </a:ext>
            </a:extLst>
          </p:cNvPr>
          <p:cNvCxnSpPr>
            <a:cxnSpLocks/>
          </p:cNvCxnSpPr>
          <p:nvPr/>
        </p:nvCxnSpPr>
        <p:spPr>
          <a:xfrm flipV="1">
            <a:off x="3302706" y="2887984"/>
            <a:ext cx="697119" cy="32959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9B218CD-970B-943E-8AE4-236FD06906E5}"/>
              </a:ext>
            </a:extLst>
          </p:cNvPr>
          <p:cNvSpPr/>
          <p:nvPr/>
        </p:nvSpPr>
        <p:spPr>
          <a:xfrm>
            <a:off x="4767064" y="2672173"/>
            <a:ext cx="191502" cy="191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67ED60-F39D-54A1-21CA-21F975D734D3}"/>
              </a:ext>
            </a:extLst>
          </p:cNvPr>
          <p:cNvSpPr/>
          <p:nvPr/>
        </p:nvSpPr>
        <p:spPr>
          <a:xfrm>
            <a:off x="4817095" y="2724164"/>
            <a:ext cx="91439" cy="875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8507F5-BCB9-30BE-D1D0-58A626D9369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66947" y="1963199"/>
            <a:ext cx="635034" cy="10505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17A68D6-4D6C-6966-5467-263FE879E636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166947" y="2310642"/>
            <a:ext cx="635034" cy="6443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B3CA419-EFC8-49DA-3BCF-8C2C3867864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171422" y="3073325"/>
            <a:ext cx="645831" cy="70462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592A88-EEDB-F901-F31A-F18F0530B73B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171422" y="3363025"/>
            <a:ext cx="630559" cy="12218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74794B-93E1-8B0E-4ECF-9B31F048AF5C}"/>
              </a:ext>
            </a:extLst>
          </p:cNvPr>
          <p:cNvCxnSpPr>
            <a:stCxn id="6" idx="3"/>
            <a:endCxn id="24" idx="2"/>
          </p:cNvCxnSpPr>
          <p:nvPr/>
        </p:nvCxnSpPr>
        <p:spPr>
          <a:xfrm flipV="1">
            <a:off x="4445488" y="2767924"/>
            <a:ext cx="321576" cy="7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C14549-42CD-454A-F552-9B907E9C8A3F}"/>
              </a:ext>
            </a:extLst>
          </p:cNvPr>
          <p:cNvGrpSpPr/>
          <p:nvPr/>
        </p:nvGrpSpPr>
        <p:grpSpPr>
          <a:xfrm>
            <a:off x="2012233" y="1877924"/>
            <a:ext cx="154714" cy="170549"/>
            <a:chOff x="1524050" y="1947259"/>
            <a:chExt cx="154714" cy="1705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F0C769-7F24-806A-2AEF-EA839287EEA6}"/>
                </a:ext>
              </a:extLst>
            </p:cNvPr>
            <p:cNvSpPr/>
            <p:nvPr/>
          </p:nvSpPr>
          <p:spPr>
            <a:xfrm>
              <a:off x="1524050" y="1947259"/>
              <a:ext cx="154714" cy="170549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5BFA52-7A98-8BEA-FF65-820383A28DA4}"/>
                </a:ext>
              </a:extLst>
            </p:cNvPr>
            <p:cNvSpPr/>
            <p:nvPr/>
          </p:nvSpPr>
          <p:spPr>
            <a:xfrm>
              <a:off x="1555688" y="1988774"/>
              <a:ext cx="91439" cy="875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530C78-A3E5-422E-EB33-DDCE896EB561}"/>
              </a:ext>
            </a:extLst>
          </p:cNvPr>
          <p:cNvGrpSpPr/>
          <p:nvPr/>
        </p:nvGrpSpPr>
        <p:grpSpPr>
          <a:xfrm>
            <a:off x="2012233" y="2289805"/>
            <a:ext cx="154714" cy="170549"/>
            <a:chOff x="1524050" y="1947259"/>
            <a:chExt cx="154714" cy="1705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753910-C0FD-3513-0AB0-5208A1CCB66C}"/>
                </a:ext>
              </a:extLst>
            </p:cNvPr>
            <p:cNvSpPr/>
            <p:nvPr/>
          </p:nvSpPr>
          <p:spPr>
            <a:xfrm>
              <a:off x="1524050" y="1947259"/>
              <a:ext cx="154714" cy="170549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ED4263F-D031-8407-1831-7EEEDAAC9EE5}"/>
                </a:ext>
              </a:extLst>
            </p:cNvPr>
            <p:cNvSpPr/>
            <p:nvPr/>
          </p:nvSpPr>
          <p:spPr>
            <a:xfrm>
              <a:off x="1555688" y="1988774"/>
              <a:ext cx="91439" cy="875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0A30DA-E9AD-5E20-E7B0-A46CAF9FA0AF}"/>
              </a:ext>
            </a:extLst>
          </p:cNvPr>
          <p:cNvGrpSpPr/>
          <p:nvPr/>
        </p:nvGrpSpPr>
        <p:grpSpPr>
          <a:xfrm>
            <a:off x="2016708" y="2988050"/>
            <a:ext cx="154714" cy="170549"/>
            <a:chOff x="1524050" y="1947259"/>
            <a:chExt cx="154714" cy="1705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1A0583-F9BD-C7CB-4E41-2148B91B43BB}"/>
                </a:ext>
              </a:extLst>
            </p:cNvPr>
            <p:cNvSpPr/>
            <p:nvPr/>
          </p:nvSpPr>
          <p:spPr>
            <a:xfrm>
              <a:off x="1524050" y="1947259"/>
              <a:ext cx="154714" cy="170549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735B4-4603-83A3-80B9-68C217FF6ABC}"/>
                </a:ext>
              </a:extLst>
            </p:cNvPr>
            <p:cNvSpPr/>
            <p:nvPr/>
          </p:nvSpPr>
          <p:spPr>
            <a:xfrm>
              <a:off x="1555688" y="1988774"/>
              <a:ext cx="91439" cy="875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7D68F5-9155-D783-F653-90FE24816770}"/>
              </a:ext>
            </a:extLst>
          </p:cNvPr>
          <p:cNvGrpSpPr/>
          <p:nvPr/>
        </p:nvGrpSpPr>
        <p:grpSpPr>
          <a:xfrm>
            <a:off x="2016708" y="3399931"/>
            <a:ext cx="154714" cy="170549"/>
            <a:chOff x="1524050" y="1947259"/>
            <a:chExt cx="154714" cy="17054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36EF09-8CC3-4941-43EB-1E9BE5F744D5}"/>
                </a:ext>
              </a:extLst>
            </p:cNvPr>
            <p:cNvSpPr/>
            <p:nvPr/>
          </p:nvSpPr>
          <p:spPr>
            <a:xfrm>
              <a:off x="1524050" y="1947259"/>
              <a:ext cx="154714" cy="170549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ED1A5A-E79F-C541-2B74-7ED9C132D046}"/>
                </a:ext>
              </a:extLst>
            </p:cNvPr>
            <p:cNvSpPr/>
            <p:nvPr/>
          </p:nvSpPr>
          <p:spPr>
            <a:xfrm>
              <a:off x="1555688" y="1988774"/>
              <a:ext cx="91439" cy="875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1B4ADE4-E7E3-16F7-75D2-96A4771902A7}"/>
              </a:ext>
            </a:extLst>
          </p:cNvPr>
          <p:cNvSpPr/>
          <p:nvPr/>
        </p:nvSpPr>
        <p:spPr>
          <a:xfrm>
            <a:off x="1704713" y="1433282"/>
            <a:ext cx="3474682" cy="23774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DE282F-2191-5192-7BAE-759781EB08D0}"/>
              </a:ext>
            </a:extLst>
          </p:cNvPr>
          <p:cNvSpPr txBox="1"/>
          <p:nvPr/>
        </p:nvSpPr>
        <p:spPr>
          <a:xfrm>
            <a:off x="1704713" y="1417342"/>
            <a:ext cx="347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 Ckt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DE5145-88AF-9FDA-C4DD-DF11AF7E803A}"/>
              </a:ext>
            </a:extLst>
          </p:cNvPr>
          <p:cNvSpPr/>
          <p:nvPr/>
        </p:nvSpPr>
        <p:spPr>
          <a:xfrm>
            <a:off x="6137837" y="1417342"/>
            <a:ext cx="3474682" cy="23774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FE10B3-F340-277E-9967-4CE1859B66AA}"/>
              </a:ext>
            </a:extLst>
          </p:cNvPr>
          <p:cNvSpPr txBox="1"/>
          <p:nvPr/>
        </p:nvSpPr>
        <p:spPr>
          <a:xfrm>
            <a:off x="6137837" y="1417342"/>
            <a:ext cx="347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 Ckt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62447A-561D-AADF-3F2E-868A2307841A}"/>
              </a:ext>
            </a:extLst>
          </p:cNvPr>
          <p:cNvSpPr/>
          <p:nvPr/>
        </p:nvSpPr>
        <p:spPr>
          <a:xfrm>
            <a:off x="7650464" y="2052310"/>
            <a:ext cx="548634" cy="9897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765A66-E9D9-A3CD-C1EA-A3EAEA37098B}"/>
              </a:ext>
            </a:extLst>
          </p:cNvPr>
          <p:cNvSpPr txBox="1"/>
          <p:nvPr/>
        </p:nvSpPr>
        <p:spPr>
          <a:xfrm rot="16200000">
            <a:off x="7553345" y="2407870"/>
            <a:ext cx="742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Sub Ckt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D06E60-3A00-4F5D-5B5C-2FCC8CE97433}"/>
              </a:ext>
            </a:extLst>
          </p:cNvPr>
          <p:cNvSpPr txBox="1"/>
          <p:nvPr/>
        </p:nvSpPr>
        <p:spPr>
          <a:xfrm>
            <a:off x="1789290" y="1894794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0F6035-1AC6-51ED-D723-C418C959677D}"/>
              </a:ext>
            </a:extLst>
          </p:cNvPr>
          <p:cNvSpPr txBox="1"/>
          <p:nvPr/>
        </p:nvSpPr>
        <p:spPr>
          <a:xfrm>
            <a:off x="1789290" y="2295728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092B7E-EF54-1AC3-DA85-F6F5BB500858}"/>
              </a:ext>
            </a:extLst>
          </p:cNvPr>
          <p:cNvSpPr txBox="1"/>
          <p:nvPr/>
        </p:nvSpPr>
        <p:spPr>
          <a:xfrm>
            <a:off x="1785494" y="2998997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38BB5D-996B-791A-2DE8-B1285BA13ED7}"/>
              </a:ext>
            </a:extLst>
          </p:cNvPr>
          <p:cNvSpPr txBox="1"/>
          <p:nvPr/>
        </p:nvSpPr>
        <p:spPr>
          <a:xfrm>
            <a:off x="1785494" y="3399931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F3F6C9-B893-93E8-6DB2-B4E23BA9EE77}"/>
              </a:ext>
            </a:extLst>
          </p:cNvPr>
          <p:cNvSpPr txBox="1"/>
          <p:nvPr/>
        </p:nvSpPr>
        <p:spPr>
          <a:xfrm>
            <a:off x="4769838" y="2915666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Out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0DB73-C2C8-CF20-CCE0-E3F3970D6374}"/>
              </a:ext>
            </a:extLst>
          </p:cNvPr>
          <p:cNvSpPr txBox="1"/>
          <p:nvPr/>
        </p:nvSpPr>
        <p:spPr>
          <a:xfrm>
            <a:off x="7988799" y="2469424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DB4E63-E894-91E9-45D8-A64859B6A740}"/>
              </a:ext>
            </a:extLst>
          </p:cNvPr>
          <p:cNvSpPr txBox="1"/>
          <p:nvPr/>
        </p:nvSpPr>
        <p:spPr>
          <a:xfrm>
            <a:off x="7631623" y="2167835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510463-7D2F-D53A-D560-552484FCB706}"/>
              </a:ext>
            </a:extLst>
          </p:cNvPr>
          <p:cNvSpPr txBox="1"/>
          <p:nvPr/>
        </p:nvSpPr>
        <p:spPr>
          <a:xfrm>
            <a:off x="7631623" y="2353114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F0952-0A18-8FC4-512D-26B7FBB204D2}"/>
              </a:ext>
            </a:extLst>
          </p:cNvPr>
          <p:cNvSpPr txBox="1"/>
          <p:nvPr/>
        </p:nvSpPr>
        <p:spPr>
          <a:xfrm>
            <a:off x="7631623" y="2567224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4444C4-D5C5-883A-1E66-969696FE5B5D}"/>
              </a:ext>
            </a:extLst>
          </p:cNvPr>
          <p:cNvSpPr txBox="1"/>
          <p:nvPr/>
        </p:nvSpPr>
        <p:spPr>
          <a:xfrm>
            <a:off x="7631623" y="2733662"/>
            <a:ext cx="2102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In4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9522346-B735-5894-9266-FC0D71976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62" y="2118028"/>
            <a:ext cx="242398" cy="18179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F529FCD-E901-5069-4C68-B46F1BB50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92" y="2476225"/>
            <a:ext cx="121920" cy="12192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7FA41D-D66D-BB19-5673-604D4F21A7AF}"/>
              </a:ext>
            </a:extLst>
          </p:cNvPr>
          <p:cNvCxnSpPr>
            <a:stCxn id="63" idx="3"/>
            <a:endCxn id="71" idx="1"/>
          </p:cNvCxnSpPr>
          <p:nvPr/>
        </p:nvCxnSpPr>
        <p:spPr>
          <a:xfrm>
            <a:off x="8199097" y="2530980"/>
            <a:ext cx="457195" cy="62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40EA1C9-42C0-8AA2-E939-3C84736BD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12" y="2343910"/>
            <a:ext cx="242398" cy="1817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1590FB-0F51-402E-CBA1-72FF513C5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87" y="2564429"/>
            <a:ext cx="242398" cy="1817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6249825-47BE-D9AE-48D6-23BE2DA0C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37" y="2790311"/>
            <a:ext cx="242398" cy="181799"/>
          </a:xfrm>
          <a:prstGeom prst="rect">
            <a:avLst/>
          </a:prstGeom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1D738E6-BFB9-6DA3-604A-433EF0316D6B}"/>
              </a:ext>
            </a:extLst>
          </p:cNvPr>
          <p:cNvCxnSpPr>
            <a:stCxn id="69" idx="3"/>
            <a:endCxn id="64" idx="1"/>
          </p:cNvCxnSpPr>
          <p:nvPr/>
        </p:nvCxnSpPr>
        <p:spPr>
          <a:xfrm>
            <a:off x="7047460" y="2208928"/>
            <a:ext cx="584163" cy="2046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18BA360-34F2-9456-524D-D497F5FC0BDA}"/>
              </a:ext>
            </a:extLst>
          </p:cNvPr>
          <p:cNvCxnSpPr>
            <a:stCxn id="77" idx="3"/>
            <a:endCxn id="65" idx="1"/>
          </p:cNvCxnSpPr>
          <p:nvPr/>
        </p:nvCxnSpPr>
        <p:spPr>
          <a:xfrm flipV="1">
            <a:off x="7042910" y="2414670"/>
            <a:ext cx="588713" cy="2014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0C69E2B-F406-4A71-292B-FA61FA9790CE}"/>
              </a:ext>
            </a:extLst>
          </p:cNvPr>
          <p:cNvCxnSpPr>
            <a:stCxn id="78" idx="3"/>
            <a:endCxn id="66" idx="1"/>
          </p:cNvCxnSpPr>
          <p:nvPr/>
        </p:nvCxnSpPr>
        <p:spPr>
          <a:xfrm flipV="1">
            <a:off x="7042485" y="2628780"/>
            <a:ext cx="589138" cy="2654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8A10D66-DE4C-6343-5689-48083F0177ED}"/>
              </a:ext>
            </a:extLst>
          </p:cNvPr>
          <p:cNvCxnSpPr>
            <a:stCxn id="79" idx="3"/>
            <a:endCxn id="67" idx="2"/>
          </p:cNvCxnSpPr>
          <p:nvPr/>
        </p:nvCxnSpPr>
        <p:spPr>
          <a:xfrm flipV="1">
            <a:off x="7037935" y="2795218"/>
            <a:ext cx="593688" cy="8599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C7A7A33F-F056-C6FA-956A-7641D59D730B}"/>
              </a:ext>
            </a:extLst>
          </p:cNvPr>
          <p:cNvSpPr/>
          <p:nvPr/>
        </p:nvSpPr>
        <p:spPr>
          <a:xfrm>
            <a:off x="5427288" y="2414670"/>
            <a:ext cx="525861" cy="331558"/>
          </a:xfrm>
          <a:prstGeom prst="righ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5DC405-B71A-DF86-A543-22DCB070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1542787"/>
            <a:ext cx="7097115" cy="37724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2744BC-0C6D-0574-C1EB-47FF63926D66}"/>
              </a:ext>
            </a:extLst>
          </p:cNvPr>
          <p:cNvSpPr/>
          <p:nvPr/>
        </p:nvSpPr>
        <p:spPr>
          <a:xfrm>
            <a:off x="2547442" y="1821976"/>
            <a:ext cx="7097115" cy="266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1C5F0-72D0-F842-A2A4-F3D844398238}"/>
              </a:ext>
            </a:extLst>
          </p:cNvPr>
          <p:cNvSpPr/>
          <p:nvPr/>
        </p:nvSpPr>
        <p:spPr>
          <a:xfrm>
            <a:off x="2547442" y="5045669"/>
            <a:ext cx="7097115" cy="266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Bottom 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E5020-10DF-69D2-48EB-4EF3C127F0B9}"/>
              </a:ext>
            </a:extLst>
          </p:cNvPr>
          <p:cNvSpPr/>
          <p:nvPr/>
        </p:nvSpPr>
        <p:spPr>
          <a:xfrm>
            <a:off x="2547442" y="2101165"/>
            <a:ext cx="837203" cy="2941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 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101C1-0236-1D15-4BE4-C6D7D03EBC59}"/>
              </a:ext>
            </a:extLst>
          </p:cNvPr>
          <p:cNvSpPr/>
          <p:nvPr/>
        </p:nvSpPr>
        <p:spPr>
          <a:xfrm>
            <a:off x="3384645" y="2091521"/>
            <a:ext cx="6259912" cy="29376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191844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1AF5E2-AF8E-163E-F76E-6A6F4537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35203-A56A-475A-9872-B360B30C36A9}"/>
              </a:ext>
            </a:extLst>
          </p:cNvPr>
          <p:cNvSpPr txBox="1"/>
          <p:nvPr/>
        </p:nvSpPr>
        <p:spPr>
          <a:xfrm>
            <a:off x="3238500" y="5143500"/>
            <a:ext cx="5715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hlinkClick r:id="rId3"/>
              </a:rPr>
              <a:t>educative.io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CB004-88B0-8EEA-1CDB-1D840E86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10" y="1234464"/>
            <a:ext cx="476316" cy="381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4F3D3-DA09-D621-4F04-21DE9604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10" y="1951900"/>
            <a:ext cx="476316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BF407-0539-B2A6-25F8-2B801F61B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93" y="2758986"/>
            <a:ext cx="476316" cy="381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645DF-1600-0861-A08C-5B5C3176AB9C}"/>
              </a:ext>
            </a:extLst>
          </p:cNvPr>
          <p:cNvSpPr txBox="1"/>
          <p:nvPr/>
        </p:nvSpPr>
        <p:spPr>
          <a:xfrm>
            <a:off x="5547366" y="622082"/>
            <a:ext cx="21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Gate Decorators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74519-092A-1F49-9F13-0487054D872C}"/>
              </a:ext>
            </a:extLst>
          </p:cNvPr>
          <p:cNvSpPr txBox="1"/>
          <p:nvPr/>
        </p:nvSpPr>
        <p:spPr>
          <a:xfrm>
            <a:off x="6918951" y="124618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Unselected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D80AE-8B6C-62FF-1DB4-BCF31A55E4F4}"/>
              </a:ext>
            </a:extLst>
          </p:cNvPr>
          <p:cNvSpPr txBox="1"/>
          <p:nvPr/>
        </p:nvSpPr>
        <p:spPr>
          <a:xfrm>
            <a:off x="6890964" y="1957760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92E72-B8D8-44A4-5327-15362C12334D}"/>
              </a:ext>
            </a:extLst>
          </p:cNvPr>
          <p:cNvSpPr txBox="1"/>
          <p:nvPr/>
        </p:nvSpPr>
        <p:spPr>
          <a:xfrm>
            <a:off x="6867460" y="2758985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E336E-DA49-647D-B201-A169C36779C6}"/>
              </a:ext>
            </a:extLst>
          </p:cNvPr>
          <p:cNvSpPr/>
          <p:nvPr/>
        </p:nvSpPr>
        <p:spPr>
          <a:xfrm>
            <a:off x="5090171" y="1868109"/>
            <a:ext cx="640073" cy="548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C76FE-7B48-BD91-4879-4B9316AE4B08}"/>
              </a:ext>
            </a:extLst>
          </p:cNvPr>
          <p:cNvSpPr/>
          <p:nvPr/>
        </p:nvSpPr>
        <p:spPr>
          <a:xfrm>
            <a:off x="5662409" y="2899197"/>
            <a:ext cx="91439" cy="914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953F3E-14E4-848E-9D85-9FC560709433}"/>
              </a:ext>
            </a:extLst>
          </p:cNvPr>
          <p:cNvSpPr/>
          <p:nvPr/>
        </p:nvSpPr>
        <p:spPr>
          <a:xfrm>
            <a:off x="5094654" y="2899197"/>
            <a:ext cx="91439" cy="914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FB44C-5B92-D3A8-F2BD-2E03497748D5}"/>
              </a:ext>
            </a:extLst>
          </p:cNvPr>
          <p:cNvSpPr/>
          <p:nvPr/>
        </p:nvSpPr>
        <p:spPr>
          <a:xfrm rot="5400000">
            <a:off x="4900217" y="622512"/>
            <a:ext cx="2321172" cy="182878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A9E58-EC92-9B67-A130-F979ADC875E8}"/>
              </a:ext>
            </a:extLst>
          </p:cNvPr>
          <p:cNvSpPr txBox="1"/>
          <p:nvPr/>
        </p:nvSpPr>
        <p:spPr>
          <a:xfrm>
            <a:off x="6553283" y="505088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1-CLR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DD2FE-C994-0366-B546-6FAAB9FF0746}"/>
              </a:ext>
            </a:extLst>
          </p:cNvPr>
          <p:cNvSpPr txBox="1"/>
          <p:nvPr/>
        </p:nvSpPr>
        <p:spPr>
          <a:xfrm>
            <a:off x="6556489" y="772994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2-CLK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7426-9119-3F5F-4294-D0FCBE5BB0A8}"/>
              </a:ext>
            </a:extLst>
          </p:cNvPr>
          <p:cNvSpPr txBox="1"/>
          <p:nvPr/>
        </p:nvSpPr>
        <p:spPr>
          <a:xfrm>
            <a:off x="6647859" y="1690332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3-A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13561-397A-64E8-ECE1-9DF101A81296}"/>
              </a:ext>
            </a:extLst>
          </p:cNvPr>
          <p:cNvSpPr txBox="1"/>
          <p:nvPr/>
        </p:nvSpPr>
        <p:spPr>
          <a:xfrm>
            <a:off x="6651065" y="1868935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4-B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F7EE0-14BB-9BD1-A912-0652018E3F3A}"/>
              </a:ext>
            </a:extLst>
          </p:cNvPr>
          <p:cNvSpPr txBox="1"/>
          <p:nvPr/>
        </p:nvSpPr>
        <p:spPr>
          <a:xfrm>
            <a:off x="6652669" y="2047538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5-C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C8ED1-27CF-BA98-1145-719EAFC7F102}"/>
              </a:ext>
            </a:extLst>
          </p:cNvPr>
          <p:cNvSpPr txBox="1"/>
          <p:nvPr/>
        </p:nvSpPr>
        <p:spPr>
          <a:xfrm>
            <a:off x="6644653" y="222614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6-D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25E14-96E5-16DE-72CE-F571E4EB31DC}"/>
              </a:ext>
            </a:extLst>
          </p:cNvPr>
          <p:cNvSpPr txBox="1"/>
          <p:nvPr/>
        </p:nvSpPr>
        <p:spPr>
          <a:xfrm>
            <a:off x="6538855" y="1167575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7-ENP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B0777-12F7-A9E9-4FCF-72400F10110D}"/>
              </a:ext>
            </a:extLst>
          </p:cNvPr>
          <p:cNvSpPr txBox="1"/>
          <p:nvPr/>
        </p:nvSpPr>
        <p:spPr>
          <a:xfrm>
            <a:off x="5123150" y="215526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8-GND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1A430-2C5D-675B-6E87-66650C3557B1}"/>
              </a:ext>
            </a:extLst>
          </p:cNvPr>
          <p:cNvSpPr txBox="1"/>
          <p:nvPr/>
        </p:nvSpPr>
        <p:spPr>
          <a:xfrm>
            <a:off x="5123150" y="505088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9-LOAD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2AFE6-1DCB-0DAA-26F3-702923F0F2CB}"/>
              </a:ext>
            </a:extLst>
          </p:cNvPr>
          <p:cNvSpPr txBox="1"/>
          <p:nvPr/>
        </p:nvSpPr>
        <p:spPr>
          <a:xfrm>
            <a:off x="6490765" y="137995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10-ENT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E5310-4A50-6146-64FB-939D15F12E6A}"/>
              </a:ext>
            </a:extLst>
          </p:cNvPr>
          <p:cNvSpPr txBox="1"/>
          <p:nvPr/>
        </p:nvSpPr>
        <p:spPr>
          <a:xfrm>
            <a:off x="5123150" y="129628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11-Qd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25A86-733F-0253-2FCE-5FB682C1A7B5}"/>
              </a:ext>
            </a:extLst>
          </p:cNvPr>
          <p:cNvSpPr txBox="1"/>
          <p:nvPr/>
        </p:nvSpPr>
        <p:spPr>
          <a:xfrm>
            <a:off x="5123150" y="147488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12-Qc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7A017-F4F8-76CD-63E5-38514C05EE23}"/>
              </a:ext>
            </a:extLst>
          </p:cNvPr>
          <p:cNvSpPr txBox="1"/>
          <p:nvPr/>
        </p:nvSpPr>
        <p:spPr>
          <a:xfrm>
            <a:off x="5123150" y="165349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13-Qb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29421-4671-1582-2AEB-6AAED7C20084}"/>
              </a:ext>
            </a:extLst>
          </p:cNvPr>
          <p:cNvSpPr txBox="1"/>
          <p:nvPr/>
        </p:nvSpPr>
        <p:spPr>
          <a:xfrm>
            <a:off x="5123150" y="1832094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14-Qa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BD1E3-E2F1-9E30-FA22-1865CBE25FDE}"/>
              </a:ext>
            </a:extLst>
          </p:cNvPr>
          <p:cNvSpPr txBox="1"/>
          <p:nvPr/>
        </p:nvSpPr>
        <p:spPr>
          <a:xfrm>
            <a:off x="5123150" y="902238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15-RCO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1AC682-0E49-B490-57E1-2430791D5E1F}"/>
              </a:ext>
            </a:extLst>
          </p:cNvPr>
          <p:cNvSpPr txBox="1"/>
          <p:nvPr/>
        </p:nvSpPr>
        <p:spPr>
          <a:xfrm>
            <a:off x="5123150" y="233165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16-VCC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12D1A-40FB-101A-9F73-8EBA47B5D6D8}"/>
              </a:ext>
            </a:extLst>
          </p:cNvPr>
          <p:cNvSpPr txBox="1"/>
          <p:nvPr/>
        </p:nvSpPr>
        <p:spPr>
          <a:xfrm>
            <a:off x="5722944" y="137523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74LS161</a:t>
            </a:r>
          </a:p>
        </p:txBody>
      </p:sp>
    </p:spTree>
    <p:extLst>
      <p:ext uri="{BB962C8B-B14F-4D97-AF65-F5344CB8AC3E}">
        <p14:creationId xmlns:p14="http://schemas.microsoft.com/office/powerpoint/2010/main" val="103585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40E43-89FD-9FE1-E67A-4EF2BCB2E634}"/>
              </a:ext>
            </a:extLst>
          </p:cNvPr>
          <p:cNvSpPr/>
          <p:nvPr/>
        </p:nvSpPr>
        <p:spPr>
          <a:xfrm rot="5400000">
            <a:off x="5043709" y="2395965"/>
            <a:ext cx="2138294" cy="182695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E1B98-6047-BB09-98C0-AFF9E5CF6256}"/>
              </a:ext>
            </a:extLst>
          </p:cNvPr>
          <p:cNvSpPr txBox="1"/>
          <p:nvPr/>
        </p:nvSpPr>
        <p:spPr>
          <a:xfrm>
            <a:off x="5273203" y="222790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1-CLR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0085D-FBDE-344C-A4CF-DC4F53842FD2}"/>
              </a:ext>
            </a:extLst>
          </p:cNvPr>
          <p:cNvSpPr txBox="1"/>
          <p:nvPr/>
        </p:nvSpPr>
        <p:spPr>
          <a:xfrm>
            <a:off x="6386347" y="411697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11-CLK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7E2C2-8923-3DD1-311B-41216C060FC1}"/>
              </a:ext>
            </a:extLst>
          </p:cNvPr>
          <p:cNvSpPr txBox="1"/>
          <p:nvPr/>
        </p:nvSpPr>
        <p:spPr>
          <a:xfrm>
            <a:off x="5273203" y="243780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3-1D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5606C-4412-82A7-62C4-947D487736F8}"/>
              </a:ext>
            </a:extLst>
          </p:cNvPr>
          <p:cNvSpPr txBox="1"/>
          <p:nvPr/>
        </p:nvSpPr>
        <p:spPr>
          <a:xfrm>
            <a:off x="5273203" y="4116978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10-GND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AD155-7748-D884-712E-CB90329EFF32}"/>
              </a:ext>
            </a:extLst>
          </p:cNvPr>
          <p:cNvSpPr txBox="1"/>
          <p:nvPr/>
        </p:nvSpPr>
        <p:spPr>
          <a:xfrm>
            <a:off x="6370317" y="2227905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20-VCC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08E7E-26FA-7EE5-991B-702CC0848064}"/>
              </a:ext>
            </a:extLst>
          </p:cNvPr>
          <p:cNvSpPr txBox="1"/>
          <p:nvPr/>
        </p:nvSpPr>
        <p:spPr>
          <a:xfrm>
            <a:off x="5775911" y="30874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74LS273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6FC4F-7C57-8D54-5948-090A651C58EC}"/>
              </a:ext>
            </a:extLst>
          </p:cNvPr>
          <p:cNvSpPr txBox="1"/>
          <p:nvPr/>
        </p:nvSpPr>
        <p:spPr>
          <a:xfrm>
            <a:off x="6468099" y="24378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2-1Q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2C24F-B310-EF59-5F99-DD2E2B4DECAC}"/>
              </a:ext>
            </a:extLst>
          </p:cNvPr>
          <p:cNvSpPr txBox="1"/>
          <p:nvPr/>
        </p:nvSpPr>
        <p:spPr>
          <a:xfrm>
            <a:off x="5273203" y="264769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4-2D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E795C-D9B1-772A-699B-5840EA55AFC0}"/>
              </a:ext>
            </a:extLst>
          </p:cNvPr>
          <p:cNvSpPr txBox="1"/>
          <p:nvPr/>
        </p:nvSpPr>
        <p:spPr>
          <a:xfrm>
            <a:off x="5273203" y="2857596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7-3D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0E563-3336-FFB4-650D-533A652D0009}"/>
              </a:ext>
            </a:extLst>
          </p:cNvPr>
          <p:cNvSpPr txBox="1"/>
          <p:nvPr/>
        </p:nvSpPr>
        <p:spPr>
          <a:xfrm>
            <a:off x="5273203" y="3067493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8-4D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2C642-B8F1-6060-E74E-AD4B53A4E17A}"/>
              </a:ext>
            </a:extLst>
          </p:cNvPr>
          <p:cNvSpPr txBox="1"/>
          <p:nvPr/>
        </p:nvSpPr>
        <p:spPr>
          <a:xfrm>
            <a:off x="5273203" y="3277390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13-5D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58F9B-104A-A7F4-5D3D-683058BDA67A}"/>
              </a:ext>
            </a:extLst>
          </p:cNvPr>
          <p:cNvSpPr txBox="1"/>
          <p:nvPr/>
        </p:nvSpPr>
        <p:spPr>
          <a:xfrm>
            <a:off x="5273203" y="3487287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14-6D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2734B-017D-79EA-CB13-E6361B9A6EE5}"/>
              </a:ext>
            </a:extLst>
          </p:cNvPr>
          <p:cNvSpPr txBox="1"/>
          <p:nvPr/>
        </p:nvSpPr>
        <p:spPr>
          <a:xfrm>
            <a:off x="5273203" y="3697184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17-7D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9036-72B8-3393-FFA0-CC890CAF1A90}"/>
              </a:ext>
            </a:extLst>
          </p:cNvPr>
          <p:cNvSpPr txBox="1"/>
          <p:nvPr/>
        </p:nvSpPr>
        <p:spPr>
          <a:xfrm>
            <a:off x="5273203" y="3907081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18-8D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67CCDB-8E82-C37C-B30E-F723DF896373}"/>
              </a:ext>
            </a:extLst>
          </p:cNvPr>
          <p:cNvSpPr txBox="1"/>
          <p:nvPr/>
        </p:nvSpPr>
        <p:spPr>
          <a:xfrm>
            <a:off x="6468099" y="26476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5-2Q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A3B97-6BF1-ABC4-24E2-2D1BDD04EB67}"/>
              </a:ext>
            </a:extLst>
          </p:cNvPr>
          <p:cNvSpPr txBox="1"/>
          <p:nvPr/>
        </p:nvSpPr>
        <p:spPr>
          <a:xfrm>
            <a:off x="6468099" y="285759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6-3Q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D7566-4415-F9B0-70FE-9CD198965745}"/>
              </a:ext>
            </a:extLst>
          </p:cNvPr>
          <p:cNvSpPr txBox="1"/>
          <p:nvPr/>
        </p:nvSpPr>
        <p:spPr>
          <a:xfrm>
            <a:off x="6468099" y="306749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9-4Q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E8747E-AA40-5CDF-A679-EEEBDEE5FF83}"/>
              </a:ext>
            </a:extLst>
          </p:cNvPr>
          <p:cNvSpPr txBox="1"/>
          <p:nvPr/>
        </p:nvSpPr>
        <p:spPr>
          <a:xfrm>
            <a:off x="6416803" y="327739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12-5Q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AF42B-74BD-92F3-8838-041D47C3B70D}"/>
              </a:ext>
            </a:extLst>
          </p:cNvPr>
          <p:cNvSpPr txBox="1"/>
          <p:nvPr/>
        </p:nvSpPr>
        <p:spPr>
          <a:xfrm>
            <a:off x="6416803" y="3487287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15-6Q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78C666-B983-7009-E20F-718926D52E82}"/>
              </a:ext>
            </a:extLst>
          </p:cNvPr>
          <p:cNvSpPr txBox="1"/>
          <p:nvPr/>
        </p:nvSpPr>
        <p:spPr>
          <a:xfrm>
            <a:off x="6416803" y="3697184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16-7Q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2B5169-5CBA-7DC3-DD58-E1883E016527}"/>
              </a:ext>
            </a:extLst>
          </p:cNvPr>
          <p:cNvSpPr txBox="1"/>
          <p:nvPr/>
        </p:nvSpPr>
        <p:spPr>
          <a:xfrm>
            <a:off x="6416803" y="390708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19-8Q</a:t>
            </a:r>
          </a:p>
        </p:txBody>
      </p:sp>
    </p:spTree>
    <p:extLst>
      <p:ext uri="{BB962C8B-B14F-4D97-AF65-F5344CB8AC3E}">
        <p14:creationId xmlns:p14="http://schemas.microsoft.com/office/powerpoint/2010/main" val="271493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40E43-89FD-9FE1-E67A-4EF2BCB2E634}"/>
              </a:ext>
            </a:extLst>
          </p:cNvPr>
          <p:cNvSpPr/>
          <p:nvPr/>
        </p:nvSpPr>
        <p:spPr>
          <a:xfrm rot="5400000">
            <a:off x="4833812" y="2605862"/>
            <a:ext cx="2558088" cy="182695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E1B98-6047-BB09-98C0-AFF9E5CF6256}"/>
              </a:ext>
            </a:extLst>
          </p:cNvPr>
          <p:cNvSpPr txBox="1"/>
          <p:nvPr/>
        </p:nvSpPr>
        <p:spPr>
          <a:xfrm>
            <a:off x="5273203" y="222790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8-A0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0085D-FBDE-344C-A4CF-DC4F53842FD2}"/>
              </a:ext>
            </a:extLst>
          </p:cNvPr>
          <p:cNvSpPr txBox="1"/>
          <p:nvPr/>
        </p:nvSpPr>
        <p:spPr>
          <a:xfrm>
            <a:off x="6370317" y="4116978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18-CE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7E2C2-8923-3DD1-311B-41216C060FC1}"/>
              </a:ext>
            </a:extLst>
          </p:cNvPr>
          <p:cNvSpPr txBox="1"/>
          <p:nvPr/>
        </p:nvSpPr>
        <p:spPr>
          <a:xfrm>
            <a:off x="5273203" y="2437802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7-A1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5606C-4412-82A7-62C4-947D487736F8}"/>
              </a:ext>
            </a:extLst>
          </p:cNvPr>
          <p:cNvSpPr txBox="1"/>
          <p:nvPr/>
        </p:nvSpPr>
        <p:spPr>
          <a:xfrm>
            <a:off x="5273203" y="411697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22-A9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AD155-7748-D884-712E-CB90329EFF32}"/>
              </a:ext>
            </a:extLst>
          </p:cNvPr>
          <p:cNvSpPr txBox="1"/>
          <p:nvPr/>
        </p:nvSpPr>
        <p:spPr>
          <a:xfrm>
            <a:off x="6370317" y="2227905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24-VCC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08E7E-26FA-7EE5-991B-702CC0848064}"/>
              </a:ext>
            </a:extLst>
          </p:cNvPr>
          <p:cNvSpPr txBox="1"/>
          <p:nvPr/>
        </p:nvSpPr>
        <p:spPr>
          <a:xfrm>
            <a:off x="5816897" y="3275303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28C16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6FC4F-7C57-8D54-5948-090A651C58EC}"/>
              </a:ext>
            </a:extLst>
          </p:cNvPr>
          <p:cNvSpPr txBox="1"/>
          <p:nvPr/>
        </p:nvSpPr>
        <p:spPr>
          <a:xfrm>
            <a:off x="6370317" y="2437802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9-IO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2C24F-B310-EF59-5F99-DD2E2B4DECAC}"/>
              </a:ext>
            </a:extLst>
          </p:cNvPr>
          <p:cNvSpPr txBox="1"/>
          <p:nvPr/>
        </p:nvSpPr>
        <p:spPr>
          <a:xfrm>
            <a:off x="5273203" y="2647699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6-A2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E795C-D9B1-772A-699B-5840EA55AFC0}"/>
              </a:ext>
            </a:extLst>
          </p:cNvPr>
          <p:cNvSpPr txBox="1"/>
          <p:nvPr/>
        </p:nvSpPr>
        <p:spPr>
          <a:xfrm>
            <a:off x="5273203" y="285759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5-A3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0E563-3336-FFB4-650D-533A652D0009}"/>
              </a:ext>
            </a:extLst>
          </p:cNvPr>
          <p:cNvSpPr txBox="1"/>
          <p:nvPr/>
        </p:nvSpPr>
        <p:spPr>
          <a:xfrm>
            <a:off x="5273203" y="3067493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4-A4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2C642-B8F1-6060-E74E-AD4B53A4E17A}"/>
              </a:ext>
            </a:extLst>
          </p:cNvPr>
          <p:cNvSpPr txBox="1"/>
          <p:nvPr/>
        </p:nvSpPr>
        <p:spPr>
          <a:xfrm>
            <a:off x="5273203" y="327739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3-A5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58F9B-104A-A7F4-5D3D-683058BDA67A}"/>
              </a:ext>
            </a:extLst>
          </p:cNvPr>
          <p:cNvSpPr txBox="1"/>
          <p:nvPr/>
        </p:nvSpPr>
        <p:spPr>
          <a:xfrm>
            <a:off x="5273203" y="348728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2-A6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2734B-017D-79EA-CB13-E6361B9A6EE5}"/>
              </a:ext>
            </a:extLst>
          </p:cNvPr>
          <p:cNvSpPr txBox="1"/>
          <p:nvPr/>
        </p:nvSpPr>
        <p:spPr>
          <a:xfrm>
            <a:off x="5273203" y="3697184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1-A7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69036-72B8-3393-FFA0-CC890CAF1A90}"/>
              </a:ext>
            </a:extLst>
          </p:cNvPr>
          <p:cNvSpPr txBox="1"/>
          <p:nvPr/>
        </p:nvSpPr>
        <p:spPr>
          <a:xfrm>
            <a:off x="5273203" y="3907081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23-A8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67CCDB-8E82-C37C-B30E-F723DF896373}"/>
              </a:ext>
            </a:extLst>
          </p:cNvPr>
          <p:cNvSpPr txBox="1"/>
          <p:nvPr/>
        </p:nvSpPr>
        <p:spPr>
          <a:xfrm>
            <a:off x="6370317" y="264769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10-IO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A3B97-6BF1-ABC4-24E2-2D1BDD04EB67}"/>
              </a:ext>
            </a:extLst>
          </p:cNvPr>
          <p:cNvSpPr txBox="1"/>
          <p:nvPr/>
        </p:nvSpPr>
        <p:spPr>
          <a:xfrm>
            <a:off x="6370317" y="285759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11-IO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D7566-4415-F9B0-70FE-9CD198965745}"/>
              </a:ext>
            </a:extLst>
          </p:cNvPr>
          <p:cNvSpPr txBox="1"/>
          <p:nvPr/>
        </p:nvSpPr>
        <p:spPr>
          <a:xfrm>
            <a:off x="6370317" y="306749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13-IO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E8747E-AA40-5CDF-A679-EEEBDEE5FF83}"/>
              </a:ext>
            </a:extLst>
          </p:cNvPr>
          <p:cNvSpPr txBox="1"/>
          <p:nvPr/>
        </p:nvSpPr>
        <p:spPr>
          <a:xfrm>
            <a:off x="6370317" y="3277390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14-IO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AF42B-74BD-92F3-8838-041D47C3B70D}"/>
              </a:ext>
            </a:extLst>
          </p:cNvPr>
          <p:cNvSpPr txBox="1"/>
          <p:nvPr/>
        </p:nvSpPr>
        <p:spPr>
          <a:xfrm>
            <a:off x="6370317" y="3487287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15-IO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78C666-B983-7009-E20F-718926D52E82}"/>
              </a:ext>
            </a:extLst>
          </p:cNvPr>
          <p:cNvSpPr txBox="1"/>
          <p:nvPr/>
        </p:nvSpPr>
        <p:spPr>
          <a:xfrm>
            <a:off x="6370317" y="369718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16-IO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2B5169-5CBA-7DC3-DD58-E1883E016527}"/>
              </a:ext>
            </a:extLst>
          </p:cNvPr>
          <p:cNvSpPr txBox="1"/>
          <p:nvPr/>
        </p:nvSpPr>
        <p:spPr>
          <a:xfrm>
            <a:off x="6370317" y="3907081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17-IO 7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148E8-9A79-97C8-68D2-DB0E49789A75}"/>
              </a:ext>
            </a:extLst>
          </p:cNvPr>
          <p:cNvSpPr txBox="1"/>
          <p:nvPr/>
        </p:nvSpPr>
        <p:spPr>
          <a:xfrm>
            <a:off x="6370317" y="4536772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21-WE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25207-2823-76EF-5BA2-909377FB2E4A}"/>
              </a:ext>
            </a:extLst>
          </p:cNvPr>
          <p:cNvSpPr txBox="1"/>
          <p:nvPr/>
        </p:nvSpPr>
        <p:spPr>
          <a:xfrm>
            <a:off x="5279615" y="4536772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12-GND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D2B72-2DCB-3055-4A26-43E7EE8C01B9}"/>
              </a:ext>
            </a:extLst>
          </p:cNvPr>
          <p:cNvSpPr txBox="1"/>
          <p:nvPr/>
        </p:nvSpPr>
        <p:spPr>
          <a:xfrm>
            <a:off x="5279615" y="432687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19-A10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056B9-B30A-6BE6-0D8B-7AB08AD92007}"/>
              </a:ext>
            </a:extLst>
          </p:cNvPr>
          <p:cNvSpPr txBox="1"/>
          <p:nvPr/>
        </p:nvSpPr>
        <p:spPr>
          <a:xfrm>
            <a:off x="6370317" y="4326875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20-OE</a:t>
            </a:r>
          </a:p>
        </p:txBody>
      </p:sp>
    </p:spTree>
    <p:extLst>
      <p:ext uri="{BB962C8B-B14F-4D97-AF65-F5344CB8AC3E}">
        <p14:creationId xmlns:p14="http://schemas.microsoft.com/office/powerpoint/2010/main" val="188893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9C7DC4-E18B-98CD-A7AF-7A0CAFA51025}"/>
              </a:ext>
            </a:extLst>
          </p:cNvPr>
          <p:cNvCxnSpPr>
            <a:cxnSpLocks/>
          </p:cNvCxnSpPr>
          <p:nvPr/>
        </p:nvCxnSpPr>
        <p:spPr>
          <a:xfrm>
            <a:off x="5090171" y="3429000"/>
            <a:ext cx="182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0128F6-8212-5165-961E-4AD20509F754}"/>
              </a:ext>
            </a:extLst>
          </p:cNvPr>
          <p:cNvCxnSpPr/>
          <p:nvPr/>
        </p:nvCxnSpPr>
        <p:spPr>
          <a:xfrm flipV="1">
            <a:off x="5273049" y="3246122"/>
            <a:ext cx="91439" cy="182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CFC823-F4E0-9548-0EE2-3FAE864BC46A}"/>
              </a:ext>
            </a:extLst>
          </p:cNvPr>
          <p:cNvCxnSpPr/>
          <p:nvPr/>
        </p:nvCxnSpPr>
        <p:spPr>
          <a:xfrm>
            <a:off x="5364488" y="3246122"/>
            <a:ext cx="182878" cy="3657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B0513-CB37-D001-68C0-D95917DAB2DB}"/>
              </a:ext>
            </a:extLst>
          </p:cNvPr>
          <p:cNvCxnSpPr/>
          <p:nvPr/>
        </p:nvCxnSpPr>
        <p:spPr>
          <a:xfrm flipV="1">
            <a:off x="5547366" y="3246122"/>
            <a:ext cx="182878" cy="3657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804CB4-2B37-0E28-0427-3AE327F79863}"/>
              </a:ext>
            </a:extLst>
          </p:cNvPr>
          <p:cNvCxnSpPr/>
          <p:nvPr/>
        </p:nvCxnSpPr>
        <p:spPr>
          <a:xfrm>
            <a:off x="5730244" y="3246122"/>
            <a:ext cx="182878" cy="3657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52A94-0CA0-6ADA-E00C-C543A7BBC6AE}"/>
              </a:ext>
            </a:extLst>
          </p:cNvPr>
          <p:cNvCxnSpPr/>
          <p:nvPr/>
        </p:nvCxnSpPr>
        <p:spPr>
          <a:xfrm flipV="1">
            <a:off x="5913122" y="3429000"/>
            <a:ext cx="91439" cy="182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F2657F-E722-21BE-CB2C-89F4F05D9C86}"/>
              </a:ext>
            </a:extLst>
          </p:cNvPr>
          <p:cNvCxnSpPr/>
          <p:nvPr/>
        </p:nvCxnSpPr>
        <p:spPr>
          <a:xfrm>
            <a:off x="6004561" y="3429000"/>
            <a:ext cx="182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DB5471-5BB5-13EC-53C1-123296279395}"/>
              </a:ext>
            </a:extLst>
          </p:cNvPr>
          <p:cNvCxnSpPr>
            <a:cxnSpLocks/>
          </p:cNvCxnSpPr>
          <p:nvPr/>
        </p:nvCxnSpPr>
        <p:spPr>
          <a:xfrm>
            <a:off x="5090171" y="2514610"/>
            <a:ext cx="182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73704B-1647-8288-B882-752F19F3B142}"/>
              </a:ext>
            </a:extLst>
          </p:cNvPr>
          <p:cNvCxnSpPr>
            <a:cxnSpLocks/>
          </p:cNvCxnSpPr>
          <p:nvPr/>
        </p:nvCxnSpPr>
        <p:spPr>
          <a:xfrm>
            <a:off x="6004561" y="2514610"/>
            <a:ext cx="182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90F505-37E3-FAD5-F773-EC51010F8CC6}"/>
              </a:ext>
            </a:extLst>
          </p:cNvPr>
          <p:cNvGrpSpPr/>
          <p:nvPr/>
        </p:nvGrpSpPr>
        <p:grpSpPr>
          <a:xfrm>
            <a:off x="5273049" y="2377440"/>
            <a:ext cx="731512" cy="137169"/>
            <a:chOff x="5273049" y="2331720"/>
            <a:chExt cx="731512" cy="18289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B07903-028F-3361-E138-7E3778A41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049" y="2331720"/>
              <a:ext cx="0" cy="1828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5CCDDD-93A7-1517-C790-9313B7C6B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4561" y="2331720"/>
              <a:ext cx="0" cy="1828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8E2304-60DE-A958-4B95-6D8475EBB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5920" y="2331720"/>
              <a:ext cx="0" cy="1828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C7490F-14FF-F926-81ED-00D436C6E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800" y="2331720"/>
              <a:ext cx="0" cy="1828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1F9575-E5D6-8286-0953-025D0AC1D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0" y="2331720"/>
              <a:ext cx="0" cy="1828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72225-0032-F42B-0FDB-F1DB774C1392}"/>
              </a:ext>
            </a:extLst>
          </p:cNvPr>
          <p:cNvGrpSpPr/>
          <p:nvPr/>
        </p:nvGrpSpPr>
        <p:grpSpPr>
          <a:xfrm>
            <a:off x="5273079" y="2286002"/>
            <a:ext cx="182863" cy="182875"/>
            <a:chOff x="5273049" y="2240281"/>
            <a:chExt cx="182863" cy="182875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F3AA1D4C-4808-FAE8-2857-9A9F5C8D8715}"/>
                </a:ext>
              </a:extLst>
            </p:cNvPr>
            <p:cNvSpPr/>
            <p:nvPr/>
          </p:nvSpPr>
          <p:spPr>
            <a:xfrm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C5BE14E-C7BD-FE59-FAFF-FC0D54B90405}"/>
                </a:ext>
              </a:extLst>
            </p:cNvPr>
            <p:cNvSpPr/>
            <p:nvPr/>
          </p:nvSpPr>
          <p:spPr>
            <a:xfrm flipH="1"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E42E16-BFBA-3E93-1E0F-BD739A13FA74}"/>
              </a:ext>
            </a:extLst>
          </p:cNvPr>
          <p:cNvGrpSpPr/>
          <p:nvPr/>
        </p:nvGrpSpPr>
        <p:grpSpPr>
          <a:xfrm>
            <a:off x="5455937" y="2286002"/>
            <a:ext cx="182863" cy="182875"/>
            <a:chOff x="5273049" y="2240281"/>
            <a:chExt cx="182863" cy="18287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27165FF-7C92-15C1-1362-3509BF9B5EAD}"/>
                </a:ext>
              </a:extLst>
            </p:cNvPr>
            <p:cNvSpPr/>
            <p:nvPr/>
          </p:nvSpPr>
          <p:spPr>
            <a:xfrm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F676D0A0-81F3-0927-5B5C-32CE2CAD1683}"/>
                </a:ext>
              </a:extLst>
            </p:cNvPr>
            <p:cNvSpPr/>
            <p:nvPr/>
          </p:nvSpPr>
          <p:spPr>
            <a:xfrm flipH="1"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B43035D-6268-BC3A-F4B9-A9151DAE478D}"/>
              </a:ext>
            </a:extLst>
          </p:cNvPr>
          <p:cNvGrpSpPr/>
          <p:nvPr/>
        </p:nvGrpSpPr>
        <p:grpSpPr>
          <a:xfrm>
            <a:off x="5638795" y="2286002"/>
            <a:ext cx="182863" cy="182875"/>
            <a:chOff x="5273049" y="2240281"/>
            <a:chExt cx="182863" cy="182875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D2991EC-E620-4FD7-3ADD-A5D8EDF7A1B6}"/>
                </a:ext>
              </a:extLst>
            </p:cNvPr>
            <p:cNvSpPr/>
            <p:nvPr/>
          </p:nvSpPr>
          <p:spPr>
            <a:xfrm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3AFACBE-24BB-4038-9F53-65272C503B08}"/>
                </a:ext>
              </a:extLst>
            </p:cNvPr>
            <p:cNvSpPr/>
            <p:nvPr/>
          </p:nvSpPr>
          <p:spPr>
            <a:xfrm flipH="1"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1CC6CA-90EE-5E94-2D9B-8F5020387980}"/>
              </a:ext>
            </a:extLst>
          </p:cNvPr>
          <p:cNvGrpSpPr/>
          <p:nvPr/>
        </p:nvGrpSpPr>
        <p:grpSpPr>
          <a:xfrm>
            <a:off x="5821653" y="2286002"/>
            <a:ext cx="182863" cy="182875"/>
            <a:chOff x="5273049" y="2240281"/>
            <a:chExt cx="182863" cy="182875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18C481C-B90C-99F4-8285-4178A0BB7D4A}"/>
                </a:ext>
              </a:extLst>
            </p:cNvPr>
            <p:cNvSpPr/>
            <p:nvPr/>
          </p:nvSpPr>
          <p:spPr>
            <a:xfrm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215FEB14-5BB7-E7DF-1853-A8067183EE64}"/>
                </a:ext>
              </a:extLst>
            </p:cNvPr>
            <p:cNvSpPr/>
            <p:nvPr/>
          </p:nvSpPr>
          <p:spPr>
            <a:xfrm flipH="1">
              <a:off x="5273049" y="2240281"/>
              <a:ext cx="182863" cy="182875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EBEDE3-FD40-CD55-919E-414E179D3A32}"/>
              </a:ext>
            </a:extLst>
          </p:cNvPr>
          <p:cNvCxnSpPr>
            <a:cxnSpLocks/>
          </p:cNvCxnSpPr>
          <p:nvPr/>
        </p:nvCxnSpPr>
        <p:spPr>
          <a:xfrm>
            <a:off x="5090162" y="4343400"/>
            <a:ext cx="4572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A035BE-3233-220B-64C8-FAF8340C6ED2}"/>
              </a:ext>
            </a:extLst>
          </p:cNvPr>
          <p:cNvCxnSpPr>
            <a:cxnSpLocks/>
          </p:cNvCxnSpPr>
          <p:nvPr/>
        </p:nvCxnSpPr>
        <p:spPr>
          <a:xfrm>
            <a:off x="5547366" y="4160510"/>
            <a:ext cx="0" cy="365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71B59FBC-B2DB-30C9-52A4-C58888F751E2}"/>
              </a:ext>
            </a:extLst>
          </p:cNvPr>
          <p:cNvSpPr/>
          <p:nvPr/>
        </p:nvSpPr>
        <p:spPr>
          <a:xfrm flipH="1">
            <a:off x="5684462" y="4160510"/>
            <a:ext cx="182878" cy="365756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876B54D-1A7E-1145-AB35-7B94FDB7EB73}"/>
              </a:ext>
            </a:extLst>
          </p:cNvPr>
          <p:cNvSpPr/>
          <p:nvPr/>
        </p:nvSpPr>
        <p:spPr>
          <a:xfrm flipH="1" flipV="1">
            <a:off x="5686301" y="4160510"/>
            <a:ext cx="182878" cy="365756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4F1640-7677-DD4E-9335-D7C624387A2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686301" y="4343388"/>
            <a:ext cx="5011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310B54-E44A-30F0-0B42-0D3CD7F4FB3E}"/>
              </a:ext>
            </a:extLst>
          </p:cNvPr>
          <p:cNvCxnSpPr>
            <a:cxnSpLocks/>
          </p:cNvCxnSpPr>
          <p:nvPr/>
        </p:nvCxnSpPr>
        <p:spPr>
          <a:xfrm>
            <a:off x="7010400" y="2514610"/>
            <a:ext cx="914400" cy="9143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8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D2919-2A6A-DBC7-6480-8F16A2DBD895}"/>
              </a:ext>
            </a:extLst>
          </p:cNvPr>
          <p:cNvSpPr/>
          <p:nvPr/>
        </p:nvSpPr>
        <p:spPr>
          <a:xfrm>
            <a:off x="3619844" y="2147365"/>
            <a:ext cx="1932039" cy="19910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D257B4-34F7-C588-56A7-518F2847AA2E}"/>
              </a:ext>
            </a:extLst>
          </p:cNvPr>
          <p:cNvSpPr/>
          <p:nvPr/>
        </p:nvSpPr>
        <p:spPr>
          <a:xfrm>
            <a:off x="3583268" y="2106217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EC100-22B6-071B-0B92-DAC291421579}"/>
              </a:ext>
            </a:extLst>
          </p:cNvPr>
          <p:cNvSpPr/>
          <p:nvPr/>
        </p:nvSpPr>
        <p:spPr>
          <a:xfrm>
            <a:off x="5503579" y="4097249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D5DBC-88D4-64C6-63A6-4E21B69C1CF6}"/>
              </a:ext>
            </a:extLst>
          </p:cNvPr>
          <p:cNvSpPr txBox="1"/>
          <p:nvPr/>
        </p:nvSpPr>
        <p:spPr>
          <a:xfrm>
            <a:off x="2017860" y="1155601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Resize Selector: s1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F8EF1-2D79-7D8F-DC74-A8E32382F7DB}"/>
              </a:ext>
            </a:extLst>
          </p:cNvPr>
          <p:cNvSpPr txBox="1"/>
          <p:nvPr/>
        </p:nvSpPr>
        <p:spPr>
          <a:xfrm>
            <a:off x="3974441" y="337307"/>
            <a:ext cx="2895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Rectangle Decorators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D039ED-7062-B4E5-4FDF-4D9C4C4D6233}"/>
              </a:ext>
            </a:extLst>
          </p:cNvPr>
          <p:cNvSpPr/>
          <p:nvPr/>
        </p:nvSpPr>
        <p:spPr>
          <a:xfrm>
            <a:off x="5491851" y="2108478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50527B-0AB3-C6E7-364A-E9E3F98C693F}"/>
              </a:ext>
            </a:extLst>
          </p:cNvPr>
          <p:cNvSpPr/>
          <p:nvPr/>
        </p:nvSpPr>
        <p:spPr>
          <a:xfrm>
            <a:off x="3571540" y="4101796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DCBFC-2761-8CA0-228E-4DE327508F1D}"/>
              </a:ext>
            </a:extLst>
          </p:cNvPr>
          <p:cNvCxnSpPr>
            <a:endCxn id="5" idx="1"/>
          </p:cNvCxnSpPr>
          <p:nvPr/>
        </p:nvCxnSpPr>
        <p:spPr>
          <a:xfrm>
            <a:off x="2971800" y="1591056"/>
            <a:ext cx="625616" cy="52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09B483-A531-C363-3442-88FC272762A2}"/>
              </a:ext>
            </a:extLst>
          </p:cNvPr>
          <p:cNvSpPr txBox="1"/>
          <p:nvPr/>
        </p:nvSpPr>
        <p:spPr>
          <a:xfrm>
            <a:off x="5931582" y="2103735"/>
            <a:ext cx="4623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Click resize selector and drag to resize shape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Four (4) selectors: s1 to s4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Drag line end onto shape line connector to</a:t>
            </a:r>
          </a:p>
          <a:p>
            <a:r>
              <a:rPr lang="en-US" dirty="0"/>
              <a:t>     “snap-to-shape”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Five (5) connectors: c1 to c4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Line will resize if connected shape moves or</a:t>
            </a:r>
          </a:p>
          <a:p>
            <a:r>
              <a:rPr lang="en-US" dirty="0"/>
              <a:t>      resizes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3F25C-CF45-E5F2-F40A-28EE564D0536}"/>
              </a:ext>
            </a:extLst>
          </p:cNvPr>
          <p:cNvSpPr/>
          <p:nvPr/>
        </p:nvSpPr>
        <p:spPr>
          <a:xfrm>
            <a:off x="4547771" y="2103735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9C8384-071C-D0B3-6798-19BD466C3FF2}"/>
              </a:ext>
            </a:extLst>
          </p:cNvPr>
          <p:cNvSpPr/>
          <p:nvPr/>
        </p:nvSpPr>
        <p:spPr>
          <a:xfrm>
            <a:off x="5504646" y="3107372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6C3B5-9A6A-8C51-F482-B573E196190A}"/>
              </a:ext>
            </a:extLst>
          </p:cNvPr>
          <p:cNvSpPr/>
          <p:nvPr/>
        </p:nvSpPr>
        <p:spPr>
          <a:xfrm>
            <a:off x="4547771" y="4102888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21B4FF-165B-42CC-21C2-7471566D0EA5}"/>
              </a:ext>
            </a:extLst>
          </p:cNvPr>
          <p:cNvSpPr/>
          <p:nvPr/>
        </p:nvSpPr>
        <p:spPr>
          <a:xfrm>
            <a:off x="3582088" y="3098227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9D4AF7-731B-2DB1-BD57-D05987B376D1}"/>
              </a:ext>
            </a:extLst>
          </p:cNvPr>
          <p:cNvSpPr/>
          <p:nvPr/>
        </p:nvSpPr>
        <p:spPr>
          <a:xfrm>
            <a:off x="4543367" y="3107371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CFE5CE-2BD5-5A99-F604-A7D89C69B09E}"/>
              </a:ext>
            </a:extLst>
          </p:cNvPr>
          <p:cNvCxnSpPr/>
          <p:nvPr/>
        </p:nvCxnSpPr>
        <p:spPr>
          <a:xfrm>
            <a:off x="2970076" y="2582819"/>
            <a:ext cx="625616" cy="52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D9F7F8-CAFD-5E6D-7377-4D892B768AE4}"/>
              </a:ext>
            </a:extLst>
          </p:cNvPr>
          <p:cNvSpPr txBox="1"/>
          <p:nvPr/>
        </p:nvSpPr>
        <p:spPr>
          <a:xfrm>
            <a:off x="1637036" y="2233013"/>
            <a:ext cx="19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Connector: c1</a:t>
            </a:r>
          </a:p>
        </p:txBody>
      </p:sp>
    </p:spTree>
    <p:extLst>
      <p:ext uri="{BB962C8B-B14F-4D97-AF65-F5344CB8AC3E}">
        <p14:creationId xmlns:p14="http://schemas.microsoft.com/office/powerpoint/2010/main" val="216007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3C1B5A6-5383-50E9-2385-D2A5795454B3}"/>
              </a:ext>
            </a:extLst>
          </p:cNvPr>
          <p:cNvGrpSpPr/>
          <p:nvPr/>
        </p:nvGrpSpPr>
        <p:grpSpPr>
          <a:xfrm>
            <a:off x="5181609" y="2710544"/>
            <a:ext cx="914391" cy="594360"/>
            <a:chOff x="5177255" y="4069080"/>
            <a:chExt cx="914391" cy="5943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CDA9338-D32F-5FDF-587B-D24558D406AD}"/>
                </a:ext>
              </a:extLst>
            </p:cNvPr>
            <p:cNvCxnSpPr/>
            <p:nvPr/>
          </p:nvCxnSpPr>
          <p:spPr>
            <a:xfrm>
              <a:off x="5177256" y="4069080"/>
              <a:ext cx="0" cy="594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4A3BE-129A-3E96-D75B-CD7FCB8A0697}"/>
                </a:ext>
              </a:extLst>
            </p:cNvPr>
            <p:cNvCxnSpPr/>
            <p:nvPr/>
          </p:nvCxnSpPr>
          <p:spPr>
            <a:xfrm>
              <a:off x="5177256" y="4069080"/>
              <a:ext cx="6400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8D34DB-FE2D-3E1C-487B-46C7F29A1992}"/>
                </a:ext>
              </a:extLst>
            </p:cNvPr>
            <p:cNvCxnSpPr/>
            <p:nvPr/>
          </p:nvCxnSpPr>
          <p:spPr>
            <a:xfrm>
              <a:off x="5817329" y="4069080"/>
              <a:ext cx="274317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BDD064-8A0E-FBFC-80F4-5CA75050DE96}"/>
                </a:ext>
              </a:extLst>
            </p:cNvPr>
            <p:cNvCxnSpPr/>
            <p:nvPr/>
          </p:nvCxnSpPr>
          <p:spPr>
            <a:xfrm>
              <a:off x="5177255" y="4663440"/>
              <a:ext cx="640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27D0B4-D371-6A73-68B7-F76FB2036107}"/>
                </a:ext>
              </a:extLst>
            </p:cNvPr>
            <p:cNvCxnSpPr/>
            <p:nvPr/>
          </p:nvCxnSpPr>
          <p:spPr>
            <a:xfrm flipV="1">
              <a:off x="5817329" y="4343400"/>
              <a:ext cx="274317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D60183-4C66-315D-4423-3BF544C6976B}"/>
              </a:ext>
            </a:extLst>
          </p:cNvPr>
          <p:cNvGrpSpPr/>
          <p:nvPr/>
        </p:nvGrpSpPr>
        <p:grpSpPr>
          <a:xfrm flipH="1">
            <a:off x="5181609" y="3566160"/>
            <a:ext cx="914391" cy="594360"/>
            <a:chOff x="5177255" y="4069080"/>
            <a:chExt cx="914391" cy="59436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A4950C-F764-E010-C882-367A363E1539}"/>
                </a:ext>
              </a:extLst>
            </p:cNvPr>
            <p:cNvCxnSpPr/>
            <p:nvPr/>
          </p:nvCxnSpPr>
          <p:spPr>
            <a:xfrm>
              <a:off x="5177256" y="4069080"/>
              <a:ext cx="0" cy="5943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604264-EE4F-473E-1DE4-2AD6A02D0321}"/>
                </a:ext>
              </a:extLst>
            </p:cNvPr>
            <p:cNvCxnSpPr/>
            <p:nvPr/>
          </p:nvCxnSpPr>
          <p:spPr>
            <a:xfrm>
              <a:off x="5177256" y="4069080"/>
              <a:ext cx="6400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797A7C-CBE0-8898-216E-DD405336CA7E}"/>
                </a:ext>
              </a:extLst>
            </p:cNvPr>
            <p:cNvCxnSpPr/>
            <p:nvPr/>
          </p:nvCxnSpPr>
          <p:spPr>
            <a:xfrm>
              <a:off x="5817329" y="4069080"/>
              <a:ext cx="274317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FA02C2-AAC2-AFF0-3236-AE06B3C12DC8}"/>
                </a:ext>
              </a:extLst>
            </p:cNvPr>
            <p:cNvCxnSpPr/>
            <p:nvPr/>
          </p:nvCxnSpPr>
          <p:spPr>
            <a:xfrm>
              <a:off x="5177255" y="4663440"/>
              <a:ext cx="6400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AD1C80-10A1-E07F-3E13-0EA5AC686392}"/>
                </a:ext>
              </a:extLst>
            </p:cNvPr>
            <p:cNvCxnSpPr/>
            <p:nvPr/>
          </p:nvCxnSpPr>
          <p:spPr>
            <a:xfrm flipV="1">
              <a:off x="5817329" y="4343400"/>
              <a:ext cx="274317" cy="32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DCC941-3E89-E9EE-2CFA-4339942572C0}"/>
              </a:ext>
            </a:extLst>
          </p:cNvPr>
          <p:cNvCxnSpPr/>
          <p:nvPr/>
        </p:nvCxnSpPr>
        <p:spPr>
          <a:xfrm>
            <a:off x="4267200" y="2514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F2CFE7-D149-3957-C6EB-0EE29650A933}"/>
              </a:ext>
            </a:extLst>
          </p:cNvPr>
          <p:cNvCxnSpPr/>
          <p:nvPr/>
        </p:nvCxnSpPr>
        <p:spPr>
          <a:xfrm flipH="1">
            <a:off x="3992880" y="2743200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8E73BC-C896-FE0F-1F7C-C019E97A55A1}"/>
              </a:ext>
            </a:extLst>
          </p:cNvPr>
          <p:cNvCxnSpPr>
            <a:cxnSpLocks/>
          </p:cNvCxnSpPr>
          <p:nvPr/>
        </p:nvCxnSpPr>
        <p:spPr>
          <a:xfrm flipH="1">
            <a:off x="4084320" y="2926080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114E90-5C6E-63A6-D6CF-C377A8443A06}"/>
              </a:ext>
            </a:extLst>
          </p:cNvPr>
          <p:cNvCxnSpPr>
            <a:cxnSpLocks/>
          </p:cNvCxnSpPr>
          <p:nvPr/>
        </p:nvCxnSpPr>
        <p:spPr>
          <a:xfrm flipH="1">
            <a:off x="4175760" y="3108960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1E127BB-2789-310E-E2D3-1F0AE1DE63CE}"/>
              </a:ext>
            </a:extLst>
          </p:cNvPr>
          <p:cNvSpPr/>
          <p:nvPr/>
        </p:nvSpPr>
        <p:spPr>
          <a:xfrm>
            <a:off x="5638800" y="2536371"/>
            <a:ext cx="914399" cy="9143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8BC3B-ED3D-0393-675A-5B8EF5DE89C7}"/>
              </a:ext>
            </a:extLst>
          </p:cNvPr>
          <p:cNvCxnSpPr/>
          <p:nvPr/>
        </p:nvCxnSpPr>
        <p:spPr>
          <a:xfrm>
            <a:off x="5913120" y="3200400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F0C41-A26B-B06B-DD78-B9CAB6C80D54}"/>
              </a:ext>
            </a:extLst>
          </p:cNvPr>
          <p:cNvCxnSpPr/>
          <p:nvPr/>
        </p:nvCxnSpPr>
        <p:spPr>
          <a:xfrm>
            <a:off x="5913119" y="2788920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C04F2D-8C2F-DAF6-994D-B8FE8CF3C664}"/>
              </a:ext>
            </a:extLst>
          </p:cNvPr>
          <p:cNvCxnSpPr>
            <a:cxnSpLocks/>
          </p:cNvCxnSpPr>
          <p:nvPr/>
        </p:nvCxnSpPr>
        <p:spPr>
          <a:xfrm rot="16200000">
            <a:off x="5913118" y="2788920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32B87BE-EDBD-934F-B435-032182529A59}"/>
              </a:ext>
            </a:extLst>
          </p:cNvPr>
          <p:cNvSpPr/>
          <p:nvPr/>
        </p:nvSpPr>
        <p:spPr>
          <a:xfrm>
            <a:off x="7467598" y="2536371"/>
            <a:ext cx="914399" cy="9143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FF170-6EA2-1035-6515-37D99DD051CF}"/>
              </a:ext>
            </a:extLst>
          </p:cNvPr>
          <p:cNvCxnSpPr>
            <a:cxnSpLocks/>
          </p:cNvCxnSpPr>
          <p:nvPr/>
        </p:nvCxnSpPr>
        <p:spPr>
          <a:xfrm flipV="1">
            <a:off x="7924800" y="2743200"/>
            <a:ext cx="0" cy="548640"/>
          </a:xfrm>
          <a:prstGeom prst="line">
            <a:avLst/>
          </a:prstGeom>
          <a:ln w="25400">
            <a:solidFill>
              <a:schemeClr val="tx1"/>
            </a:solidFill>
            <a:head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DB9761F-0329-AB4F-E320-821716826045}"/>
              </a:ext>
            </a:extLst>
          </p:cNvPr>
          <p:cNvSpPr/>
          <p:nvPr/>
        </p:nvSpPr>
        <p:spPr>
          <a:xfrm>
            <a:off x="5638800" y="3703321"/>
            <a:ext cx="914399" cy="914399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4EE752-5F5F-6B52-E345-DA2BDFD186BB}"/>
              </a:ext>
            </a:extLst>
          </p:cNvPr>
          <p:cNvGrpSpPr/>
          <p:nvPr/>
        </p:nvGrpSpPr>
        <p:grpSpPr>
          <a:xfrm>
            <a:off x="5773345" y="4036518"/>
            <a:ext cx="337453" cy="252551"/>
            <a:chOff x="5775960" y="4023357"/>
            <a:chExt cx="337453" cy="252551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AC32018-F3C0-5B76-7268-7FFF61956E23}"/>
                </a:ext>
              </a:extLst>
            </p:cNvPr>
            <p:cNvSpPr/>
            <p:nvPr/>
          </p:nvSpPr>
          <p:spPr>
            <a:xfrm>
              <a:off x="5775960" y="4023357"/>
              <a:ext cx="320038" cy="25255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AA103FC-C53B-E2E0-8FDC-A5BA5251EF93}"/>
                </a:ext>
              </a:extLst>
            </p:cNvPr>
            <p:cNvSpPr/>
            <p:nvPr/>
          </p:nvSpPr>
          <p:spPr>
            <a:xfrm flipH="1">
              <a:off x="5793375" y="4023357"/>
              <a:ext cx="320038" cy="25255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DCE73D-970D-27F3-8FE5-932778AE9BD1}"/>
              </a:ext>
            </a:extLst>
          </p:cNvPr>
          <p:cNvGrpSpPr/>
          <p:nvPr/>
        </p:nvGrpSpPr>
        <p:grpSpPr>
          <a:xfrm flipV="1">
            <a:off x="6078820" y="4031972"/>
            <a:ext cx="337453" cy="252551"/>
            <a:chOff x="5775960" y="4023357"/>
            <a:chExt cx="337453" cy="252551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7565F90-4F0A-4C69-ED0B-008952DE0B96}"/>
                </a:ext>
              </a:extLst>
            </p:cNvPr>
            <p:cNvSpPr/>
            <p:nvPr/>
          </p:nvSpPr>
          <p:spPr>
            <a:xfrm>
              <a:off x="5775960" y="4023357"/>
              <a:ext cx="320038" cy="25255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75B9800-B4B4-85C1-A32E-51AC0C8F8561}"/>
                </a:ext>
              </a:extLst>
            </p:cNvPr>
            <p:cNvSpPr/>
            <p:nvPr/>
          </p:nvSpPr>
          <p:spPr>
            <a:xfrm flipH="1">
              <a:off x="5793375" y="4023357"/>
              <a:ext cx="320038" cy="25255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8417B17-7AFD-B0B7-4281-018C9973F8F2}"/>
              </a:ext>
            </a:extLst>
          </p:cNvPr>
          <p:cNvSpPr/>
          <p:nvPr/>
        </p:nvSpPr>
        <p:spPr>
          <a:xfrm>
            <a:off x="8717274" y="2392678"/>
            <a:ext cx="1158243" cy="115824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4916-7504-E9F5-809F-4596B75F409B}"/>
              </a:ext>
            </a:extLst>
          </p:cNvPr>
          <p:cNvCxnSpPr>
            <a:cxnSpLocks/>
          </p:cNvCxnSpPr>
          <p:nvPr/>
        </p:nvCxnSpPr>
        <p:spPr>
          <a:xfrm flipV="1">
            <a:off x="9113520" y="2743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C52F22-5D01-19BE-14B5-1A6CEE38032B}"/>
              </a:ext>
            </a:extLst>
          </p:cNvPr>
          <p:cNvCxnSpPr>
            <a:cxnSpLocks/>
          </p:cNvCxnSpPr>
          <p:nvPr/>
        </p:nvCxnSpPr>
        <p:spPr>
          <a:xfrm>
            <a:off x="8717274" y="2971799"/>
            <a:ext cx="3962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EEE2B9-21B6-3210-DA6D-F856200EB354}"/>
              </a:ext>
            </a:extLst>
          </p:cNvPr>
          <p:cNvCxnSpPr>
            <a:cxnSpLocks/>
            <a:endCxn id="23" idx="7"/>
          </p:cNvCxnSpPr>
          <p:nvPr/>
        </p:nvCxnSpPr>
        <p:spPr>
          <a:xfrm flipV="1">
            <a:off x="9113520" y="2562299"/>
            <a:ext cx="592376" cy="2723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53F37-FA38-77C8-C416-3DBCA52C1B7A}"/>
              </a:ext>
            </a:extLst>
          </p:cNvPr>
          <p:cNvCxnSpPr>
            <a:cxnSpLocks/>
          </p:cNvCxnSpPr>
          <p:nvPr/>
        </p:nvCxnSpPr>
        <p:spPr>
          <a:xfrm>
            <a:off x="9113520" y="3111997"/>
            <a:ext cx="592376" cy="2723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AEF7ED-4675-DC0B-773E-F1CD12F00DB3}"/>
              </a:ext>
            </a:extLst>
          </p:cNvPr>
          <p:cNvCxnSpPr>
            <a:cxnSpLocks/>
          </p:cNvCxnSpPr>
          <p:nvPr/>
        </p:nvCxnSpPr>
        <p:spPr>
          <a:xfrm flipV="1">
            <a:off x="9689454" y="2272353"/>
            <a:ext cx="0" cy="289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594B36-35BE-DC8A-BEA1-C1CFA2CA3F50}"/>
              </a:ext>
            </a:extLst>
          </p:cNvPr>
          <p:cNvCxnSpPr>
            <a:cxnSpLocks/>
          </p:cNvCxnSpPr>
          <p:nvPr/>
        </p:nvCxnSpPr>
        <p:spPr>
          <a:xfrm flipV="1">
            <a:off x="9689454" y="3375240"/>
            <a:ext cx="0" cy="289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862C71-DFC3-A21D-C066-5D4DEA2B5545}"/>
              </a:ext>
            </a:extLst>
          </p:cNvPr>
          <p:cNvCxnSpPr>
            <a:cxnSpLocks/>
          </p:cNvCxnSpPr>
          <p:nvPr/>
        </p:nvCxnSpPr>
        <p:spPr>
          <a:xfrm>
            <a:off x="9113519" y="3108959"/>
            <a:ext cx="380999" cy="182881"/>
          </a:xfrm>
          <a:prstGeom prst="line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801AD-ED07-656A-DEF4-0AB60A5D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1542787"/>
            <a:ext cx="7097115" cy="37724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D0CA02-4368-EE8C-856C-17F8B543B464}"/>
              </a:ext>
            </a:extLst>
          </p:cNvPr>
          <p:cNvSpPr/>
          <p:nvPr/>
        </p:nvSpPr>
        <p:spPr>
          <a:xfrm>
            <a:off x="2547442" y="1821976"/>
            <a:ext cx="7097115" cy="266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ctk.TOP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AF509-F29C-9128-4493-12FF9718B860}"/>
              </a:ext>
            </a:extLst>
          </p:cNvPr>
          <p:cNvSpPr/>
          <p:nvPr/>
        </p:nvSpPr>
        <p:spPr>
          <a:xfrm>
            <a:off x="2547442" y="5045669"/>
            <a:ext cx="7097115" cy="266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ctk.BOTTOM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B8D5A-28B9-39E5-335B-EE69FD840780}"/>
              </a:ext>
            </a:extLst>
          </p:cNvPr>
          <p:cNvSpPr/>
          <p:nvPr/>
        </p:nvSpPr>
        <p:spPr>
          <a:xfrm>
            <a:off x="2547442" y="2101165"/>
            <a:ext cx="837203" cy="2941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ctk.LEFT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645EF-BFD8-4AEB-AA8F-FAC716533B6F}"/>
              </a:ext>
            </a:extLst>
          </p:cNvPr>
          <p:cNvSpPr/>
          <p:nvPr/>
        </p:nvSpPr>
        <p:spPr>
          <a:xfrm>
            <a:off x="8807354" y="2088107"/>
            <a:ext cx="837203" cy="2941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ctk.RIGHT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8BD7F-00E9-1FC8-FB8F-14D436153F5B}"/>
              </a:ext>
            </a:extLst>
          </p:cNvPr>
          <p:cNvSpPr/>
          <p:nvPr/>
        </p:nvSpPr>
        <p:spPr>
          <a:xfrm>
            <a:off x="3384645" y="2091521"/>
            <a:ext cx="5422709" cy="29376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ctk.CENTER</a:t>
            </a:r>
          </a:p>
        </p:txBody>
      </p:sp>
    </p:spTree>
    <p:extLst>
      <p:ext uri="{BB962C8B-B14F-4D97-AF65-F5344CB8AC3E}">
        <p14:creationId xmlns:p14="http://schemas.microsoft.com/office/powerpoint/2010/main" val="82261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1B6BE7-12DE-FFCF-095E-371423C3142A}"/>
              </a:ext>
            </a:extLst>
          </p:cNvPr>
          <p:cNvSpPr txBox="1"/>
          <p:nvPr/>
        </p:nvSpPr>
        <p:spPr>
          <a:xfrm>
            <a:off x="4675633" y="610845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Line Types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578F5D0-2626-9D2B-22A5-E58B3B0A14CC}"/>
              </a:ext>
            </a:extLst>
          </p:cNvPr>
          <p:cNvSpPr/>
          <p:nvPr/>
        </p:nvSpPr>
        <p:spPr>
          <a:xfrm>
            <a:off x="2788920" y="3358896"/>
            <a:ext cx="667512" cy="6675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0510F45-EAD4-7D31-2BA7-20F31CB6FB2C}"/>
              </a:ext>
            </a:extLst>
          </p:cNvPr>
          <p:cNvSpPr/>
          <p:nvPr/>
        </p:nvSpPr>
        <p:spPr>
          <a:xfrm>
            <a:off x="7914133" y="3730752"/>
            <a:ext cx="768096" cy="768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FB6EB1-FB8B-0974-B600-0B5ED94067E1}"/>
              </a:ext>
            </a:extLst>
          </p:cNvPr>
          <p:cNvSpPr/>
          <p:nvPr/>
        </p:nvSpPr>
        <p:spPr>
          <a:xfrm>
            <a:off x="9611869" y="1990344"/>
            <a:ext cx="768096" cy="768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F84B60-79AD-5CF3-DE1C-1A186DB9C696}"/>
              </a:ext>
            </a:extLst>
          </p:cNvPr>
          <p:cNvSpPr/>
          <p:nvPr/>
        </p:nvSpPr>
        <p:spPr>
          <a:xfrm>
            <a:off x="6749798" y="1868423"/>
            <a:ext cx="768096" cy="768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0EEF46B-E14E-D7C8-7850-B6C89DEB8DBF}"/>
              </a:ext>
            </a:extLst>
          </p:cNvPr>
          <p:cNvCxnSpPr>
            <a:stCxn id="132" idx="0"/>
            <a:endCxn id="136" idx="0"/>
          </p:cNvCxnSpPr>
          <p:nvPr/>
        </p:nvCxnSpPr>
        <p:spPr>
          <a:xfrm rot="16200000" flipV="1">
            <a:off x="6784850" y="2217420"/>
            <a:ext cx="1862329" cy="1164335"/>
          </a:xfrm>
          <a:prstGeom prst="bentConnector3">
            <a:avLst>
              <a:gd name="adj1" fmla="val 11227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B9A6280E-141B-AC58-9722-4BF9FED4260C}"/>
              </a:ext>
            </a:extLst>
          </p:cNvPr>
          <p:cNvCxnSpPr>
            <a:stCxn id="132" idx="0"/>
            <a:endCxn id="136" idx="3"/>
          </p:cNvCxnSpPr>
          <p:nvPr/>
        </p:nvCxnSpPr>
        <p:spPr>
          <a:xfrm rot="16200000" flipV="1">
            <a:off x="7168898" y="2601468"/>
            <a:ext cx="1478281" cy="78028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9DC1FDD-C1B1-AD9E-FD1A-4A9274500C8C}"/>
              </a:ext>
            </a:extLst>
          </p:cNvPr>
          <p:cNvCxnSpPr>
            <a:stCxn id="132" idx="0"/>
            <a:endCxn id="136" idx="1"/>
          </p:cNvCxnSpPr>
          <p:nvPr/>
        </p:nvCxnSpPr>
        <p:spPr>
          <a:xfrm rot="16200000" flipV="1">
            <a:off x="6784850" y="2217420"/>
            <a:ext cx="1478281" cy="1548383"/>
          </a:xfrm>
          <a:prstGeom prst="bentConnector4">
            <a:avLst>
              <a:gd name="adj1" fmla="val 23402"/>
              <a:gd name="adj2" fmla="val 1147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C4E96E78-9C76-F742-D98A-AC21020BA08E}"/>
              </a:ext>
            </a:extLst>
          </p:cNvPr>
          <p:cNvCxnSpPr>
            <a:stCxn id="132" idx="0"/>
            <a:endCxn id="136" idx="2"/>
          </p:cNvCxnSpPr>
          <p:nvPr/>
        </p:nvCxnSpPr>
        <p:spPr>
          <a:xfrm rot="16200000" flipV="1">
            <a:off x="7168898" y="2601468"/>
            <a:ext cx="1094233" cy="11643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61A868F-D7EA-0450-19E4-2F739D71C641}"/>
              </a:ext>
            </a:extLst>
          </p:cNvPr>
          <p:cNvCxnSpPr>
            <a:stCxn id="132" idx="3"/>
            <a:endCxn id="133" idx="1"/>
          </p:cNvCxnSpPr>
          <p:nvPr/>
        </p:nvCxnSpPr>
        <p:spPr>
          <a:xfrm flipV="1">
            <a:off x="8682229" y="2374392"/>
            <a:ext cx="929640" cy="174040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B4A7554-0A62-3006-C4DA-84EA4E0C1F5F}"/>
              </a:ext>
            </a:extLst>
          </p:cNvPr>
          <p:cNvCxnSpPr>
            <a:stCxn id="132" idx="3"/>
            <a:endCxn id="133" idx="0"/>
          </p:cNvCxnSpPr>
          <p:nvPr/>
        </p:nvCxnSpPr>
        <p:spPr>
          <a:xfrm flipV="1">
            <a:off x="8682229" y="1990344"/>
            <a:ext cx="1313688" cy="2124456"/>
          </a:xfrm>
          <a:prstGeom prst="bentConnector4">
            <a:avLst>
              <a:gd name="adj1" fmla="val 35383"/>
              <a:gd name="adj2" fmla="val 11076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4B39B07-EED5-919A-6CE2-BA4296905A38}"/>
              </a:ext>
            </a:extLst>
          </p:cNvPr>
          <p:cNvCxnSpPr>
            <a:stCxn id="132" idx="3"/>
            <a:endCxn id="133" idx="2"/>
          </p:cNvCxnSpPr>
          <p:nvPr/>
        </p:nvCxnSpPr>
        <p:spPr>
          <a:xfrm flipV="1">
            <a:off x="8682229" y="2758440"/>
            <a:ext cx="1313688" cy="135636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4C157C7-CBF9-38D4-17FB-7FFD9A6F7AD3}"/>
              </a:ext>
            </a:extLst>
          </p:cNvPr>
          <p:cNvCxnSpPr>
            <a:stCxn id="132" idx="3"/>
            <a:endCxn id="133" idx="3"/>
          </p:cNvCxnSpPr>
          <p:nvPr/>
        </p:nvCxnSpPr>
        <p:spPr>
          <a:xfrm flipV="1">
            <a:off x="8682229" y="2374392"/>
            <a:ext cx="1697736" cy="1740408"/>
          </a:xfrm>
          <a:prstGeom prst="bentConnector3">
            <a:avLst>
              <a:gd name="adj1" fmla="val 1134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18A6E436-B715-F845-491B-61FB3244BFDF}"/>
              </a:ext>
            </a:extLst>
          </p:cNvPr>
          <p:cNvSpPr/>
          <p:nvPr/>
        </p:nvSpPr>
        <p:spPr>
          <a:xfrm>
            <a:off x="4267200" y="1997963"/>
            <a:ext cx="667512" cy="6675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D8ABD6A-CFCF-2156-1F54-8B8809979F44}"/>
              </a:ext>
            </a:extLst>
          </p:cNvPr>
          <p:cNvSpPr/>
          <p:nvPr/>
        </p:nvSpPr>
        <p:spPr>
          <a:xfrm>
            <a:off x="1152142" y="1969007"/>
            <a:ext cx="667512" cy="66751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CAEBC295-1D31-F542-0FF3-3231BC2E60F1}"/>
              </a:ext>
            </a:extLst>
          </p:cNvPr>
          <p:cNvCxnSpPr>
            <a:stCxn id="131" idx="0"/>
            <a:endCxn id="156" idx="0"/>
          </p:cNvCxnSpPr>
          <p:nvPr/>
        </p:nvCxnSpPr>
        <p:spPr>
          <a:xfrm rot="5400000" flipH="1" flipV="1">
            <a:off x="3181350" y="1939290"/>
            <a:ext cx="1360933" cy="1478280"/>
          </a:xfrm>
          <a:prstGeom prst="curvedConnector3">
            <a:avLst>
              <a:gd name="adj1" fmla="val 11679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169AEDD-1EF3-C4DF-1D7C-BAF9DCA12261}"/>
              </a:ext>
            </a:extLst>
          </p:cNvPr>
          <p:cNvCxnSpPr>
            <a:stCxn id="131" idx="0"/>
            <a:endCxn id="156" idx="2"/>
          </p:cNvCxnSpPr>
          <p:nvPr/>
        </p:nvCxnSpPr>
        <p:spPr>
          <a:xfrm rot="5400000" flipH="1" flipV="1">
            <a:off x="3181350" y="2273046"/>
            <a:ext cx="1027177" cy="1144524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7489BAF8-0F4B-0BE5-8DC1-875EC25B2C43}"/>
              </a:ext>
            </a:extLst>
          </p:cNvPr>
          <p:cNvCxnSpPr>
            <a:stCxn id="131" idx="0"/>
            <a:endCxn id="156" idx="4"/>
          </p:cNvCxnSpPr>
          <p:nvPr/>
        </p:nvCxnSpPr>
        <p:spPr>
          <a:xfrm rot="5400000" flipH="1" flipV="1">
            <a:off x="3515106" y="2273046"/>
            <a:ext cx="693421" cy="147828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Curved 164">
            <a:extLst>
              <a:ext uri="{FF2B5EF4-FFF2-40B4-BE49-F238E27FC236}">
                <a16:creationId xmlns:a16="http://schemas.microsoft.com/office/drawing/2014/main" id="{A20B97D4-3AE3-E07A-AB37-E1E5BCE425AB}"/>
              </a:ext>
            </a:extLst>
          </p:cNvPr>
          <p:cNvCxnSpPr>
            <a:stCxn id="131" idx="0"/>
            <a:endCxn id="156" idx="6"/>
          </p:cNvCxnSpPr>
          <p:nvPr/>
        </p:nvCxnSpPr>
        <p:spPr>
          <a:xfrm rot="5400000" flipH="1" flipV="1">
            <a:off x="3515106" y="1939290"/>
            <a:ext cx="1027177" cy="1812036"/>
          </a:xfrm>
          <a:prstGeom prst="curvedConnector4">
            <a:avLst>
              <a:gd name="adj1" fmla="val 23961"/>
              <a:gd name="adj2" fmla="val 12725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7735B8AF-F750-4CF8-2A91-5A850EB6FF50}"/>
              </a:ext>
            </a:extLst>
          </p:cNvPr>
          <p:cNvCxnSpPr>
            <a:stCxn id="131" idx="2"/>
            <a:endCxn id="157" idx="0"/>
          </p:cNvCxnSpPr>
          <p:nvPr/>
        </p:nvCxnSpPr>
        <p:spPr>
          <a:xfrm rot="10800000">
            <a:off x="1485898" y="1969008"/>
            <a:ext cx="1303022" cy="1723645"/>
          </a:xfrm>
          <a:prstGeom prst="curvedConnector4">
            <a:avLst>
              <a:gd name="adj1" fmla="val 23860"/>
              <a:gd name="adj2" fmla="val 1132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ACAADD12-0AC6-AE9D-FBF5-616D187BED41}"/>
              </a:ext>
            </a:extLst>
          </p:cNvPr>
          <p:cNvCxnSpPr>
            <a:stCxn id="131" idx="2"/>
            <a:endCxn id="157" idx="4"/>
          </p:cNvCxnSpPr>
          <p:nvPr/>
        </p:nvCxnSpPr>
        <p:spPr>
          <a:xfrm rot="10800000">
            <a:off x="1485898" y="2636520"/>
            <a:ext cx="1303022" cy="10561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D1798F0-965A-C180-55A6-46C4EB656C20}"/>
              </a:ext>
            </a:extLst>
          </p:cNvPr>
          <p:cNvCxnSpPr>
            <a:stCxn id="131" idx="2"/>
            <a:endCxn id="157" idx="2"/>
          </p:cNvCxnSpPr>
          <p:nvPr/>
        </p:nvCxnSpPr>
        <p:spPr>
          <a:xfrm rot="10800000">
            <a:off x="1152142" y="2302764"/>
            <a:ext cx="1636778" cy="1389889"/>
          </a:xfrm>
          <a:prstGeom prst="curvedConnector3">
            <a:avLst>
              <a:gd name="adj1" fmla="val 11396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D70C2F82-6A15-96BF-7B7D-EEDA966713A1}"/>
              </a:ext>
            </a:extLst>
          </p:cNvPr>
          <p:cNvCxnSpPr>
            <a:stCxn id="131" idx="2"/>
            <a:endCxn id="157" idx="6"/>
          </p:cNvCxnSpPr>
          <p:nvPr/>
        </p:nvCxnSpPr>
        <p:spPr>
          <a:xfrm rot="10800000">
            <a:off x="1819654" y="2302764"/>
            <a:ext cx="969266" cy="1389889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Data 176">
            <a:extLst>
              <a:ext uri="{FF2B5EF4-FFF2-40B4-BE49-F238E27FC236}">
                <a16:creationId xmlns:a16="http://schemas.microsoft.com/office/drawing/2014/main" id="{7F6924A3-38A9-C17F-706E-AC142A8B5606}"/>
              </a:ext>
            </a:extLst>
          </p:cNvPr>
          <p:cNvSpPr/>
          <p:nvPr/>
        </p:nvSpPr>
        <p:spPr>
          <a:xfrm>
            <a:off x="5166360" y="4498848"/>
            <a:ext cx="1197864" cy="86868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3F9C385-0C87-4CC4-03CB-BAD087358F2C}"/>
              </a:ext>
            </a:extLst>
          </p:cNvPr>
          <p:cNvCxnSpPr>
            <a:stCxn id="131" idx="6"/>
            <a:endCxn id="177" idx="1"/>
          </p:cNvCxnSpPr>
          <p:nvPr/>
        </p:nvCxnSpPr>
        <p:spPr>
          <a:xfrm>
            <a:off x="3456432" y="3692652"/>
            <a:ext cx="2308860" cy="8061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C9B53D0-C4A1-A694-588C-1809FE4EAD28}"/>
              </a:ext>
            </a:extLst>
          </p:cNvPr>
          <p:cNvCxnSpPr>
            <a:stCxn id="131" idx="4"/>
            <a:endCxn id="177" idx="2"/>
          </p:cNvCxnSpPr>
          <p:nvPr/>
        </p:nvCxnSpPr>
        <p:spPr>
          <a:xfrm>
            <a:off x="3122676" y="4026408"/>
            <a:ext cx="2163470" cy="906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B3F3D44-B4F5-D30E-E2A9-09B9B7D89C40}"/>
              </a:ext>
            </a:extLst>
          </p:cNvPr>
          <p:cNvCxnSpPr>
            <a:stCxn id="132" idx="1"/>
            <a:endCxn id="177" idx="0"/>
          </p:cNvCxnSpPr>
          <p:nvPr/>
        </p:nvCxnSpPr>
        <p:spPr>
          <a:xfrm flipH="1">
            <a:off x="5885078" y="4114800"/>
            <a:ext cx="2029055" cy="384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46D118D-A3D8-1E96-9CF6-4321500EF677}"/>
              </a:ext>
            </a:extLst>
          </p:cNvPr>
          <p:cNvCxnSpPr>
            <a:stCxn id="132" idx="2"/>
            <a:endCxn id="177" idx="5"/>
          </p:cNvCxnSpPr>
          <p:nvPr/>
        </p:nvCxnSpPr>
        <p:spPr>
          <a:xfrm flipH="1">
            <a:off x="6244438" y="4498848"/>
            <a:ext cx="2053743" cy="434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5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C57F7-B667-DA8D-1357-17591E695C80}"/>
              </a:ext>
            </a:extLst>
          </p:cNvPr>
          <p:cNvSpPr txBox="1"/>
          <p:nvPr/>
        </p:nvSpPr>
        <p:spPr>
          <a:xfrm>
            <a:off x="0" y="52599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/>
            </a:lvl1pPr>
          </a:lstStyle>
          <a:p>
            <a:pPr algn="ctr"/>
            <a:r>
              <a:rPr lang="en-US" dirty="0"/>
              <a:t>Line Types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EA677-46A3-A0DA-D6BD-A48BC14A92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6000" y="1996626"/>
            <a:ext cx="1005494" cy="123677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4FA29D1-26A1-3E6E-BFAB-50B0124E76C4}"/>
              </a:ext>
            </a:extLst>
          </p:cNvPr>
          <p:cNvSpPr txBox="1"/>
          <p:nvPr/>
        </p:nvSpPr>
        <p:spPr>
          <a:xfrm>
            <a:off x="7473724" y="1586050"/>
            <a:ext cx="23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Segmented Line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3D5A260-1F75-7C35-B1FC-A8187A0F8524}"/>
              </a:ext>
            </a:extLst>
          </p:cNvPr>
          <p:cNvCxnSpPr/>
          <p:nvPr/>
        </p:nvCxnSpPr>
        <p:spPr>
          <a:xfrm>
            <a:off x="8114782" y="2112264"/>
            <a:ext cx="1112362" cy="841342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3E34F9-8FC4-E8CF-97AB-8314241BAFF1}"/>
              </a:ext>
            </a:extLst>
          </p:cNvPr>
          <p:cNvCxnSpPr/>
          <p:nvPr/>
        </p:nvCxnSpPr>
        <p:spPr>
          <a:xfrm>
            <a:off x="2551176" y="2112264"/>
            <a:ext cx="1600200" cy="10515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71EE97-5AEE-75C1-334B-4C39DD83EE5A}"/>
              </a:ext>
            </a:extLst>
          </p:cNvPr>
          <p:cNvSpPr txBox="1"/>
          <p:nvPr/>
        </p:nvSpPr>
        <p:spPr>
          <a:xfrm>
            <a:off x="2301188" y="1586050"/>
            <a:ext cx="23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Straight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32A19-CDE4-A921-2BB7-804A4781873A}"/>
              </a:ext>
            </a:extLst>
          </p:cNvPr>
          <p:cNvSpPr txBox="1"/>
          <p:nvPr/>
        </p:nvSpPr>
        <p:spPr>
          <a:xfrm>
            <a:off x="4887456" y="1586050"/>
            <a:ext cx="23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Elbow Line</a:t>
            </a:r>
          </a:p>
        </p:txBody>
      </p:sp>
    </p:spTree>
    <p:extLst>
      <p:ext uri="{BB962C8B-B14F-4D97-AF65-F5344CB8AC3E}">
        <p14:creationId xmlns:p14="http://schemas.microsoft.com/office/powerpoint/2010/main" val="39717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748A61-6610-2277-65CF-53F5237044F6}"/>
              </a:ext>
            </a:extLst>
          </p:cNvPr>
          <p:cNvSpPr/>
          <p:nvPr/>
        </p:nvSpPr>
        <p:spPr>
          <a:xfrm>
            <a:off x="3570148" y="1847089"/>
            <a:ext cx="1823702" cy="2013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990B4DC-9D40-8AD1-878C-74DAC2EFD647}"/>
              </a:ext>
            </a:extLst>
          </p:cNvPr>
          <p:cNvSpPr/>
          <p:nvPr/>
        </p:nvSpPr>
        <p:spPr>
          <a:xfrm>
            <a:off x="3570148" y="1914193"/>
            <a:ext cx="1823702" cy="1945992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54FDBF-1CE6-F4EF-BFE7-8FB36E5BBE2F}"/>
              </a:ext>
            </a:extLst>
          </p:cNvPr>
          <p:cNvSpPr/>
          <p:nvPr/>
        </p:nvSpPr>
        <p:spPr>
          <a:xfrm>
            <a:off x="3521843" y="180594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13138C-6DD1-0A2E-016E-F4E0E40DC9E1}"/>
              </a:ext>
            </a:extLst>
          </p:cNvPr>
          <p:cNvSpPr/>
          <p:nvPr/>
        </p:nvSpPr>
        <p:spPr>
          <a:xfrm>
            <a:off x="5393851" y="382292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26B0C-1D88-0ADA-B71D-FB2840A49EA3}"/>
              </a:ext>
            </a:extLst>
          </p:cNvPr>
          <p:cNvSpPr txBox="1"/>
          <p:nvPr/>
        </p:nvSpPr>
        <p:spPr>
          <a:xfrm>
            <a:off x="3084864" y="145718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DC94-F7DE-A33B-0A64-2685F5B2B226}"/>
              </a:ext>
            </a:extLst>
          </p:cNvPr>
          <p:cNvSpPr txBox="1"/>
          <p:nvPr/>
        </p:nvSpPr>
        <p:spPr>
          <a:xfrm>
            <a:off x="5053480" y="390522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B6B6F-C47C-8ED7-7CB9-F1370CB2CBEC}"/>
              </a:ext>
            </a:extLst>
          </p:cNvPr>
          <p:cNvSpPr txBox="1"/>
          <p:nvPr/>
        </p:nvSpPr>
        <p:spPr>
          <a:xfrm>
            <a:off x="3632250" y="435685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x2 – x1</a:t>
            </a:r>
          </a:p>
          <a:p>
            <a:r>
              <a:rPr lang="en-US" dirty="0"/>
              <a:t>Height = y2 – y1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6DE45-DC84-9C5F-49DF-6F10FC12BDB4}"/>
              </a:ext>
            </a:extLst>
          </p:cNvPr>
          <p:cNvSpPr txBox="1"/>
          <p:nvPr/>
        </p:nvSpPr>
        <p:spPr>
          <a:xfrm>
            <a:off x="5733288" y="886968"/>
            <a:ext cx="1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color = 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FC6EF7-B18A-08E8-F234-E3AC6F602873}"/>
              </a:ext>
            </a:extLst>
          </p:cNvPr>
          <p:cNvCxnSpPr>
            <a:cxnSpLocks/>
          </p:cNvCxnSpPr>
          <p:nvPr/>
        </p:nvCxnSpPr>
        <p:spPr>
          <a:xfrm flipH="1">
            <a:off x="4616381" y="1256300"/>
            <a:ext cx="1311056" cy="1412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32272F-A2F4-321C-E67F-0D093EB538EA}"/>
              </a:ext>
            </a:extLst>
          </p:cNvPr>
          <p:cNvSpPr txBox="1"/>
          <p:nvPr/>
        </p:nvSpPr>
        <p:spPr>
          <a:xfrm>
            <a:off x="6262760" y="2499229"/>
            <a:ext cx="29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 (outline) color = black</a:t>
            </a:r>
          </a:p>
          <a:p>
            <a:r>
              <a:rPr lang="en-US" dirty="0"/>
              <a:t>Border (outline) width = 3 px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5DB66A-E8C8-B81D-0F43-7A5E53DAE83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90458" y="2822394"/>
            <a:ext cx="77230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F35EA5-4393-6756-49C4-E0CF38B84768}"/>
              </a:ext>
            </a:extLst>
          </p:cNvPr>
          <p:cNvSpPr txBox="1"/>
          <p:nvPr/>
        </p:nvSpPr>
        <p:spPr>
          <a:xfrm>
            <a:off x="3974441" y="337307"/>
            <a:ext cx="205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Triangle Shape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792A14-5AE8-DD1A-178B-AC80AC08F69C}"/>
              </a:ext>
            </a:extLst>
          </p:cNvPr>
          <p:cNvSpPr/>
          <p:nvPr/>
        </p:nvSpPr>
        <p:spPr>
          <a:xfrm>
            <a:off x="3482683" y="382784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717CE-12B3-DA0C-72EC-D0008F0A95DF}"/>
              </a:ext>
            </a:extLst>
          </p:cNvPr>
          <p:cNvSpPr txBox="1"/>
          <p:nvPr/>
        </p:nvSpPr>
        <p:spPr>
          <a:xfrm>
            <a:off x="3142312" y="391013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 y3)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F4CF6-019D-7F50-09EA-EF1D0E112083}"/>
              </a:ext>
            </a:extLst>
          </p:cNvPr>
          <p:cNvSpPr txBox="1"/>
          <p:nvPr/>
        </p:nvSpPr>
        <p:spPr>
          <a:xfrm>
            <a:off x="3292027" y="5136772"/>
            <a:ext cx="2150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 = (x1, y1)</a:t>
            </a:r>
          </a:p>
          <a:p>
            <a:r>
              <a:rPr lang="en-US" dirty="0"/>
              <a:t>(x2, y2) = (x1 + w, y2)</a:t>
            </a:r>
          </a:p>
          <a:p>
            <a:r>
              <a:rPr lang="en-US" dirty="0"/>
              <a:t>(x3, y3) </a:t>
            </a:r>
            <a:r>
              <a:rPr lang="en-US"/>
              <a:t>= (x1, </a:t>
            </a:r>
            <a:r>
              <a:rPr lang="en-US" dirty="0"/>
              <a:t>y2)</a:t>
            </a:r>
          </a:p>
        </p:txBody>
      </p:sp>
    </p:spTree>
    <p:extLst>
      <p:ext uri="{BB962C8B-B14F-4D97-AF65-F5344CB8AC3E}">
        <p14:creationId xmlns:p14="http://schemas.microsoft.com/office/powerpoint/2010/main" val="277085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BAD80BD-2BB6-232C-650A-2C9415424200}"/>
              </a:ext>
            </a:extLst>
          </p:cNvPr>
          <p:cNvSpPr/>
          <p:nvPr/>
        </p:nvSpPr>
        <p:spPr>
          <a:xfrm>
            <a:off x="3625918" y="2174752"/>
            <a:ext cx="1904432" cy="1941897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D257B4-34F7-C588-56A7-518F2847AA2E}"/>
              </a:ext>
            </a:extLst>
          </p:cNvPr>
          <p:cNvSpPr/>
          <p:nvPr/>
        </p:nvSpPr>
        <p:spPr>
          <a:xfrm>
            <a:off x="3583268" y="2106217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EC100-22B6-071B-0B92-DAC291421579}"/>
              </a:ext>
            </a:extLst>
          </p:cNvPr>
          <p:cNvSpPr/>
          <p:nvPr/>
        </p:nvSpPr>
        <p:spPr>
          <a:xfrm>
            <a:off x="5503579" y="4097249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D5DBC-88D4-64C6-63A6-4E21B69C1CF6}"/>
              </a:ext>
            </a:extLst>
          </p:cNvPr>
          <p:cNvSpPr txBox="1"/>
          <p:nvPr/>
        </p:nvSpPr>
        <p:spPr>
          <a:xfrm>
            <a:off x="2017860" y="1155601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Resize Selector: s1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F8EF1-2D79-7D8F-DC74-A8E32382F7DB}"/>
              </a:ext>
            </a:extLst>
          </p:cNvPr>
          <p:cNvSpPr txBox="1"/>
          <p:nvPr/>
        </p:nvSpPr>
        <p:spPr>
          <a:xfrm>
            <a:off x="3974441" y="337307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Triangle Decorators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D039ED-7062-B4E5-4FDF-4D9C4C4D6233}"/>
              </a:ext>
            </a:extLst>
          </p:cNvPr>
          <p:cNvSpPr/>
          <p:nvPr/>
        </p:nvSpPr>
        <p:spPr>
          <a:xfrm>
            <a:off x="5491851" y="2108478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50527B-0AB3-C6E7-364A-E9E3F98C693F}"/>
              </a:ext>
            </a:extLst>
          </p:cNvPr>
          <p:cNvSpPr/>
          <p:nvPr/>
        </p:nvSpPr>
        <p:spPr>
          <a:xfrm>
            <a:off x="3571540" y="4101796"/>
            <a:ext cx="96608" cy="8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DCBFC-2761-8CA0-228E-4DE327508F1D}"/>
              </a:ext>
            </a:extLst>
          </p:cNvPr>
          <p:cNvCxnSpPr>
            <a:endCxn id="5" idx="1"/>
          </p:cNvCxnSpPr>
          <p:nvPr/>
        </p:nvCxnSpPr>
        <p:spPr>
          <a:xfrm>
            <a:off x="2971800" y="1591056"/>
            <a:ext cx="625616" cy="52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09B483-A531-C363-3442-88FC272762A2}"/>
              </a:ext>
            </a:extLst>
          </p:cNvPr>
          <p:cNvSpPr txBox="1"/>
          <p:nvPr/>
        </p:nvSpPr>
        <p:spPr>
          <a:xfrm>
            <a:off x="5931582" y="2103735"/>
            <a:ext cx="4623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resize selector and drag to resize shape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(4) selectors: s1 to s4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Drag line end onto shape line connector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“snap-to-shape”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Five (5) connectors: c1 to c5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will resize if connected shape moves 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resizes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3F25C-CF45-E5F2-F40A-28EE564D0536}"/>
              </a:ext>
            </a:extLst>
          </p:cNvPr>
          <p:cNvSpPr/>
          <p:nvPr/>
        </p:nvSpPr>
        <p:spPr>
          <a:xfrm>
            <a:off x="4547771" y="2103735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9C8384-071C-D0B3-6798-19BD466C3FF2}"/>
              </a:ext>
            </a:extLst>
          </p:cNvPr>
          <p:cNvSpPr/>
          <p:nvPr/>
        </p:nvSpPr>
        <p:spPr>
          <a:xfrm>
            <a:off x="5038874" y="3098227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6C3B5-9A6A-8C51-F482-B573E196190A}"/>
              </a:ext>
            </a:extLst>
          </p:cNvPr>
          <p:cNvSpPr/>
          <p:nvPr/>
        </p:nvSpPr>
        <p:spPr>
          <a:xfrm>
            <a:off x="4547771" y="4102888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21B4FF-165B-42CC-21C2-7471566D0EA5}"/>
              </a:ext>
            </a:extLst>
          </p:cNvPr>
          <p:cNvSpPr/>
          <p:nvPr/>
        </p:nvSpPr>
        <p:spPr>
          <a:xfrm>
            <a:off x="4048432" y="3098227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9D4AF7-731B-2DB1-BD57-D05987B376D1}"/>
              </a:ext>
            </a:extLst>
          </p:cNvPr>
          <p:cNvSpPr/>
          <p:nvPr/>
        </p:nvSpPr>
        <p:spPr>
          <a:xfrm>
            <a:off x="4543367" y="3107371"/>
            <a:ext cx="71017" cy="710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CFE5CE-2BD5-5A99-F604-A7D89C69B09E}"/>
              </a:ext>
            </a:extLst>
          </p:cNvPr>
          <p:cNvCxnSpPr/>
          <p:nvPr/>
        </p:nvCxnSpPr>
        <p:spPr>
          <a:xfrm>
            <a:off x="3436420" y="2582819"/>
            <a:ext cx="625616" cy="52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D9F7F8-CAFD-5E6D-7377-4D892B768AE4}"/>
              </a:ext>
            </a:extLst>
          </p:cNvPr>
          <p:cNvSpPr txBox="1"/>
          <p:nvPr/>
        </p:nvSpPr>
        <p:spPr>
          <a:xfrm>
            <a:off x="2103380" y="2233013"/>
            <a:ext cx="19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Connector: c1</a:t>
            </a:r>
          </a:p>
        </p:txBody>
      </p:sp>
    </p:spTree>
    <p:extLst>
      <p:ext uri="{BB962C8B-B14F-4D97-AF65-F5344CB8AC3E}">
        <p14:creationId xmlns:p14="http://schemas.microsoft.com/office/powerpoint/2010/main" val="216551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9CB872-C650-339A-600E-B7CDC0761895}"/>
              </a:ext>
            </a:extLst>
          </p:cNvPr>
          <p:cNvSpPr/>
          <p:nvPr/>
        </p:nvSpPr>
        <p:spPr>
          <a:xfrm>
            <a:off x="1110412" y="1755649"/>
            <a:ext cx="1823702" cy="2013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F4FF238-C668-B081-3D8E-FA521970E668}"/>
              </a:ext>
            </a:extLst>
          </p:cNvPr>
          <p:cNvSpPr/>
          <p:nvPr/>
        </p:nvSpPr>
        <p:spPr>
          <a:xfrm>
            <a:off x="1110412" y="1822753"/>
            <a:ext cx="1823702" cy="1945992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EDAF9C-B99E-6363-65A9-8BC7E75EF5F2}"/>
              </a:ext>
            </a:extLst>
          </p:cNvPr>
          <p:cNvSpPr/>
          <p:nvPr/>
        </p:nvSpPr>
        <p:spPr>
          <a:xfrm>
            <a:off x="1062107" y="171450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A4310D-0933-C663-5939-C75D7D9177EA}"/>
              </a:ext>
            </a:extLst>
          </p:cNvPr>
          <p:cNvSpPr/>
          <p:nvPr/>
        </p:nvSpPr>
        <p:spPr>
          <a:xfrm>
            <a:off x="2934115" y="373148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A4EEC-1F03-E495-8E14-D5AAE220D96F}"/>
              </a:ext>
            </a:extLst>
          </p:cNvPr>
          <p:cNvSpPr txBox="1"/>
          <p:nvPr/>
        </p:nvSpPr>
        <p:spPr>
          <a:xfrm>
            <a:off x="625128" y="136574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6F13E-EA85-CCAB-147B-6314DF8B93C2}"/>
              </a:ext>
            </a:extLst>
          </p:cNvPr>
          <p:cNvSpPr txBox="1"/>
          <p:nvPr/>
        </p:nvSpPr>
        <p:spPr>
          <a:xfrm>
            <a:off x="2161819" y="379470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p2=(</a:t>
            </a:r>
            <a:r>
              <a:rPr lang="en-US" dirty="0"/>
              <a:t>x2, y2)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44563-2031-051F-A6C1-A0582245E03B}"/>
              </a:ext>
            </a:extLst>
          </p:cNvPr>
          <p:cNvSpPr txBox="1"/>
          <p:nvPr/>
        </p:nvSpPr>
        <p:spPr>
          <a:xfrm>
            <a:off x="5047678" y="430288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x2 – x1</a:t>
            </a:r>
          </a:p>
          <a:p>
            <a:r>
              <a:rPr lang="en-US" dirty="0"/>
              <a:t>Height = y2 – y1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17B10-111B-DE36-13F6-EF3DF33286DB}"/>
              </a:ext>
            </a:extLst>
          </p:cNvPr>
          <p:cNvSpPr txBox="1"/>
          <p:nvPr/>
        </p:nvSpPr>
        <p:spPr>
          <a:xfrm>
            <a:off x="3974441" y="337307"/>
            <a:ext cx="422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Triangle Rotation (ccw rotation)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EF2FD1-4425-1288-8F1A-EB56FF63F678}"/>
              </a:ext>
            </a:extLst>
          </p:cNvPr>
          <p:cNvSpPr/>
          <p:nvPr/>
        </p:nvSpPr>
        <p:spPr>
          <a:xfrm>
            <a:off x="1022947" y="373640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801A0-1B74-E9F2-4CBD-D6D01002F82F}"/>
              </a:ext>
            </a:extLst>
          </p:cNvPr>
          <p:cNvSpPr txBox="1"/>
          <p:nvPr/>
        </p:nvSpPr>
        <p:spPr>
          <a:xfrm>
            <a:off x="496620" y="381829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p3=(x3, y3)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72B30-EB6C-96B5-F8F3-4E960970A60A}"/>
              </a:ext>
            </a:extLst>
          </p:cNvPr>
          <p:cNvSpPr txBox="1"/>
          <p:nvPr/>
        </p:nvSpPr>
        <p:spPr>
          <a:xfrm>
            <a:off x="832291" y="5045332"/>
            <a:ext cx="192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(x1 + w/2, y1)</a:t>
            </a:r>
          </a:p>
          <a:p>
            <a:r>
              <a:rPr lang="en-US" dirty="0"/>
              <a:t>p2 = (x2, y2)</a:t>
            </a:r>
          </a:p>
          <a:p>
            <a:r>
              <a:rPr lang="en-US" dirty="0"/>
              <a:t>p3 = (x1, y2)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2B07C-ED8E-E327-8F70-6096AFDB8616}"/>
              </a:ext>
            </a:extLst>
          </p:cNvPr>
          <p:cNvSpPr txBox="1"/>
          <p:nvPr/>
        </p:nvSpPr>
        <p:spPr>
          <a:xfrm>
            <a:off x="1381032" y="99641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= 0°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13014C-5E98-45D1-2579-39FF476157C8}"/>
              </a:ext>
            </a:extLst>
          </p:cNvPr>
          <p:cNvSpPr/>
          <p:nvPr/>
        </p:nvSpPr>
        <p:spPr>
          <a:xfrm>
            <a:off x="3775676" y="1832115"/>
            <a:ext cx="1978449" cy="18944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B2C8771-DE97-60B9-B731-51FBBF673C40}"/>
              </a:ext>
            </a:extLst>
          </p:cNvPr>
          <p:cNvSpPr/>
          <p:nvPr/>
        </p:nvSpPr>
        <p:spPr>
          <a:xfrm rot="16200000">
            <a:off x="3855111" y="1822753"/>
            <a:ext cx="1823702" cy="1945992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BC2CFC-4235-BBD4-09C9-4B49406142EF}"/>
              </a:ext>
            </a:extLst>
          </p:cNvPr>
          <p:cNvSpPr/>
          <p:nvPr/>
        </p:nvSpPr>
        <p:spPr>
          <a:xfrm>
            <a:off x="3733654" y="177850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E08242-7707-A694-E299-3B608395F4AC}"/>
              </a:ext>
            </a:extLst>
          </p:cNvPr>
          <p:cNvSpPr/>
          <p:nvPr/>
        </p:nvSpPr>
        <p:spPr>
          <a:xfrm>
            <a:off x="5687958" y="3704057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295B6-89B9-D1B0-C1CA-BFEBD407B35D}"/>
              </a:ext>
            </a:extLst>
          </p:cNvPr>
          <p:cNvSpPr txBox="1"/>
          <p:nvPr/>
        </p:nvSpPr>
        <p:spPr>
          <a:xfrm>
            <a:off x="3296675" y="1356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E06739-D546-BD48-D91D-4AFF545B3ECE}"/>
              </a:ext>
            </a:extLst>
          </p:cNvPr>
          <p:cNvSpPr txBox="1"/>
          <p:nvPr/>
        </p:nvSpPr>
        <p:spPr>
          <a:xfrm>
            <a:off x="4878805" y="379470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 </a:t>
            </a:r>
            <a:r>
              <a:rPr lang="en-US" dirty="0"/>
              <a:t>=(x2, y2)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D38650-0043-FE1E-9A77-33A022FF8135}"/>
              </a:ext>
            </a:extLst>
          </p:cNvPr>
          <p:cNvSpPr/>
          <p:nvPr/>
        </p:nvSpPr>
        <p:spPr>
          <a:xfrm>
            <a:off x="3731070" y="370896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B9653-41A3-3994-B0C2-12CB013BDF6A}"/>
              </a:ext>
            </a:extLst>
          </p:cNvPr>
          <p:cNvSpPr txBox="1"/>
          <p:nvPr/>
        </p:nvSpPr>
        <p:spPr>
          <a:xfrm>
            <a:off x="3390699" y="38186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 y3)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E3B54-A810-2D27-D4E8-9CE4A30E64F6}"/>
              </a:ext>
            </a:extLst>
          </p:cNvPr>
          <p:cNvSpPr txBox="1"/>
          <p:nvPr/>
        </p:nvSpPr>
        <p:spPr>
          <a:xfrm>
            <a:off x="3558702" y="5045332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(x1, y1 + h/2)</a:t>
            </a:r>
          </a:p>
          <a:p>
            <a:r>
              <a:rPr lang="en-US" dirty="0"/>
              <a:t>p2 = (x2, y1)</a:t>
            </a:r>
          </a:p>
          <a:p>
            <a:r>
              <a:rPr lang="en-US" dirty="0"/>
              <a:t>p3 = (x2, y2)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CF8FB-8188-33F1-B4A6-2461BC3598EF}"/>
              </a:ext>
            </a:extLst>
          </p:cNvPr>
          <p:cNvSpPr txBox="1"/>
          <p:nvPr/>
        </p:nvSpPr>
        <p:spPr>
          <a:xfrm>
            <a:off x="4107443" y="99641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= 90°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3D2E80-DCE2-3B60-5040-7CAA2058A999}"/>
              </a:ext>
            </a:extLst>
          </p:cNvPr>
          <p:cNvSpPr/>
          <p:nvPr/>
        </p:nvSpPr>
        <p:spPr>
          <a:xfrm>
            <a:off x="6486180" y="1755649"/>
            <a:ext cx="1823702" cy="2013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C729FE6-259C-6A38-F46C-CB2F23BD741E}"/>
              </a:ext>
            </a:extLst>
          </p:cNvPr>
          <p:cNvSpPr/>
          <p:nvPr/>
        </p:nvSpPr>
        <p:spPr>
          <a:xfrm flipV="1">
            <a:off x="6486180" y="1777033"/>
            <a:ext cx="1823702" cy="1945992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6AB07B-56CB-8799-4A0E-69DA8148C540}"/>
              </a:ext>
            </a:extLst>
          </p:cNvPr>
          <p:cNvSpPr/>
          <p:nvPr/>
        </p:nvSpPr>
        <p:spPr>
          <a:xfrm>
            <a:off x="6437875" y="171450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9D5F89-23F9-8EC8-34C1-9F774A9011B3}"/>
              </a:ext>
            </a:extLst>
          </p:cNvPr>
          <p:cNvSpPr/>
          <p:nvPr/>
        </p:nvSpPr>
        <p:spPr>
          <a:xfrm>
            <a:off x="8309883" y="373148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3E194F-5A35-3BC3-5069-1ECD7995FB5F}"/>
              </a:ext>
            </a:extLst>
          </p:cNvPr>
          <p:cNvSpPr txBox="1"/>
          <p:nvPr/>
        </p:nvSpPr>
        <p:spPr>
          <a:xfrm>
            <a:off x="6080128" y="139432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p2=(x1, y1)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BEBD7-B2FC-A1C7-ACD7-8C0C90C6D9FF}"/>
              </a:ext>
            </a:extLst>
          </p:cNvPr>
          <p:cNvSpPr txBox="1"/>
          <p:nvPr/>
        </p:nvSpPr>
        <p:spPr>
          <a:xfrm>
            <a:off x="7969512" y="381378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7A6FC6-08E7-C60C-AB79-4FD1EAFA2D5D}"/>
              </a:ext>
            </a:extLst>
          </p:cNvPr>
          <p:cNvSpPr/>
          <p:nvPr/>
        </p:nvSpPr>
        <p:spPr>
          <a:xfrm>
            <a:off x="6398715" y="373640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1A521-B7A2-A237-6DFE-CD1ACE1A5F7D}"/>
              </a:ext>
            </a:extLst>
          </p:cNvPr>
          <p:cNvSpPr txBox="1"/>
          <p:nvPr/>
        </p:nvSpPr>
        <p:spPr>
          <a:xfrm>
            <a:off x="6058344" y="38186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 y3)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F85B9-B703-F118-B0DE-7675513CF53E}"/>
              </a:ext>
            </a:extLst>
          </p:cNvPr>
          <p:cNvSpPr txBox="1"/>
          <p:nvPr/>
        </p:nvSpPr>
        <p:spPr>
          <a:xfrm>
            <a:off x="6208059" y="5045332"/>
            <a:ext cx="192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(x1 + w/2, y2)</a:t>
            </a:r>
          </a:p>
          <a:p>
            <a:r>
              <a:rPr lang="en-US" dirty="0"/>
              <a:t>p2 = (x1, y1)</a:t>
            </a:r>
          </a:p>
          <a:p>
            <a:r>
              <a:rPr lang="en-US" dirty="0"/>
              <a:t>p3 = (x2, y1)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38A04-76B4-F509-364F-846B9756FDCD}"/>
              </a:ext>
            </a:extLst>
          </p:cNvPr>
          <p:cNvSpPr txBox="1"/>
          <p:nvPr/>
        </p:nvSpPr>
        <p:spPr>
          <a:xfrm>
            <a:off x="6756800" y="99641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= 180°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B2597C-3C7F-A100-C694-EDCC1D6C9B88}"/>
              </a:ext>
            </a:extLst>
          </p:cNvPr>
          <p:cNvSpPr/>
          <p:nvPr/>
        </p:nvSpPr>
        <p:spPr>
          <a:xfrm>
            <a:off x="9164286" y="1868663"/>
            <a:ext cx="1965607" cy="1838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F2448D9-F509-CC90-4023-29746CD0AA02}"/>
              </a:ext>
            </a:extLst>
          </p:cNvPr>
          <p:cNvSpPr/>
          <p:nvPr/>
        </p:nvSpPr>
        <p:spPr>
          <a:xfrm rot="16200000" flipV="1">
            <a:off x="9212591" y="1822753"/>
            <a:ext cx="1823702" cy="1945992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8C6625-4D30-173A-4B17-F11B79E0D98E}"/>
              </a:ext>
            </a:extLst>
          </p:cNvPr>
          <p:cNvSpPr/>
          <p:nvPr/>
        </p:nvSpPr>
        <p:spPr>
          <a:xfrm>
            <a:off x="9109422" y="1805941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B71FB-0082-4AA5-A860-240897DE0085}"/>
              </a:ext>
            </a:extLst>
          </p:cNvPr>
          <p:cNvSpPr/>
          <p:nvPr/>
        </p:nvSpPr>
        <p:spPr>
          <a:xfrm>
            <a:off x="11063726" y="368576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B7A0D1-25F2-9841-17E4-AEF253B2C133}"/>
              </a:ext>
            </a:extLst>
          </p:cNvPr>
          <p:cNvSpPr txBox="1"/>
          <p:nvPr/>
        </p:nvSpPr>
        <p:spPr>
          <a:xfrm>
            <a:off x="8907716" y="145718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p3=(x1, y1)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475F5F-813C-9B89-31CA-05A141F5B9EB}"/>
              </a:ext>
            </a:extLst>
          </p:cNvPr>
          <p:cNvSpPr txBox="1"/>
          <p:nvPr/>
        </p:nvSpPr>
        <p:spPr>
          <a:xfrm>
            <a:off x="10723355" y="381378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9DE589-A05E-9A78-C382-289168812BA9}"/>
              </a:ext>
            </a:extLst>
          </p:cNvPr>
          <p:cNvSpPr/>
          <p:nvPr/>
        </p:nvSpPr>
        <p:spPr>
          <a:xfrm>
            <a:off x="9088550" y="370896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0DEDC4-2A56-5FB2-6A3D-E8BAF939D378}"/>
              </a:ext>
            </a:extLst>
          </p:cNvPr>
          <p:cNvSpPr txBox="1"/>
          <p:nvPr/>
        </p:nvSpPr>
        <p:spPr>
          <a:xfrm>
            <a:off x="8843469" y="379470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p2=(x3, y3)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CC3EB-C649-AFB4-3457-1EA5BF88C306}"/>
              </a:ext>
            </a:extLst>
          </p:cNvPr>
          <p:cNvSpPr txBox="1"/>
          <p:nvPr/>
        </p:nvSpPr>
        <p:spPr>
          <a:xfrm>
            <a:off x="8934470" y="5045332"/>
            <a:ext cx="188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= (x2, y1 + h/2)</a:t>
            </a:r>
          </a:p>
          <a:p>
            <a:r>
              <a:rPr lang="en-US" dirty="0"/>
              <a:t>p2 = (x1, y2)</a:t>
            </a:r>
          </a:p>
          <a:p>
            <a:r>
              <a:rPr lang="en-US" dirty="0"/>
              <a:t>p3 = (x1, y1)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AC2D09-394A-24E5-CA62-2FC1CCE2D845}"/>
              </a:ext>
            </a:extLst>
          </p:cNvPr>
          <p:cNvSpPr txBox="1"/>
          <p:nvPr/>
        </p:nvSpPr>
        <p:spPr>
          <a:xfrm>
            <a:off x="9483211" y="99641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= 270°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6C0FAB-1D34-2E08-224B-E32159F0FBAF}"/>
              </a:ext>
            </a:extLst>
          </p:cNvPr>
          <p:cNvSpPr/>
          <p:nvPr/>
        </p:nvSpPr>
        <p:spPr>
          <a:xfrm>
            <a:off x="1971469" y="1723645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D79FB-093D-B115-0A35-CECFBE3DD672}"/>
              </a:ext>
            </a:extLst>
          </p:cNvPr>
          <p:cNvSpPr txBox="1"/>
          <p:nvPr/>
        </p:nvSpPr>
        <p:spPr>
          <a:xfrm>
            <a:off x="1827623" y="1376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91E065-AE4F-3436-F032-77DE95A5051C}"/>
              </a:ext>
            </a:extLst>
          </p:cNvPr>
          <p:cNvSpPr/>
          <p:nvPr/>
        </p:nvSpPr>
        <p:spPr>
          <a:xfrm>
            <a:off x="3708688" y="2746983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BCD999-A72C-9C28-9F38-77FE8CC901A1}"/>
              </a:ext>
            </a:extLst>
          </p:cNvPr>
          <p:cNvSpPr txBox="1"/>
          <p:nvPr/>
        </p:nvSpPr>
        <p:spPr>
          <a:xfrm>
            <a:off x="3281019" y="26110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3003FDD-A7FE-E2A7-F79B-964D3B6454B3}"/>
              </a:ext>
            </a:extLst>
          </p:cNvPr>
          <p:cNvSpPr/>
          <p:nvPr/>
        </p:nvSpPr>
        <p:spPr>
          <a:xfrm>
            <a:off x="5690609" y="1785367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82749-539D-40C4-60B7-3CA5D483BDA1}"/>
              </a:ext>
            </a:extLst>
          </p:cNvPr>
          <p:cNvSpPr txBox="1"/>
          <p:nvPr/>
        </p:nvSpPr>
        <p:spPr>
          <a:xfrm>
            <a:off x="5546763" y="14377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E71F6E9-0291-D5AE-C68E-89036156A51B}"/>
              </a:ext>
            </a:extLst>
          </p:cNvPr>
          <p:cNvSpPr/>
          <p:nvPr/>
        </p:nvSpPr>
        <p:spPr>
          <a:xfrm>
            <a:off x="7335917" y="3752573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896BB2-BEAF-8921-FE48-CA3B6679B6BA}"/>
              </a:ext>
            </a:extLst>
          </p:cNvPr>
          <p:cNvSpPr txBox="1"/>
          <p:nvPr/>
        </p:nvSpPr>
        <p:spPr>
          <a:xfrm>
            <a:off x="7164104" y="38137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F58F593-71D0-F24B-8603-4086BE8BC094}"/>
              </a:ext>
            </a:extLst>
          </p:cNvPr>
          <p:cNvSpPr/>
          <p:nvPr/>
        </p:nvSpPr>
        <p:spPr>
          <a:xfrm>
            <a:off x="8261578" y="1722509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BDD5C8-6A32-81DF-A365-E613FB689A80}"/>
              </a:ext>
            </a:extLst>
          </p:cNvPr>
          <p:cNvSpPr txBox="1"/>
          <p:nvPr/>
        </p:nvSpPr>
        <p:spPr>
          <a:xfrm>
            <a:off x="8117732" y="13748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6FD918-3AD9-16FE-C12D-DC5C3ADAB246}"/>
              </a:ext>
            </a:extLst>
          </p:cNvPr>
          <p:cNvSpPr/>
          <p:nvPr/>
        </p:nvSpPr>
        <p:spPr>
          <a:xfrm>
            <a:off x="11075900" y="2730707"/>
            <a:ext cx="96608" cy="82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79880A-1799-17B1-956A-2D1867AA5A09}"/>
              </a:ext>
            </a:extLst>
          </p:cNvPr>
          <p:cNvSpPr txBox="1"/>
          <p:nvPr/>
        </p:nvSpPr>
        <p:spPr>
          <a:xfrm>
            <a:off x="11169643" y="25699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14933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30DEB-9ECF-DB4D-440D-3CF07BFF3DD1}"/>
              </a:ext>
            </a:extLst>
          </p:cNvPr>
          <p:cNvSpPr txBox="1"/>
          <p:nvPr/>
        </p:nvSpPr>
        <p:spPr>
          <a:xfrm>
            <a:off x="2590897" y="444930"/>
            <a:ext cx="252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Integrated Circuits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6CE6D-CEA0-FCE2-6325-10C5579C86C3}"/>
              </a:ext>
            </a:extLst>
          </p:cNvPr>
          <p:cNvSpPr txBox="1"/>
          <p:nvPr/>
        </p:nvSpPr>
        <p:spPr>
          <a:xfrm>
            <a:off x="700659" y="1069848"/>
            <a:ext cx="533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Lets examine a digital integrated circuit: Texas Instruments SN7400N made in 1976.</a:t>
            </a:r>
          </a:p>
        </p:txBody>
      </p:sp>
      <p:pic>
        <p:nvPicPr>
          <p:cNvPr id="1026" name="Picture 2" descr="Upper half is a line diagram showing four NAND gate symbols in a rectangle. Lower half is a photo of a grey rectangular integrated circuit package with metal pins on the two long sides, and lettering on top as described in the caption">
            <a:extLst>
              <a:ext uri="{FF2B5EF4-FFF2-40B4-BE49-F238E27FC236}">
                <a16:creationId xmlns:a16="http://schemas.microsoft.com/office/drawing/2014/main" id="{4421B1D7-EEA1-2C46-CC1D-8F87F92FD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9" y="1673352"/>
            <a:ext cx="2303850" cy="28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7D0F3-2798-D0A5-1834-446BF3553F62}"/>
              </a:ext>
            </a:extLst>
          </p:cNvPr>
          <p:cNvSpPr txBox="1"/>
          <p:nvPr/>
        </p:nvSpPr>
        <p:spPr>
          <a:xfrm>
            <a:off x="3366871" y="1822642"/>
            <a:ext cx="4797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SN7400N chip contains four two-input NAND gates.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SN prefix indicates it was manufactured by Texas Instruments[1]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N suffix is a vendor-specific code indicating plastic DIP packaging.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second line of numbers (7645) is a date code; this chip was manufactured in the 45th week of 1976.</a:t>
            </a:r>
          </a:p>
          <a:p>
            <a:endParaRPr lang="en-US" sz="1200" dirty="0"/>
          </a:p>
          <a:p>
            <a:r>
              <a:rPr lang="en-US" sz="1200" dirty="0"/>
              <a:t>The IC has 14 pins with Gnd on pin7 and Vcc on pin 14.</a:t>
            </a:r>
          </a:p>
          <a:p>
            <a:r>
              <a:rPr lang="en-US" sz="1200" dirty="0"/>
              <a:t>pin1 = in1 NAND1</a:t>
            </a:r>
          </a:p>
          <a:p>
            <a:r>
              <a:rPr lang="en-US" sz="1200" dirty="0"/>
              <a:t>pin2 = in2 NAND1</a:t>
            </a:r>
          </a:p>
          <a:p>
            <a:r>
              <a:rPr lang="en-US" sz="1200" dirty="0"/>
              <a:t>pin3 = out NAND1</a:t>
            </a:r>
          </a:p>
          <a:p>
            <a:endParaRPr lang="en-US" sz="1200" dirty="0"/>
          </a:p>
          <a:p>
            <a:r>
              <a:rPr lang="en-US" sz="1200" dirty="0"/>
              <a:t>pin4 = in1 NAND2</a:t>
            </a:r>
          </a:p>
          <a:p>
            <a:r>
              <a:rPr lang="en-US" sz="1200" dirty="0"/>
              <a:t>pin5 = in2 NAND2</a:t>
            </a:r>
          </a:p>
          <a:p>
            <a:r>
              <a:rPr lang="en-US" sz="1200" dirty="0"/>
              <a:t>pin6 = out NAND2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2092B-3D58-B4EA-607F-3381C6FA9406}"/>
              </a:ext>
            </a:extLst>
          </p:cNvPr>
          <p:cNvSpPr txBox="1"/>
          <p:nvPr/>
        </p:nvSpPr>
        <p:spPr>
          <a:xfrm>
            <a:off x="5643471" y="3096006"/>
            <a:ext cx="1426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pin8 = out NAND3</a:t>
            </a:r>
          </a:p>
          <a:p>
            <a:r>
              <a:rPr lang="en-US" sz="1200" dirty="0"/>
              <a:t>pin9 = in2 NAND3</a:t>
            </a:r>
          </a:p>
          <a:p>
            <a:r>
              <a:rPr lang="en-US" sz="1200" dirty="0"/>
              <a:t>pin10 = in1 NAND3</a:t>
            </a:r>
          </a:p>
          <a:p>
            <a:endParaRPr lang="en-US" sz="1200" dirty="0"/>
          </a:p>
          <a:p>
            <a:r>
              <a:rPr lang="en-US" sz="1200" dirty="0"/>
              <a:t>pin11 = out NAND4</a:t>
            </a:r>
          </a:p>
          <a:p>
            <a:r>
              <a:rPr lang="en-US" sz="1200" dirty="0"/>
              <a:t>pin12 = in2 NAND4</a:t>
            </a:r>
          </a:p>
          <a:p>
            <a:r>
              <a:rPr lang="en-US" sz="1200" dirty="0"/>
              <a:t>pin13 = in1t NAND4</a:t>
            </a: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F6428-C26A-D727-F2E6-8ABBC2C85949}"/>
              </a:ext>
            </a:extLst>
          </p:cNvPr>
          <p:cNvSpPr txBox="1"/>
          <p:nvPr/>
        </p:nvSpPr>
        <p:spPr>
          <a:xfrm>
            <a:off x="700659" y="4665666"/>
            <a:ext cx="893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How can we model this integrated circuit, perhaps as a superset of our Nand Gate Class or do we need a subcircuit. Although, many</a:t>
            </a:r>
          </a:p>
          <a:p>
            <a:r>
              <a:rPr lang="en-US" sz="1200" dirty="0"/>
              <a:t>of the early IC’s were groups of logic gates such as And Gates, Or Gates, Not Gates, etc. later IC’s were subcircuits with higher-level functions</a:t>
            </a:r>
          </a:p>
          <a:p>
            <a:r>
              <a:rPr lang="en-US" sz="1200" dirty="0"/>
              <a:t>such as counters, flip-flops, and registers. It is probably best to create the IC as a subcircuit.</a:t>
            </a:r>
          </a:p>
        </p:txBody>
      </p:sp>
    </p:spTree>
    <p:extLst>
      <p:ext uri="{BB962C8B-B14F-4D97-AF65-F5344CB8AC3E}">
        <p14:creationId xmlns:p14="http://schemas.microsoft.com/office/powerpoint/2010/main" val="23733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797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CRIST</dc:creator>
  <cp:lastModifiedBy>RICK CRIST</cp:lastModifiedBy>
  <cp:revision>33</cp:revision>
  <dcterms:created xsi:type="dcterms:W3CDTF">2023-10-18T14:23:21Z</dcterms:created>
  <dcterms:modified xsi:type="dcterms:W3CDTF">2023-12-11T12:20:18Z</dcterms:modified>
</cp:coreProperties>
</file>