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0000"/>
    <a:srgbClr val="9D4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/>
    <p:restoredTop sz="94743"/>
  </p:normalViewPr>
  <p:slideViewPr>
    <p:cSldViewPr snapToGrid="0">
      <p:cViewPr varScale="1">
        <p:scale>
          <a:sx n="127" d="100"/>
          <a:sy n="127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83F71-D5EA-F041-A44D-2C14D9C4C8F9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17C86-C523-374B-9346-04F64218E692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07257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257D-6CBB-2F3E-2DD1-E1729D485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423E-0D73-4CFD-F79E-C5114194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BC1D-D56E-18CE-ECCA-8CD5CF90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BC3F-8110-7AB1-F764-002399E5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81AA-DA8E-F547-4F75-0B9098A3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67333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4DBC-46B4-2867-8FD1-E0E16F57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A538-D1FA-8144-F486-F014470F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9BBB-5F9C-0882-0D7F-B8290F0F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8D91-6CE3-95DE-9529-4226866E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2C5E-B14A-C3EC-792E-75AFDF4F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6963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1CA83-6E8C-15CC-0CB7-9FC99E863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E6332-C748-29A1-4BC7-955260686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0ED1-EADC-5ED4-E4D5-B31FC3D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FBF8-B3CD-8B7C-6F04-FF938F3A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5133-4F13-5BFD-59E2-602AEBD8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2196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617C-71A9-6BA6-4E97-5071300B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79F0-3C0F-B308-18C3-D254C150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BFFB-B8E6-D2B8-98AD-40D6A905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703E-1C79-63AA-C9E6-EA16511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6445-F6FA-616F-9F89-B5ECC357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10111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A48-A02B-BA7C-D97B-3D73810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E0464-E5B1-E450-E13E-CDEE597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1D75-35A3-33EC-8EDC-E33C170E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463F-6C73-8F3E-0215-FB0F9429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13C5-82F8-9D68-57BE-10BD8D30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29986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CB7F-DC76-10D1-68BF-7A812B95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C246-1A7C-2701-4D48-ED7B9E98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BBA6-2236-BD93-5261-CEC6FD4C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BFBD-F0EB-3FF1-3DFD-A737A6A6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9B196-4BF3-408B-B0DF-E0017EB8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CAEA-D219-E05A-F1EC-948FCB4E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33489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09CC-861F-C568-E190-69EAEFBD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720DB-C61C-D31A-A8C7-DD3E0023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92881-F307-62C9-A6A7-9AE48D934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4EA78-78A3-FEB3-A765-3157A55FB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AFCCD-875E-3D6F-0238-F7E3BC498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45367-DEB5-1CF6-446D-474E16F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B5CDF-DE42-5A8A-848C-74CF7E94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8B4A-9CC6-3CED-30C6-9C33FE8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7888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DB12-AE41-B4E2-45BD-E6CA9F54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2C029-C30D-00E5-E5AC-E903D4F4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B9DB7-3D43-D78C-6D48-D5904719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8A9A-A93C-1873-F312-FBA54920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5773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50FF4-9096-5570-CA56-6926E7B0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F7DC8-B55E-6A60-C7D8-3432E69A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724FE-323C-9A05-1130-FFDE5436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84669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AC9-0C1F-7598-3908-6A427932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50B3-3E66-AE06-2604-B883BA0A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9AD56-4CDC-9696-8113-4C23E687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89D1B-54B2-ECAC-010C-E315A181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D5A4-5A2B-3D50-6529-20C783E0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A0068-C50E-BBB9-B104-CF9062F5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16754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00D-506D-7C57-3AB1-515B11D0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AADB9-F78A-ECFF-D0D8-3D8E7B201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9A9E3-0DC7-8DF1-2DAE-88F7C79A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E516A-1488-3980-E61A-3903D1D0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924A-2835-69FE-9618-646CC040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25BAD-5FAE-9753-9137-62C937EE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9668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B2623-5A11-661E-30EF-2948AE84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5040-D6DA-386D-DC7C-2C7DA8A6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39C-EE3E-EB5D-8DF3-3594FBAF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4A81-F04D-C84D-8F39-9BC9522F8847}" type="datetimeFigureOut">
              <a:rPr lang="en-PE" smtClean="0"/>
              <a:t>18/01/24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15C5-6AA7-D7A4-63AB-449671307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4D2B-54C2-812E-AE74-E04D3836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A14E-4141-EF43-BA91-F77CAA9A995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27391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cronald/k8s-reloader-dem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cronald/argocd-demo-ap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configur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ronald/k8s-realoader-demo/tree/ma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FEC3-302F-5C8A-60FD-321F23A0D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865327" cy="2387600"/>
          </a:xfrm>
        </p:spPr>
        <p:txBody>
          <a:bodyPr/>
          <a:lstStyle/>
          <a:p>
            <a:pPr algn="l"/>
            <a:r>
              <a:rPr lang="en-PE" dirty="0"/>
              <a:t>Reload external config and secrets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B9B9A-9CDF-768C-4703-16D1C7C27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479"/>
            <a:ext cx="9144000" cy="1655762"/>
          </a:xfrm>
        </p:spPr>
        <p:txBody>
          <a:bodyPr>
            <a:normAutofit lnSpcReduction="10000"/>
          </a:bodyPr>
          <a:lstStyle/>
          <a:p>
            <a:endParaRPr lang="en-PE" dirty="0"/>
          </a:p>
          <a:p>
            <a:endParaRPr lang="en-PE" dirty="0"/>
          </a:p>
          <a:p>
            <a:endParaRPr lang="en-PE" dirty="0"/>
          </a:p>
          <a:p>
            <a:r>
              <a:rPr lang="en-PE" dirty="0"/>
              <a:t>Ronald Requena - 2024</a:t>
            </a:r>
          </a:p>
          <a:p>
            <a:endParaRPr lang="en-PE" dirty="0"/>
          </a:p>
        </p:txBody>
      </p:sp>
      <p:pic>
        <p:nvPicPr>
          <p:cNvPr id="1026" name="Picture 2" descr="Reloader-logo">
            <a:extLst>
              <a:ext uri="{FF2B5EF4-FFF2-40B4-BE49-F238E27FC236}">
                <a16:creationId xmlns:a16="http://schemas.microsoft.com/office/drawing/2014/main" id="{85F136BA-CA3F-146B-23AF-009A3367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79" y="21590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54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1CEA-7637-85FF-0EEF-13077600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Demo time</a:t>
            </a:r>
          </a:p>
        </p:txBody>
      </p:sp>
      <p:pic>
        <p:nvPicPr>
          <p:cNvPr id="5" name="Content Placeholder 4" descr="A computer room with a keyboard and a rug&#10;&#10;Description automatically generated">
            <a:extLst>
              <a:ext uri="{FF2B5EF4-FFF2-40B4-BE49-F238E27FC236}">
                <a16:creationId xmlns:a16="http://schemas.microsoft.com/office/drawing/2014/main" id="{01406D5F-8187-EF2B-04BD-25907D657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359" y="1612416"/>
            <a:ext cx="4806587" cy="4969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51618-0382-9F07-155E-717B4ACE4532}"/>
              </a:ext>
            </a:extLst>
          </p:cNvPr>
          <p:cNvSpPr txBox="1"/>
          <p:nvPr/>
        </p:nvSpPr>
        <p:spPr>
          <a:xfrm>
            <a:off x="6725633" y="3574981"/>
            <a:ext cx="5215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https://github.com/rcronald/k8s-reloader-demo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https://github.com/rcronald/argocd-demo-apps</a:t>
            </a:r>
            <a:endParaRPr lang="en-US" sz="2000" dirty="0"/>
          </a:p>
          <a:p>
            <a:endParaRPr lang="en-PE" sz="2000" dirty="0"/>
          </a:p>
        </p:txBody>
      </p:sp>
    </p:spTree>
    <p:extLst>
      <p:ext uri="{BB962C8B-B14F-4D97-AF65-F5344CB8AC3E}">
        <p14:creationId xmlns:p14="http://schemas.microsoft.com/office/powerpoint/2010/main" val="127954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521F-CD36-BFB7-C214-4E421F3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1B11-4746-2D7B-3CD9-70BDB4F5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E" dirty="0"/>
              <a:t>External configuration</a:t>
            </a:r>
          </a:p>
          <a:p>
            <a:r>
              <a:rPr lang="en-PE" dirty="0"/>
              <a:t>Secrets and Configmaps</a:t>
            </a:r>
          </a:p>
          <a:p>
            <a:r>
              <a:rPr lang="en-PE" dirty="0"/>
              <a:t>Reloader Kubernetes Controller</a:t>
            </a:r>
          </a:p>
          <a:p>
            <a:r>
              <a:rPr lang="en-PE" dirty="0"/>
              <a:t>Setup and installation</a:t>
            </a:r>
          </a:p>
          <a:p>
            <a:r>
              <a:rPr lang="en-PE" dirty="0"/>
              <a:t>Configuration</a:t>
            </a:r>
          </a:p>
          <a:p>
            <a:r>
              <a:rPr lang="en-PE" dirty="0"/>
              <a:t>Demo time</a:t>
            </a:r>
          </a:p>
          <a:p>
            <a:endParaRPr lang="en-PE" dirty="0"/>
          </a:p>
          <a:p>
            <a:endParaRPr lang="en-PE" dirty="0"/>
          </a:p>
          <a:p>
            <a:endParaRPr lang="en-PE" dirty="0"/>
          </a:p>
          <a:p>
            <a:endParaRPr lang="en-PE" dirty="0"/>
          </a:p>
        </p:txBody>
      </p:sp>
    </p:spTree>
    <p:extLst>
      <p:ext uri="{BB962C8B-B14F-4D97-AF65-F5344CB8AC3E}">
        <p14:creationId xmlns:p14="http://schemas.microsoft.com/office/powerpoint/2010/main" val="237545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060C3CA-5D55-5AE9-0D15-8A4FCE81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64651" y="2944148"/>
            <a:ext cx="3492667" cy="939672"/>
          </a:xfrm>
          <a:prstGeom prst="bentConnector3">
            <a:avLst>
              <a:gd name="adj1" fmla="val 428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4041FC-3133-8C8A-9FD7-671BD4F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External configuration requirement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F26F65-9F66-5C77-7FE1-6D7A0E14F88D}"/>
              </a:ext>
            </a:extLst>
          </p:cNvPr>
          <p:cNvSpPr/>
          <p:nvPr/>
        </p:nvSpPr>
        <p:spPr>
          <a:xfrm>
            <a:off x="2333847" y="2455056"/>
            <a:ext cx="2030804" cy="9781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Application / API / Microservice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6DF4B85-4366-8D5E-C069-6F22AEA6288C}"/>
              </a:ext>
            </a:extLst>
          </p:cNvPr>
          <p:cNvSpPr/>
          <p:nvPr/>
        </p:nvSpPr>
        <p:spPr>
          <a:xfrm>
            <a:off x="6402890" y="2379184"/>
            <a:ext cx="1159086" cy="112992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DataStore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6B38CC1-017C-F9E6-46BC-136F38BFA34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364651" y="2944147"/>
            <a:ext cx="2038239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5A5E3E6-B30D-7503-FDD2-9F6B9FAB371F}"/>
              </a:ext>
            </a:extLst>
          </p:cNvPr>
          <p:cNvSpPr/>
          <p:nvPr/>
        </p:nvSpPr>
        <p:spPr>
          <a:xfrm>
            <a:off x="4015785" y="3698765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Host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BB0C7-E8F7-2365-DAAE-1EEB01FD1BFE}"/>
              </a:ext>
            </a:extLst>
          </p:cNvPr>
          <p:cNvSpPr/>
          <p:nvPr/>
        </p:nvSpPr>
        <p:spPr>
          <a:xfrm>
            <a:off x="4015785" y="4205617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818BE-F37F-6C21-AD39-A3B3FA62297A}"/>
              </a:ext>
            </a:extLst>
          </p:cNvPr>
          <p:cNvSpPr/>
          <p:nvPr/>
        </p:nvSpPr>
        <p:spPr>
          <a:xfrm>
            <a:off x="4015785" y="4725972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E859A7-70CC-FED9-69DC-B4CE2DB3140C}"/>
              </a:ext>
            </a:extLst>
          </p:cNvPr>
          <p:cNvSpPr/>
          <p:nvPr/>
        </p:nvSpPr>
        <p:spPr>
          <a:xfrm>
            <a:off x="4015785" y="5246327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Username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C4B939-2BBB-2770-45B8-82ADD3FF967E}"/>
              </a:ext>
            </a:extLst>
          </p:cNvPr>
          <p:cNvSpPr/>
          <p:nvPr/>
        </p:nvSpPr>
        <p:spPr>
          <a:xfrm>
            <a:off x="4015785" y="5766682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Password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4E1100-1AD1-8F0B-1F50-268D8A71D350}"/>
              </a:ext>
            </a:extLst>
          </p:cNvPr>
          <p:cNvSpPr/>
          <p:nvPr/>
        </p:nvSpPr>
        <p:spPr>
          <a:xfrm>
            <a:off x="4015785" y="6287037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Certificate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192240-588D-4916-8B4D-7972580FDC10}"/>
              </a:ext>
            </a:extLst>
          </p:cNvPr>
          <p:cNvCxnSpPr>
            <a:endCxn id="18" idx="0"/>
          </p:cNvCxnSpPr>
          <p:nvPr/>
        </p:nvCxnSpPr>
        <p:spPr>
          <a:xfrm>
            <a:off x="4818994" y="2917254"/>
            <a:ext cx="0" cy="78151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D91598-F980-0E0C-7447-DF77368BE4C9}"/>
              </a:ext>
            </a:extLst>
          </p:cNvPr>
          <p:cNvSpPr/>
          <p:nvPr/>
        </p:nvSpPr>
        <p:spPr>
          <a:xfrm>
            <a:off x="7857318" y="1690688"/>
            <a:ext cx="1447554" cy="697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External Services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AB90D8-D2DC-D31B-0BE2-222FA7F854F2}"/>
              </a:ext>
            </a:extLst>
          </p:cNvPr>
          <p:cNvSpPr/>
          <p:nvPr/>
        </p:nvSpPr>
        <p:spPr>
          <a:xfrm>
            <a:off x="7857318" y="3535128"/>
            <a:ext cx="1447554" cy="697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Providers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FAD1480-50F3-D4D1-B7CE-83DAB9E82245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364651" y="2039380"/>
            <a:ext cx="3492667" cy="904768"/>
          </a:xfrm>
          <a:prstGeom prst="bentConnector3">
            <a:avLst>
              <a:gd name="adj1" fmla="val 425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41FC-3133-8C8A-9FD7-671BD4F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Secrets and Configmaps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62C88-13A4-F53A-BF36-B6CCA2AE68DA}"/>
              </a:ext>
            </a:extLst>
          </p:cNvPr>
          <p:cNvSpPr/>
          <p:nvPr/>
        </p:nvSpPr>
        <p:spPr>
          <a:xfrm>
            <a:off x="7160941" y="2106233"/>
            <a:ext cx="4192859" cy="3601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447E2-40D1-C9C8-BE1E-AD96AC4FE5BE}"/>
              </a:ext>
            </a:extLst>
          </p:cNvPr>
          <p:cNvSpPr txBox="1"/>
          <p:nvPr/>
        </p:nvSpPr>
        <p:spPr>
          <a:xfrm>
            <a:off x="7122331" y="5733335"/>
            <a:ext cx="181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dirty="0"/>
              <a:t>Kubernetes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63AD6-6E88-7197-C19F-2F979CD86432}"/>
              </a:ext>
            </a:extLst>
          </p:cNvPr>
          <p:cNvSpPr/>
          <p:nvPr/>
        </p:nvSpPr>
        <p:spPr>
          <a:xfrm>
            <a:off x="9883041" y="4365166"/>
            <a:ext cx="1237784" cy="462777"/>
          </a:xfrm>
          <a:prstGeom prst="rect">
            <a:avLst/>
          </a:prstGeom>
          <a:solidFill>
            <a:srgbClr val="FF0000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Secret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6A0D5-AED6-0DE5-1D09-366D83198CA0}"/>
              </a:ext>
            </a:extLst>
          </p:cNvPr>
          <p:cNvSpPr/>
          <p:nvPr/>
        </p:nvSpPr>
        <p:spPr>
          <a:xfrm>
            <a:off x="9883040" y="2812188"/>
            <a:ext cx="1237785" cy="462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ConfigMap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CEB1D1-0886-DADF-F331-6DAB169F5622}"/>
              </a:ext>
            </a:extLst>
          </p:cNvPr>
          <p:cNvSpPr/>
          <p:nvPr/>
        </p:nvSpPr>
        <p:spPr>
          <a:xfrm>
            <a:off x="7462024" y="3003905"/>
            <a:ext cx="1795346" cy="180649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C742E-E3AC-C1AF-17DB-D4CA64CDE8B6}"/>
              </a:ext>
            </a:extLst>
          </p:cNvPr>
          <p:cNvSpPr txBox="1"/>
          <p:nvPr/>
        </p:nvSpPr>
        <p:spPr>
          <a:xfrm>
            <a:off x="8088533" y="4856686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E" dirty="0"/>
              <a:t>Pod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7CE60C0-1190-6877-5468-05E5C2C24BAE}"/>
              </a:ext>
            </a:extLst>
          </p:cNvPr>
          <p:cNvSpPr/>
          <p:nvPr/>
        </p:nvSpPr>
        <p:spPr>
          <a:xfrm>
            <a:off x="7760528" y="3737097"/>
            <a:ext cx="350516" cy="34011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70406CD1-B013-8EEE-3795-1B703E6D0217}"/>
              </a:ext>
            </a:extLst>
          </p:cNvPr>
          <p:cNvSpPr/>
          <p:nvPr/>
        </p:nvSpPr>
        <p:spPr>
          <a:xfrm>
            <a:off x="8184439" y="3285574"/>
            <a:ext cx="350516" cy="34011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4F6C040-ED35-0FB0-C1EE-00AD278D0BDC}"/>
              </a:ext>
            </a:extLst>
          </p:cNvPr>
          <p:cNvSpPr/>
          <p:nvPr/>
        </p:nvSpPr>
        <p:spPr>
          <a:xfrm>
            <a:off x="8599721" y="3737097"/>
            <a:ext cx="350516" cy="34011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AE5AB57-37E2-E6BC-6504-4A08CD3F1FFC}"/>
              </a:ext>
            </a:extLst>
          </p:cNvPr>
          <p:cNvSpPr/>
          <p:nvPr/>
        </p:nvSpPr>
        <p:spPr>
          <a:xfrm>
            <a:off x="8152056" y="4199974"/>
            <a:ext cx="415282" cy="32338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A2D18-8255-3C22-8254-BB3D7599F30D}"/>
              </a:ext>
            </a:extLst>
          </p:cNvPr>
          <p:cNvSpPr txBox="1"/>
          <p:nvPr/>
        </p:nvSpPr>
        <p:spPr>
          <a:xfrm>
            <a:off x="7958785" y="306567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E" sz="1100" dirty="0"/>
              <a:t>Containers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4604-B781-F116-FBAB-D843BBEEE2A5}"/>
              </a:ext>
            </a:extLst>
          </p:cNvPr>
          <p:cNvSpPr txBox="1"/>
          <p:nvPr/>
        </p:nvSpPr>
        <p:spPr>
          <a:xfrm>
            <a:off x="8046150" y="4488741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E" sz="1100" dirty="0"/>
              <a:t>Volume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EB769BB-D944-ED5F-F8F6-0A0ECDBA053A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9257370" y="3907155"/>
            <a:ext cx="625671" cy="6894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D463077-B62C-0B24-2208-B94786F79F5B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9257370" y="3043577"/>
            <a:ext cx="625670" cy="8635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CFA0874-1A96-F02B-94E3-BCF50019993D}"/>
              </a:ext>
            </a:extLst>
          </p:cNvPr>
          <p:cNvSpPr/>
          <p:nvPr/>
        </p:nvSpPr>
        <p:spPr>
          <a:xfrm>
            <a:off x="999679" y="4391431"/>
            <a:ext cx="1606417" cy="462777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Secret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6CC662-0A2E-D470-A964-BC2E80B51A7B}"/>
              </a:ext>
            </a:extLst>
          </p:cNvPr>
          <p:cNvSpPr/>
          <p:nvPr/>
        </p:nvSpPr>
        <p:spPr>
          <a:xfrm>
            <a:off x="1005468" y="1887983"/>
            <a:ext cx="1606418" cy="462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ConfigMap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9FE2B0-302D-3185-E993-354CFE3DDDEC}"/>
              </a:ext>
            </a:extLst>
          </p:cNvPr>
          <p:cNvSpPr/>
          <p:nvPr/>
        </p:nvSpPr>
        <p:spPr>
          <a:xfrm>
            <a:off x="1005468" y="2464396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Host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21584B-CF5B-550D-7977-6CD687A5045F}"/>
              </a:ext>
            </a:extLst>
          </p:cNvPr>
          <p:cNvSpPr/>
          <p:nvPr/>
        </p:nvSpPr>
        <p:spPr>
          <a:xfrm>
            <a:off x="1005468" y="2983691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BB38C1-DBCB-B3B7-64B4-EE26C5AE8841}"/>
              </a:ext>
            </a:extLst>
          </p:cNvPr>
          <p:cNvSpPr/>
          <p:nvPr/>
        </p:nvSpPr>
        <p:spPr>
          <a:xfrm>
            <a:off x="999678" y="3502986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Port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40D21C-D071-76CF-DF19-D15B740F8F38}"/>
              </a:ext>
            </a:extLst>
          </p:cNvPr>
          <p:cNvSpPr/>
          <p:nvPr/>
        </p:nvSpPr>
        <p:spPr>
          <a:xfrm>
            <a:off x="999680" y="4967843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Username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5331A1-ECB7-9D11-1FDB-1E0BFEF83018}"/>
              </a:ext>
            </a:extLst>
          </p:cNvPr>
          <p:cNvSpPr/>
          <p:nvPr/>
        </p:nvSpPr>
        <p:spPr>
          <a:xfrm>
            <a:off x="999679" y="5487139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Password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D26816-4C94-C9CE-5271-649BEE85C72A}"/>
              </a:ext>
            </a:extLst>
          </p:cNvPr>
          <p:cNvSpPr/>
          <p:nvPr/>
        </p:nvSpPr>
        <p:spPr>
          <a:xfrm>
            <a:off x="1002840" y="6006434"/>
            <a:ext cx="1606418" cy="434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>
                <a:solidFill>
                  <a:sysClr val="windowText" lastClr="000000"/>
                </a:solidFill>
              </a:rPr>
              <a:t>Certificates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52C26-0618-70CE-00BE-3691A6B822F3}"/>
              </a:ext>
            </a:extLst>
          </p:cNvPr>
          <p:cNvSpPr txBox="1"/>
          <p:nvPr/>
        </p:nvSpPr>
        <p:spPr>
          <a:xfrm>
            <a:off x="2752038" y="1815573"/>
            <a:ext cx="2836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is an API object used to store non-confidential data in key-value pairs. 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Pods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can consume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as environment variables, command-line arguments, or as configuration files in a </a:t>
            </a:r>
            <a:r>
              <a:rPr lang="en-US" sz="1400" b="0" i="0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volume (1)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P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4DF27-8FC0-41B7-A968-72267B7C6114}"/>
              </a:ext>
            </a:extLst>
          </p:cNvPr>
          <p:cNvSpPr txBox="1"/>
          <p:nvPr/>
        </p:nvSpPr>
        <p:spPr>
          <a:xfrm>
            <a:off x="2742892" y="4392508"/>
            <a:ext cx="2836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Secret is an object that contains a small amount of sensitive data such as a password, a token, or a key. Such information might otherwise be put in a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specification or in a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container image (1)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</a:t>
            </a:r>
            <a:endParaRPr lang="en-P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D3D93-3C58-EFB8-DC6C-E978E6D74A9A}"/>
              </a:ext>
            </a:extLst>
          </p:cNvPr>
          <p:cNvSpPr txBox="1"/>
          <p:nvPr/>
        </p:nvSpPr>
        <p:spPr>
          <a:xfrm>
            <a:off x="7360023" y="6537699"/>
            <a:ext cx="4742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800" dirty="0"/>
              <a:t>- </a:t>
            </a:r>
            <a:r>
              <a:rPr lang="en-US" sz="800" dirty="0">
                <a:hlinkClick r:id="rId2"/>
              </a:rPr>
              <a:t>https://kubernetes.io/docs/concepts/configuration</a:t>
            </a:r>
            <a:endParaRPr lang="en-US" sz="800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8A571C5-249C-1103-BF12-21A9B16EF69E}"/>
              </a:ext>
            </a:extLst>
          </p:cNvPr>
          <p:cNvSpPr/>
          <p:nvPr/>
        </p:nvSpPr>
        <p:spPr>
          <a:xfrm rot="5400000">
            <a:off x="5268557" y="3648632"/>
            <a:ext cx="1847078" cy="5576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1492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9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" grpId="0"/>
      <p:bldP spid="18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ED3-70C3-96EC-C1E6-B36813EE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Reloader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EB1A-142F-D35C-0256-8147CEE5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49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Kubernetes controller</a:t>
            </a:r>
            <a:r>
              <a:rPr lang="en-US" b="1" dirty="0"/>
              <a:t> </a:t>
            </a:r>
            <a:r>
              <a:rPr lang="en-US" dirty="0"/>
              <a:t>to watch changes in </a:t>
            </a:r>
            <a:r>
              <a:rPr lang="en-US" b="1" dirty="0" err="1"/>
              <a:t>ConfigMap</a:t>
            </a:r>
            <a:r>
              <a:rPr lang="en-US" dirty="0"/>
              <a:t> and </a:t>
            </a:r>
            <a:r>
              <a:rPr lang="en-US" b="1" dirty="0"/>
              <a:t>Secrets</a:t>
            </a:r>
            <a:r>
              <a:rPr lang="en-US" dirty="0"/>
              <a:t> and do </a:t>
            </a:r>
            <a:r>
              <a:rPr lang="en-US" b="1" dirty="0"/>
              <a:t>rolling upgrades </a:t>
            </a:r>
            <a:r>
              <a:rPr lang="en-US" dirty="0"/>
              <a:t>on </a:t>
            </a:r>
            <a:r>
              <a:rPr lang="en-US" b="1" dirty="0"/>
              <a:t>Pods</a:t>
            </a:r>
            <a:r>
              <a:rPr lang="en-US" dirty="0"/>
              <a:t> with their associated </a:t>
            </a:r>
            <a:r>
              <a:rPr lang="en-US" b="1" dirty="0"/>
              <a:t>Deployment</a:t>
            </a:r>
            <a:r>
              <a:rPr lang="en-US" dirty="0"/>
              <a:t>, </a:t>
            </a:r>
            <a:r>
              <a:rPr lang="en-US" b="1" dirty="0" err="1"/>
              <a:t>StatefulSet</a:t>
            </a:r>
            <a:r>
              <a:rPr lang="en-US" dirty="0"/>
              <a:t>, </a:t>
            </a:r>
            <a:r>
              <a:rPr lang="en-US" b="1" dirty="0" err="1"/>
              <a:t>DaemonSet</a:t>
            </a:r>
            <a:r>
              <a:rPr lang="en-US" dirty="0"/>
              <a:t> and </a:t>
            </a:r>
            <a:r>
              <a:rPr lang="en-US" b="1" dirty="0" err="1"/>
              <a:t>DeploymentConfig</a:t>
            </a:r>
            <a:endParaRPr lang="en-PE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47A18-50DB-1B0D-02D4-80B46D16701B}"/>
              </a:ext>
            </a:extLst>
          </p:cNvPr>
          <p:cNvSpPr/>
          <p:nvPr/>
        </p:nvSpPr>
        <p:spPr>
          <a:xfrm>
            <a:off x="5332142" y="4073060"/>
            <a:ext cx="1237784" cy="462777"/>
          </a:xfrm>
          <a:prstGeom prst="rect">
            <a:avLst/>
          </a:prstGeom>
          <a:solidFill>
            <a:srgbClr val="FF0000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702D4-0C79-6BF4-0D81-557249E5A433}"/>
              </a:ext>
            </a:extLst>
          </p:cNvPr>
          <p:cNvSpPr/>
          <p:nvPr/>
        </p:nvSpPr>
        <p:spPr>
          <a:xfrm>
            <a:off x="5332141" y="5695563"/>
            <a:ext cx="1237785" cy="462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ConfigMap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EFD4F9-1AED-11F0-F074-7A745CF21F6A}"/>
              </a:ext>
            </a:extLst>
          </p:cNvPr>
          <p:cNvSpPr/>
          <p:nvPr/>
        </p:nvSpPr>
        <p:spPr>
          <a:xfrm>
            <a:off x="2929054" y="4089787"/>
            <a:ext cx="1795346" cy="180649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444A7-A605-EEEE-4638-FB6D2C2D0FF1}"/>
              </a:ext>
            </a:extLst>
          </p:cNvPr>
          <p:cNvSpPr txBox="1"/>
          <p:nvPr/>
        </p:nvSpPr>
        <p:spPr>
          <a:xfrm>
            <a:off x="3555563" y="594256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E" dirty="0"/>
              <a:t>Pod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D5D9E6E-5710-13A4-44DE-5D1CDDF780BA}"/>
              </a:ext>
            </a:extLst>
          </p:cNvPr>
          <p:cNvSpPr/>
          <p:nvPr/>
        </p:nvSpPr>
        <p:spPr>
          <a:xfrm>
            <a:off x="3544048" y="4674237"/>
            <a:ext cx="614993" cy="56584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794AF-47BF-142D-491E-33A9ACF4B394}"/>
              </a:ext>
            </a:extLst>
          </p:cNvPr>
          <p:cNvSpPr txBox="1"/>
          <p:nvPr/>
        </p:nvSpPr>
        <p:spPr>
          <a:xfrm>
            <a:off x="3418732" y="5228913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E" sz="1100" dirty="0"/>
              <a:t>Containers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F8D0F9-6472-6ECF-AF2E-90985F464904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 flipV="1">
            <a:off x="4724400" y="4304449"/>
            <a:ext cx="607742" cy="6885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6042320-C904-0835-CD27-6B72CF920484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724400" y="4993037"/>
            <a:ext cx="607741" cy="9339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475A6C-6DA8-D910-AA7F-247A2F4DFBA0}"/>
              </a:ext>
            </a:extLst>
          </p:cNvPr>
          <p:cNvSpPr/>
          <p:nvPr/>
        </p:nvSpPr>
        <p:spPr>
          <a:xfrm>
            <a:off x="8807603" y="3960155"/>
            <a:ext cx="1237785" cy="688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E" dirty="0"/>
              <a:t>Update Secret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A6890-DEC9-F6E4-8631-AA3303E602F7}"/>
              </a:ext>
            </a:extLst>
          </p:cNvPr>
          <p:cNvSpPr/>
          <p:nvPr/>
        </p:nvSpPr>
        <p:spPr>
          <a:xfrm>
            <a:off x="8807604" y="5582657"/>
            <a:ext cx="1237785" cy="688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E" dirty="0"/>
              <a:t>Update ConfigMap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960AD-469A-9BA6-C603-0159517999E6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6569926" y="4304449"/>
            <a:ext cx="223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D0B1E-88CE-9549-1482-81195401DB1A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>
            <a:off x="6569926" y="5926951"/>
            <a:ext cx="2237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9EB50DA-A633-06BC-C858-1479342FF7D9}"/>
              </a:ext>
            </a:extLst>
          </p:cNvPr>
          <p:cNvSpPr/>
          <p:nvPr/>
        </p:nvSpPr>
        <p:spPr>
          <a:xfrm>
            <a:off x="8807603" y="4181784"/>
            <a:ext cx="262056" cy="245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9B063E-7054-9BAE-DA47-9A889DA182F0}"/>
              </a:ext>
            </a:extLst>
          </p:cNvPr>
          <p:cNvSpPr/>
          <p:nvPr/>
        </p:nvSpPr>
        <p:spPr>
          <a:xfrm>
            <a:off x="8807603" y="5773622"/>
            <a:ext cx="262056" cy="245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0271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28125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-2.96296E-6 L -0.28125 0.00023 C -0.28776 0.00093 -0.29414 0.00417 -0.30052 0.00324 C -0.31185 0.00139 -0.30717 0.00162 -0.3142 0.00162 L -0.3142 0.10255 L -0.38373 0.09908 " pathEditMode="relative" rAng="0" ptsTypes="AAAA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816 0 " pathEditMode="relative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15 -3.7037E-7 L -0.28815 0.00023 C -0.3056 0.00347 -0.29375 0.00162 -0.32396 0.00162 L -0.32396 0.00185 L -0.32396 -0.12824 L -0.32396 -0.12986 C -0.32942 -0.13056 -0.33489 -0.13079 -0.34036 -0.13148 C -0.34166 -0.13171 -0.34284 -0.13287 -0.34401 -0.1331 C -0.35299 -0.13611 -0.35429 -0.13634 -0.36237 -0.13796 C -0.36849 -0.1375 -0.37461 -0.13773 -0.3806 -0.13634 C -0.38333 -0.13588 -0.38567 -0.13356 -0.38789 -0.13148 " pathEditMode="relative" rAng="0" ptsTypes="AAAAAAAAAAA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63A-5CA6-EDCD-1F73-5E688F83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Setup and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DFEDE-522F-AC29-934C-69B3EBE82FC2}"/>
              </a:ext>
            </a:extLst>
          </p:cNvPr>
          <p:cNvSpPr txBox="1"/>
          <p:nvPr/>
        </p:nvSpPr>
        <p:spPr>
          <a:xfrm>
            <a:off x="838200" y="2025224"/>
            <a:ext cx="9567746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helm repo add </a:t>
            </a:r>
            <a:r>
              <a:rPr lang="en-US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stakater</a:t>
            </a:r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https://</a:t>
            </a:r>
            <a:r>
              <a:rPr lang="en-US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stakater.github.io</a:t>
            </a:r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stakater</a:t>
            </a:r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-charts </a:t>
            </a:r>
          </a:p>
          <a:p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helm repo update </a:t>
            </a:r>
          </a:p>
          <a:p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helm install </a:t>
            </a:r>
            <a:r>
              <a:rPr lang="en-US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stakater</a:t>
            </a:r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/reloader </a:t>
            </a:r>
            <a:r>
              <a:rPr lang="en-US" dirty="0">
                <a:solidFill>
                  <a:schemeClr val="bg1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--generate-name</a:t>
            </a:r>
            <a:endParaRPr lang="en-PE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DEB3C-ACB0-8203-116B-D5BFE9D00F11}"/>
              </a:ext>
            </a:extLst>
          </p:cNvPr>
          <p:cNvSpPr txBox="1"/>
          <p:nvPr/>
        </p:nvSpPr>
        <p:spPr>
          <a:xfrm>
            <a:off x="838200" y="16558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dirty="0"/>
              <a:t>Helm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722E7-6C8A-B4BF-8FB9-9CFFFF2D1FBA}"/>
              </a:ext>
            </a:extLst>
          </p:cNvPr>
          <p:cNvSpPr txBox="1"/>
          <p:nvPr/>
        </p:nvSpPr>
        <p:spPr>
          <a:xfrm>
            <a:off x="838200" y="3909447"/>
            <a:ext cx="9567746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kubectl</a:t>
            </a:r>
            <a:r>
              <a:rPr lang="en-US" sz="16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apply -k https://</a:t>
            </a:r>
            <a:r>
              <a:rPr lang="en-US" sz="16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github.com</a:t>
            </a:r>
            <a:r>
              <a:rPr lang="en-US" sz="16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stakater</a:t>
            </a:r>
            <a:r>
              <a:rPr lang="en-US" sz="16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/Reloader/deployments/</a:t>
            </a:r>
            <a:r>
              <a:rPr lang="en-US" sz="16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kubernetes</a:t>
            </a:r>
            <a:endParaRPr lang="en-PE" sz="16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BAABC-E357-299B-D033-754DB229A361}"/>
              </a:ext>
            </a:extLst>
          </p:cNvPr>
          <p:cNvSpPr txBox="1"/>
          <p:nvPr/>
        </p:nvSpPr>
        <p:spPr>
          <a:xfrm>
            <a:off x="838199" y="3540115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dirty="0"/>
              <a:t>Kustomize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033B5-C804-AE08-A876-2ABCCC8E4D70}"/>
              </a:ext>
            </a:extLst>
          </p:cNvPr>
          <p:cNvSpPr txBox="1"/>
          <p:nvPr/>
        </p:nvSpPr>
        <p:spPr>
          <a:xfrm>
            <a:off x="838199" y="4870340"/>
            <a:ext cx="660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dirty="0"/>
              <a:t>If you don’t have a local kubernetes cluster, use Github CodeSpaces: </a:t>
            </a:r>
          </a:p>
          <a:p>
            <a:r>
              <a:rPr lang="en-US" dirty="0">
                <a:hlinkClick r:id="rId2"/>
              </a:rPr>
              <a:t>https://github.com/rcronald/k8s-realoader-demo/tree</a:t>
            </a:r>
            <a:r>
              <a:rPr lang="en-US">
                <a:hlinkClick r:id="rId2"/>
              </a:rPr>
              <a:t>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5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0E52-C044-A44F-53AB-B8E6082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A399-BD5A-D27F-E81E-82F3BDB0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E" dirty="0"/>
              <a:t>Deployment for all configmap and secret used as environment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FC6D9-D8F6-8BA3-9961-861B05D0C5EC}"/>
              </a:ext>
            </a:extLst>
          </p:cNvPr>
          <p:cNvSpPr txBox="1"/>
          <p:nvPr/>
        </p:nvSpPr>
        <p:spPr>
          <a:xfrm>
            <a:off x="838201" y="2341756"/>
            <a:ext cx="78374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Deployment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annotations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reloader.stakater.com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/auto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</a:p>
          <a:p>
            <a:endParaRPr lang="en-US" sz="16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template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metadata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CA463-B129-AF51-5954-6CD4462C578B}"/>
              </a:ext>
            </a:extLst>
          </p:cNvPr>
          <p:cNvSpPr/>
          <p:nvPr/>
        </p:nvSpPr>
        <p:spPr>
          <a:xfrm>
            <a:off x="1282389" y="3294063"/>
            <a:ext cx="7125631" cy="4527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96150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0E52-C044-A44F-53AB-B8E6082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A399-BD5A-D27F-E81E-82F3BDB0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E" dirty="0"/>
              <a:t>Deployment that restrict for specific Configmaps and Secrets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FC6D9-D8F6-8BA3-9961-861B05D0C5EC}"/>
              </a:ext>
            </a:extLst>
          </p:cNvPr>
          <p:cNvSpPr txBox="1"/>
          <p:nvPr/>
        </p:nvSpPr>
        <p:spPr>
          <a:xfrm>
            <a:off x="838201" y="2341756"/>
            <a:ext cx="78374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Deployment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annotations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reloader.stakater.com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/search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template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metadata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CA463-B129-AF51-5954-6CD4462C578B}"/>
              </a:ext>
            </a:extLst>
          </p:cNvPr>
          <p:cNvSpPr/>
          <p:nvPr/>
        </p:nvSpPr>
        <p:spPr>
          <a:xfrm>
            <a:off x="1282389" y="3100039"/>
            <a:ext cx="7125631" cy="3289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595E-1230-0B68-9BB2-93E725CC342F}"/>
              </a:ext>
            </a:extLst>
          </p:cNvPr>
          <p:cNvSpPr txBox="1"/>
          <p:nvPr/>
        </p:nvSpPr>
        <p:spPr>
          <a:xfrm>
            <a:off x="926480" y="4506502"/>
            <a:ext cx="78374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ConfigMap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/ Secret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annotations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reloader.stakater.com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/match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key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value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7C2F4-E0A9-6A67-2938-16B010E197C8}"/>
              </a:ext>
            </a:extLst>
          </p:cNvPr>
          <p:cNvSpPr/>
          <p:nvPr/>
        </p:nvSpPr>
        <p:spPr>
          <a:xfrm>
            <a:off x="1282389" y="5264785"/>
            <a:ext cx="7125631" cy="3289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43711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0E52-C044-A44F-53AB-B8E6082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A399-BD5A-D27F-E81E-82F3BDB0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131"/>
          </a:xfrm>
        </p:spPr>
        <p:txBody>
          <a:bodyPr/>
          <a:lstStyle/>
          <a:p>
            <a:pPr marL="0" indent="0">
              <a:buNone/>
            </a:pPr>
            <a:r>
              <a:rPr lang="en-PE" dirty="0"/>
              <a:t>Deployment with specific configmaps and secrets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FC6D9-D8F6-8BA3-9961-861B05D0C5EC}"/>
              </a:ext>
            </a:extLst>
          </p:cNvPr>
          <p:cNvSpPr txBox="1"/>
          <p:nvPr/>
        </p:nvSpPr>
        <p:spPr>
          <a:xfrm>
            <a:off x="838201" y="2341756"/>
            <a:ext cx="78374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Deployment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annotations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configmap.reloader.stakater.com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/reload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demo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configmap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endParaRPr lang="en-US" sz="1600" b="0" dirty="0">
              <a:solidFill>
                <a:srgbClr val="CE9178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secret.reloader.stakater.com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/reload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”demo-secret”</a:t>
            </a:r>
          </a:p>
          <a:p>
            <a:endParaRPr lang="en-US" sz="16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template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metadata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CA463-B129-AF51-5954-6CD4462C578B}"/>
              </a:ext>
            </a:extLst>
          </p:cNvPr>
          <p:cNvSpPr/>
          <p:nvPr/>
        </p:nvSpPr>
        <p:spPr>
          <a:xfrm>
            <a:off x="1282389" y="3294063"/>
            <a:ext cx="7125631" cy="4527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A70EE-A1B1-FCD5-50DF-554A158D5A9F}"/>
              </a:ext>
            </a:extLst>
          </p:cNvPr>
          <p:cNvSpPr/>
          <p:nvPr/>
        </p:nvSpPr>
        <p:spPr>
          <a:xfrm>
            <a:off x="1282389" y="4035619"/>
            <a:ext cx="7125631" cy="452747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15947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5617</TotalTime>
  <Words>433</Words>
  <Application>Microsoft Macintosh PowerPoint</Application>
  <PresentationFormat>Widescreen</PresentationFormat>
  <Paragraphs>104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Ayuthaya</vt:lpstr>
      <vt:lpstr>Calibri</vt:lpstr>
      <vt:lpstr>Calibri Light</vt:lpstr>
      <vt:lpstr>Menlo</vt:lpstr>
      <vt:lpstr>open sans</vt:lpstr>
      <vt:lpstr>Office Theme</vt:lpstr>
      <vt:lpstr>Reload external config and secrets </vt:lpstr>
      <vt:lpstr>Agenda</vt:lpstr>
      <vt:lpstr>External configuration requirement</vt:lpstr>
      <vt:lpstr>Secrets and Configmaps</vt:lpstr>
      <vt:lpstr>Reloader</vt:lpstr>
      <vt:lpstr>Setup and installation</vt:lpstr>
      <vt:lpstr>Configuration</vt:lpstr>
      <vt:lpstr>Configuration</vt:lpstr>
      <vt:lpstr>Configuration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Reload external config and secrets </dc:title>
  <dc:creator>Requena Crispin, Ronald</dc:creator>
  <cp:lastModifiedBy>Ronald RC</cp:lastModifiedBy>
  <cp:revision>2</cp:revision>
  <dcterms:created xsi:type="dcterms:W3CDTF">2023-12-26T23:07:38Z</dcterms:created>
  <dcterms:modified xsi:type="dcterms:W3CDTF">2024-01-20T03:59:22Z</dcterms:modified>
</cp:coreProperties>
</file>