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03708" y="792786"/>
            <a:ext cx="5615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500"/>
              <a:buFont typeface="Trebuchet MS"/>
              <a:buNone/>
              <a:defRPr b="1" i="0" sz="4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03708" y="2652542"/>
            <a:ext cx="5615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03707" y="1262710"/>
            <a:ext cx="6465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100"/>
              <a:buFont typeface="Trebuchet MS"/>
              <a:buNone/>
              <a:defRPr b="1" i="0" sz="4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03707" y="3422503"/>
            <a:ext cx="64659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03707" y="1405481"/>
            <a:ext cx="3154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3548195" y="1405481"/>
            <a:ext cx="322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03705" y="125438"/>
            <a:ext cx="8495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03705" y="1211887"/>
            <a:ext cx="3291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03706" y="1829821"/>
            <a:ext cx="32919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3683722" y="1211887"/>
            <a:ext cx="3087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3683722" y="1829821"/>
            <a:ext cx="30876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03707" y="348853"/>
            <a:ext cx="2325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Trebuchet MS"/>
              <a:buNone/>
              <a:defRPr b="1" i="0" sz="2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743196" y="348853"/>
            <a:ext cx="40284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03707" y="1549004"/>
            <a:ext cx="2325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3708" y="362494"/>
            <a:ext cx="20085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Trebuchet MS"/>
              <a:buNone/>
              <a:defRPr b="1" i="0" sz="2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2414174" y="362494"/>
            <a:ext cx="43572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3708" y="1562644"/>
            <a:ext cx="20085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DADA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ADADA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303707" y="4777813"/>
            <a:ext cx="163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414174" y="4777813"/>
            <a:ext cx="245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5343520" y="4777813"/>
            <a:ext cx="142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457856" y="3686236"/>
            <a:ext cx="672417" cy="2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 rot="-5400000">
            <a:off x="-1585449" y="1909575"/>
            <a:ext cx="291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pt-BR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pt-BR" sz="9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9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03708" y="792786"/>
            <a:ext cx="56154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 of Thrones</a:t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03708" y="2652542"/>
            <a:ext cx="56154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Contando a história da série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762850" y="3584625"/>
            <a:ext cx="37173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Antonio Gadelha (ajgan)</a:t>
            </a:r>
            <a:endParaRPr sz="14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Rafael Albuquerque (rlsma)</a:t>
            </a:r>
            <a:endParaRPr sz="14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Rodrigo Carneiro (rcrs3)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Game of Thrones Episodes</a:t>
            </a:r>
            <a:endParaRPr/>
          </a:p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Todos os episódios da série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Todas as cenas dos episódios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Todos os personagens presentes na cena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Local e duração de cada cena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que podem ser extraídas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03708" y="1391948"/>
            <a:ext cx="64593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Tempo em que cada personagem aparece na tela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Interações entre personagens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pt-BR"/>
              <a:t>Percurso de cada personagem pelo mundo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185650" y="1378225"/>
            <a:ext cx="39231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Co-ocorrência de personagens na tela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Com interatividade: um clique em uma célula mostra uma outra visualização 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76" y="1207650"/>
            <a:ext cx="3671600" cy="35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375050" y="1929175"/>
            <a:ext cx="3429300" cy="206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Clique na célula mostra detalhes do tempo de tela de dois personagens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00" y="1872225"/>
            <a:ext cx="4957899" cy="2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786325" y="1483200"/>
            <a:ext cx="3923100" cy="329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Mapa com trajeto dos personagens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Shapefile de Westeros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Slider temporal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43745" l="0" r="0" t="16006"/>
          <a:stretch/>
        </p:blipFill>
        <p:spPr>
          <a:xfrm>
            <a:off x="120000" y="1483200"/>
            <a:ext cx="4756101" cy="27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03708" y="323583"/>
            <a:ext cx="8601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Ideias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624102" y="1427950"/>
            <a:ext cx="4962300" cy="321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Mapa com pontos onde ocorreram eventos importantes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Ao clicar em um ponto mostra informações sobre o evento selecionado </a:t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00" y="1600250"/>
            <a:ext cx="3027750" cy="28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03707" y="593510"/>
            <a:ext cx="64659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Sugestões?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03707" y="2733103"/>
            <a:ext cx="64659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