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7"/>
  </p:notesMasterIdLst>
  <p:sldIdLst>
    <p:sldId id="256" r:id="rId2"/>
    <p:sldId id="259" r:id="rId3"/>
    <p:sldId id="273" r:id="rId4"/>
    <p:sldId id="310" r:id="rId5"/>
    <p:sldId id="311" r:id="rId6"/>
    <p:sldId id="323" r:id="rId7"/>
    <p:sldId id="324" r:id="rId8"/>
    <p:sldId id="306" r:id="rId9"/>
    <p:sldId id="325" r:id="rId10"/>
    <p:sldId id="308" r:id="rId11"/>
    <p:sldId id="307" r:id="rId12"/>
    <p:sldId id="309" r:id="rId13"/>
    <p:sldId id="264" r:id="rId14"/>
    <p:sldId id="316" r:id="rId15"/>
    <p:sldId id="317" r:id="rId16"/>
    <p:sldId id="319" r:id="rId17"/>
    <p:sldId id="318" r:id="rId18"/>
    <p:sldId id="320" r:id="rId19"/>
    <p:sldId id="322" r:id="rId20"/>
    <p:sldId id="260" r:id="rId21"/>
    <p:sldId id="261" r:id="rId22"/>
    <p:sldId id="270" r:id="rId23"/>
    <p:sldId id="321" r:id="rId24"/>
    <p:sldId id="263" r:id="rId25"/>
    <p:sldId id="275" r:id="rId26"/>
  </p:sldIdLst>
  <p:sldSz cx="9144000" cy="5143500" type="screen16x9"/>
  <p:notesSz cx="6858000" cy="9144000"/>
  <p:embeddedFontLst>
    <p:embeddedFont>
      <p:font typeface="Catamaran" panose="020B0604020202020204" charset="0"/>
      <p:regular r:id="rId28"/>
      <p:bold r:id="rId29"/>
    </p:embeddedFont>
    <p:embeddedFont>
      <p:font typeface="Fugaz On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8E669D-7D70-4F39-98F4-0DBC5D60AF89}" v="9" dt="2024-03-04T00:02:18.058"/>
  </p1510:revLst>
</p1510:revInfo>
</file>

<file path=ppt/tableStyles.xml><?xml version="1.0" encoding="utf-8"?>
<a:tblStyleLst xmlns:a="http://schemas.openxmlformats.org/drawingml/2006/main" def="{99DD82BE-07B8-4B9F-BFEE-244F04C77186}">
  <a:tblStyle styleId="{99DD82BE-07B8-4B9F-BFEE-244F04C771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86" y="-1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on Cruz Martinez" userId="61238e3a-c8bd-449f-a038-1be989ed487e" providerId="ADAL" clId="{AC8E669D-7D70-4F39-98F4-0DBC5D60AF89}"/>
    <pc:docChg chg="undo custSel addSld delSld modSld sldOrd delMainMaster">
      <pc:chgData name="Ramon Cruz Martinez" userId="61238e3a-c8bd-449f-a038-1be989ed487e" providerId="ADAL" clId="{AC8E669D-7D70-4F39-98F4-0DBC5D60AF89}" dt="2024-03-04T00:19:26.401" v="122" actId="2890"/>
      <pc:docMkLst>
        <pc:docMk/>
      </pc:docMkLst>
      <pc:sldChg chg="modSp mod">
        <pc:chgData name="Ramon Cruz Martinez" userId="61238e3a-c8bd-449f-a038-1be989ed487e" providerId="ADAL" clId="{AC8E669D-7D70-4F39-98F4-0DBC5D60AF89}" dt="2024-03-03T23:54:36.687" v="21" actId="20577"/>
        <pc:sldMkLst>
          <pc:docMk/>
          <pc:sldMk cId="0" sldId="259"/>
        </pc:sldMkLst>
        <pc:spChg chg="mod">
          <ac:chgData name="Ramon Cruz Martinez" userId="61238e3a-c8bd-449f-a038-1be989ed487e" providerId="ADAL" clId="{AC8E669D-7D70-4F39-98F4-0DBC5D60AF89}" dt="2024-03-03T23:54:36.687" v="21" actId="20577"/>
          <ac:spMkLst>
            <pc:docMk/>
            <pc:sldMk cId="0" sldId="259"/>
            <ac:spMk id="221" creationId="{00000000-0000-0000-0000-000000000000}"/>
          </ac:spMkLst>
        </pc:spChg>
      </pc:sldChg>
      <pc:sldChg chg="addSp delSp modSp mod">
        <pc:chgData name="Ramon Cruz Martinez" userId="61238e3a-c8bd-449f-a038-1be989ed487e" providerId="ADAL" clId="{AC8E669D-7D70-4F39-98F4-0DBC5D60AF89}" dt="2024-03-04T00:02:00.107" v="77" actId="1076"/>
        <pc:sldMkLst>
          <pc:docMk/>
          <pc:sldMk cId="0" sldId="273"/>
        </pc:sldMkLst>
        <pc:spChg chg="add mod">
          <ac:chgData name="Ramon Cruz Martinez" userId="61238e3a-c8bd-449f-a038-1be989ed487e" providerId="ADAL" clId="{AC8E669D-7D70-4F39-98F4-0DBC5D60AF89}" dt="2024-03-03T23:56:02.600" v="36" actId="1076"/>
          <ac:spMkLst>
            <pc:docMk/>
            <pc:sldMk cId="0" sldId="273"/>
            <ac:spMk id="3" creationId="{522D3BD4-AB7B-BF87-6B20-4BCAAD02D518}"/>
          </ac:spMkLst>
        </pc:spChg>
        <pc:spChg chg="add mod">
          <ac:chgData name="Ramon Cruz Martinez" userId="61238e3a-c8bd-449f-a038-1be989ed487e" providerId="ADAL" clId="{AC8E669D-7D70-4F39-98F4-0DBC5D60AF89}" dt="2024-03-04T00:02:00.107" v="77" actId="1076"/>
          <ac:spMkLst>
            <pc:docMk/>
            <pc:sldMk cId="0" sldId="273"/>
            <ac:spMk id="4" creationId="{E42A56C5-3A05-FDF3-944C-C2880155A5FF}"/>
          </ac:spMkLst>
        </pc:spChg>
        <pc:spChg chg="mod">
          <ac:chgData name="Ramon Cruz Martinez" userId="61238e3a-c8bd-449f-a038-1be989ed487e" providerId="ADAL" clId="{AC8E669D-7D70-4F39-98F4-0DBC5D60AF89}" dt="2024-03-03T23:55:32.021" v="26" actId="20577"/>
          <ac:spMkLst>
            <pc:docMk/>
            <pc:sldMk cId="0" sldId="273"/>
            <ac:spMk id="723" creationId="{00000000-0000-0000-0000-000000000000}"/>
          </ac:spMkLst>
        </pc:spChg>
        <pc:spChg chg="mod">
          <ac:chgData name="Ramon Cruz Martinez" userId="61238e3a-c8bd-449f-a038-1be989ed487e" providerId="ADAL" clId="{AC8E669D-7D70-4F39-98F4-0DBC5D60AF89}" dt="2024-03-03T23:55:11.074" v="23" actId="20577"/>
          <ac:spMkLst>
            <pc:docMk/>
            <pc:sldMk cId="0" sldId="273"/>
            <ac:spMk id="730" creationId="{00000000-0000-0000-0000-000000000000}"/>
          </ac:spMkLst>
        </pc:spChg>
        <pc:picChg chg="del">
          <ac:chgData name="Ramon Cruz Martinez" userId="61238e3a-c8bd-449f-a038-1be989ed487e" providerId="ADAL" clId="{AC8E669D-7D70-4F39-98F4-0DBC5D60AF89}" dt="2024-03-03T23:59:56.301" v="66" actId="478"/>
          <ac:picMkLst>
            <pc:docMk/>
            <pc:sldMk cId="0" sldId="273"/>
            <ac:picMk id="724" creationId="{00000000-0000-0000-0000-000000000000}"/>
          </ac:picMkLst>
        </pc:picChg>
        <pc:picChg chg="add del mod">
          <ac:chgData name="Ramon Cruz Martinez" userId="61238e3a-c8bd-449f-a038-1be989ed487e" providerId="ADAL" clId="{AC8E669D-7D70-4F39-98F4-0DBC5D60AF89}" dt="2024-03-04T00:01:22.149" v="71" actId="478"/>
          <ac:picMkLst>
            <pc:docMk/>
            <pc:sldMk cId="0" sldId="273"/>
            <ac:picMk id="1026" creationId="{2BC8FBCA-F487-E763-5598-9650797AB65C}"/>
          </ac:picMkLst>
        </pc:picChg>
      </pc:sldChg>
      <pc:sldChg chg="del">
        <pc:chgData name="Ramon Cruz Martinez" userId="61238e3a-c8bd-449f-a038-1be989ed487e" providerId="ADAL" clId="{AC8E669D-7D70-4F39-98F4-0DBC5D60AF89}" dt="2024-03-04T00:02:26.394" v="87" actId="47"/>
        <pc:sldMkLst>
          <pc:docMk/>
          <pc:sldMk cId="3291524310" sldId="305"/>
        </pc:sldMkLst>
      </pc:sldChg>
      <pc:sldChg chg="modSp mod">
        <pc:chgData name="Ramon Cruz Martinez" userId="61238e3a-c8bd-449f-a038-1be989ed487e" providerId="ADAL" clId="{AC8E669D-7D70-4F39-98F4-0DBC5D60AF89}" dt="2024-03-04T00:18:53.251" v="121" actId="14100"/>
        <pc:sldMkLst>
          <pc:docMk/>
          <pc:sldMk cId="1626826576" sldId="306"/>
        </pc:sldMkLst>
        <pc:spChg chg="mod">
          <ac:chgData name="Ramon Cruz Martinez" userId="61238e3a-c8bd-449f-a038-1be989ed487e" providerId="ADAL" clId="{AC8E669D-7D70-4F39-98F4-0DBC5D60AF89}" dt="2024-03-04T00:18:53.251" v="121" actId="14100"/>
          <ac:spMkLst>
            <pc:docMk/>
            <pc:sldMk cId="1626826576" sldId="306"/>
            <ac:spMk id="4" creationId="{CB57DA13-4321-EDE2-E445-4B37A1DA60D5}"/>
          </ac:spMkLst>
        </pc:spChg>
        <pc:spChg chg="mod">
          <ac:chgData name="Ramon Cruz Martinez" userId="61238e3a-c8bd-449f-a038-1be989ed487e" providerId="ADAL" clId="{AC8E669D-7D70-4F39-98F4-0DBC5D60AF89}" dt="2024-03-04T00:13:48.040" v="88"/>
          <ac:spMkLst>
            <pc:docMk/>
            <pc:sldMk cId="1626826576" sldId="306"/>
            <ac:spMk id="6" creationId="{48489A2E-595E-DD1F-888E-D82931AF7822}"/>
          </ac:spMkLst>
        </pc:spChg>
        <pc:spChg chg="mod">
          <ac:chgData name="Ramon Cruz Martinez" userId="61238e3a-c8bd-449f-a038-1be989ed487e" providerId="ADAL" clId="{AC8E669D-7D70-4F39-98F4-0DBC5D60AF89}" dt="2024-03-04T00:16:19.902" v="103" actId="207"/>
          <ac:spMkLst>
            <pc:docMk/>
            <pc:sldMk cId="1626826576" sldId="306"/>
            <ac:spMk id="19" creationId="{4D95F6B1-C59C-C106-8A99-7C77DFD6CE7A}"/>
          </ac:spMkLst>
        </pc:spChg>
      </pc:sldChg>
      <pc:sldChg chg="addSp delSp modSp mod">
        <pc:chgData name="Ramon Cruz Martinez" userId="61238e3a-c8bd-449f-a038-1be989ed487e" providerId="ADAL" clId="{AC8E669D-7D70-4F39-98F4-0DBC5D60AF89}" dt="2024-03-04T00:02:06.296" v="79"/>
        <pc:sldMkLst>
          <pc:docMk/>
          <pc:sldMk cId="3093608271" sldId="310"/>
        </pc:sldMkLst>
        <pc:spChg chg="add mod">
          <ac:chgData name="Ramon Cruz Martinez" userId="61238e3a-c8bd-449f-a038-1be989ed487e" providerId="ADAL" clId="{AC8E669D-7D70-4F39-98F4-0DBC5D60AF89}" dt="2024-03-03T23:56:58.724" v="45" actId="108"/>
          <ac:spMkLst>
            <pc:docMk/>
            <pc:sldMk cId="3093608271" sldId="310"/>
            <ac:spMk id="3" creationId="{899DEBFC-C5DE-103C-E940-4D6351FF64A0}"/>
          </ac:spMkLst>
        </pc:spChg>
        <pc:spChg chg="add mod">
          <ac:chgData name="Ramon Cruz Martinez" userId="61238e3a-c8bd-449f-a038-1be989ed487e" providerId="ADAL" clId="{AC8E669D-7D70-4F39-98F4-0DBC5D60AF89}" dt="2024-03-04T00:02:06.296" v="79"/>
          <ac:spMkLst>
            <pc:docMk/>
            <pc:sldMk cId="3093608271" sldId="310"/>
            <ac:spMk id="4" creationId="{0BE2857D-8608-6F24-4768-7D770074C29A}"/>
          </ac:spMkLst>
        </pc:spChg>
        <pc:spChg chg="mod">
          <ac:chgData name="Ramon Cruz Martinez" userId="61238e3a-c8bd-449f-a038-1be989ed487e" providerId="ADAL" clId="{AC8E669D-7D70-4F39-98F4-0DBC5D60AF89}" dt="2024-03-03T23:56:38.566" v="42" actId="20577"/>
          <ac:spMkLst>
            <pc:docMk/>
            <pc:sldMk cId="3093608271" sldId="310"/>
            <ac:spMk id="723" creationId="{00000000-0000-0000-0000-000000000000}"/>
          </ac:spMkLst>
        </pc:spChg>
        <pc:spChg chg="mod">
          <ac:chgData name="Ramon Cruz Martinez" userId="61238e3a-c8bd-449f-a038-1be989ed487e" providerId="ADAL" clId="{AC8E669D-7D70-4F39-98F4-0DBC5D60AF89}" dt="2024-03-03T23:56:25.933" v="39" actId="20577"/>
          <ac:spMkLst>
            <pc:docMk/>
            <pc:sldMk cId="3093608271" sldId="310"/>
            <ac:spMk id="730" creationId="{00000000-0000-0000-0000-000000000000}"/>
          </ac:spMkLst>
        </pc:spChg>
        <pc:picChg chg="del">
          <ac:chgData name="Ramon Cruz Martinez" userId="61238e3a-c8bd-449f-a038-1be989ed487e" providerId="ADAL" clId="{AC8E669D-7D70-4F39-98F4-0DBC5D60AF89}" dt="2024-03-04T00:02:05.267" v="78" actId="478"/>
          <ac:picMkLst>
            <pc:docMk/>
            <pc:sldMk cId="3093608271" sldId="310"/>
            <ac:picMk id="724" creationId="{00000000-0000-0000-0000-000000000000}"/>
          </ac:picMkLst>
        </pc:picChg>
      </pc:sldChg>
      <pc:sldChg chg="addSp delSp modSp mod">
        <pc:chgData name="Ramon Cruz Martinez" userId="61238e3a-c8bd-449f-a038-1be989ed487e" providerId="ADAL" clId="{AC8E669D-7D70-4F39-98F4-0DBC5D60AF89}" dt="2024-03-04T00:02:13.952" v="82" actId="1076"/>
        <pc:sldMkLst>
          <pc:docMk/>
          <pc:sldMk cId="613784506" sldId="311"/>
        </pc:sldMkLst>
        <pc:spChg chg="add mod">
          <ac:chgData name="Ramon Cruz Martinez" userId="61238e3a-c8bd-449f-a038-1be989ed487e" providerId="ADAL" clId="{AC8E669D-7D70-4F39-98F4-0DBC5D60AF89}" dt="2024-03-03T23:58:19.498" v="58" actId="1076"/>
          <ac:spMkLst>
            <pc:docMk/>
            <pc:sldMk cId="613784506" sldId="311"/>
            <ac:spMk id="4" creationId="{AA583F84-4528-2861-99D2-D288CB4E2541}"/>
          </ac:spMkLst>
        </pc:spChg>
        <pc:spChg chg="add mod">
          <ac:chgData name="Ramon Cruz Martinez" userId="61238e3a-c8bd-449f-a038-1be989ed487e" providerId="ADAL" clId="{AC8E669D-7D70-4F39-98F4-0DBC5D60AF89}" dt="2024-03-04T00:02:13.952" v="82" actId="1076"/>
          <ac:spMkLst>
            <pc:docMk/>
            <pc:sldMk cId="613784506" sldId="311"/>
            <ac:spMk id="5" creationId="{EB89EC62-D059-5FC1-CD94-5AC807F5EADA}"/>
          </ac:spMkLst>
        </pc:spChg>
        <pc:spChg chg="mod">
          <ac:chgData name="Ramon Cruz Martinez" userId="61238e3a-c8bd-449f-a038-1be989ed487e" providerId="ADAL" clId="{AC8E669D-7D70-4F39-98F4-0DBC5D60AF89}" dt="2024-03-03T23:57:47.215" v="52" actId="14100"/>
          <ac:spMkLst>
            <pc:docMk/>
            <pc:sldMk cId="613784506" sldId="311"/>
            <ac:spMk id="723" creationId="{00000000-0000-0000-0000-000000000000}"/>
          </ac:spMkLst>
        </pc:spChg>
        <pc:spChg chg="mod">
          <ac:chgData name="Ramon Cruz Martinez" userId="61238e3a-c8bd-449f-a038-1be989ed487e" providerId="ADAL" clId="{AC8E669D-7D70-4F39-98F4-0DBC5D60AF89}" dt="2024-03-03T23:57:27.132" v="48" actId="20577"/>
          <ac:spMkLst>
            <pc:docMk/>
            <pc:sldMk cId="613784506" sldId="311"/>
            <ac:spMk id="730" creationId="{00000000-0000-0000-0000-000000000000}"/>
          </ac:spMkLst>
        </pc:spChg>
        <pc:picChg chg="del">
          <ac:chgData name="Ramon Cruz Martinez" userId="61238e3a-c8bd-449f-a038-1be989ed487e" providerId="ADAL" clId="{AC8E669D-7D70-4F39-98F4-0DBC5D60AF89}" dt="2024-03-04T00:02:09.199" v="80" actId="478"/>
          <ac:picMkLst>
            <pc:docMk/>
            <pc:sldMk cId="613784506" sldId="311"/>
            <ac:picMk id="724" creationId="{00000000-0000-0000-0000-000000000000}"/>
          </ac:picMkLst>
        </pc:picChg>
        <pc:cxnChg chg="mod">
          <ac:chgData name="Ramon Cruz Martinez" userId="61238e3a-c8bd-449f-a038-1be989ed487e" providerId="ADAL" clId="{AC8E669D-7D70-4F39-98F4-0DBC5D60AF89}" dt="2024-03-03T23:57:47.215" v="52" actId="14100"/>
          <ac:cxnSpMkLst>
            <pc:docMk/>
            <pc:sldMk cId="613784506" sldId="311"/>
            <ac:cxnSpMk id="729" creationId="{00000000-0000-0000-0000-000000000000}"/>
          </ac:cxnSpMkLst>
        </pc:cxnChg>
      </pc:sldChg>
      <pc:sldChg chg="del">
        <pc:chgData name="Ramon Cruz Martinez" userId="61238e3a-c8bd-449f-a038-1be989ed487e" providerId="ADAL" clId="{AC8E669D-7D70-4F39-98F4-0DBC5D60AF89}" dt="2024-03-04T00:02:23.797" v="86" actId="47"/>
        <pc:sldMkLst>
          <pc:docMk/>
          <pc:sldMk cId="2833349829" sldId="312"/>
        </pc:sldMkLst>
      </pc:sldChg>
      <pc:sldChg chg="del">
        <pc:chgData name="Ramon Cruz Martinez" userId="61238e3a-c8bd-449f-a038-1be989ed487e" providerId="ADAL" clId="{AC8E669D-7D70-4F39-98F4-0DBC5D60AF89}" dt="2024-03-03T23:56:11.924" v="37" actId="47"/>
        <pc:sldMkLst>
          <pc:docMk/>
          <pc:sldMk cId="4125370973" sldId="313"/>
        </pc:sldMkLst>
      </pc:sldChg>
      <pc:sldChg chg="del">
        <pc:chgData name="Ramon Cruz Martinez" userId="61238e3a-c8bd-449f-a038-1be989ed487e" providerId="ADAL" clId="{AC8E669D-7D70-4F39-98F4-0DBC5D60AF89}" dt="2024-03-03T23:57:11.494" v="46" actId="47"/>
        <pc:sldMkLst>
          <pc:docMk/>
          <pc:sldMk cId="1843748734" sldId="314"/>
        </pc:sldMkLst>
      </pc:sldChg>
      <pc:sldChg chg="addSp delSp modSp add mod">
        <pc:chgData name="Ramon Cruz Martinez" userId="61238e3a-c8bd-449f-a038-1be989ed487e" providerId="ADAL" clId="{AC8E669D-7D70-4F39-98F4-0DBC5D60AF89}" dt="2024-03-04T00:02:20.314" v="85" actId="1076"/>
        <pc:sldMkLst>
          <pc:docMk/>
          <pc:sldMk cId="1506108184" sldId="323"/>
        </pc:sldMkLst>
        <pc:spChg chg="add mod">
          <ac:chgData name="Ramon Cruz Martinez" userId="61238e3a-c8bd-449f-a038-1be989ed487e" providerId="ADAL" clId="{AC8E669D-7D70-4F39-98F4-0DBC5D60AF89}" dt="2024-03-04T00:02:20.314" v="85" actId="1076"/>
          <ac:spMkLst>
            <pc:docMk/>
            <pc:sldMk cId="1506108184" sldId="323"/>
            <ac:spMk id="2" creationId="{709ADF89-2CCD-4ADA-56E7-40ADC9DA918D}"/>
          </ac:spMkLst>
        </pc:spChg>
        <pc:spChg chg="mod">
          <ac:chgData name="Ramon Cruz Martinez" userId="61238e3a-c8bd-449f-a038-1be989ed487e" providerId="ADAL" clId="{AC8E669D-7D70-4F39-98F4-0DBC5D60AF89}" dt="2024-03-03T23:59:23.844" v="65"/>
          <ac:spMkLst>
            <pc:docMk/>
            <pc:sldMk cId="1506108184" sldId="323"/>
            <ac:spMk id="4" creationId="{92BA15A2-B73E-32C8-71F4-8D6C14887A3F}"/>
          </ac:spMkLst>
        </pc:spChg>
        <pc:spChg chg="mod">
          <ac:chgData name="Ramon Cruz Martinez" userId="61238e3a-c8bd-449f-a038-1be989ed487e" providerId="ADAL" clId="{AC8E669D-7D70-4F39-98F4-0DBC5D60AF89}" dt="2024-03-03T23:59:13.211" v="64" actId="20577"/>
          <ac:spMkLst>
            <pc:docMk/>
            <pc:sldMk cId="1506108184" sldId="323"/>
            <ac:spMk id="723" creationId="{31989ADE-4B94-51D1-8BBA-06C667EEA06E}"/>
          </ac:spMkLst>
        </pc:spChg>
        <pc:spChg chg="mod">
          <ac:chgData name="Ramon Cruz Martinez" userId="61238e3a-c8bd-449f-a038-1be989ed487e" providerId="ADAL" clId="{AC8E669D-7D70-4F39-98F4-0DBC5D60AF89}" dt="2024-03-03T23:58:59.325" v="61" actId="20577"/>
          <ac:spMkLst>
            <pc:docMk/>
            <pc:sldMk cId="1506108184" sldId="323"/>
            <ac:spMk id="730" creationId="{3AAA62BB-8242-34C0-E585-A3D99DF4B621}"/>
          </ac:spMkLst>
        </pc:spChg>
        <pc:picChg chg="del">
          <ac:chgData name="Ramon Cruz Martinez" userId="61238e3a-c8bd-449f-a038-1be989ed487e" providerId="ADAL" clId="{AC8E669D-7D70-4F39-98F4-0DBC5D60AF89}" dt="2024-03-04T00:02:17.372" v="83" actId="478"/>
          <ac:picMkLst>
            <pc:docMk/>
            <pc:sldMk cId="1506108184" sldId="323"/>
            <ac:picMk id="724" creationId="{B3021176-529B-D375-6ED7-0AFCCB3EB3C4}"/>
          </ac:picMkLst>
        </pc:picChg>
      </pc:sldChg>
      <pc:sldChg chg="modSp add mod ord">
        <pc:chgData name="Ramon Cruz Martinez" userId="61238e3a-c8bd-449f-a038-1be989ed487e" providerId="ADAL" clId="{AC8E669D-7D70-4F39-98F4-0DBC5D60AF89}" dt="2024-03-04T00:17:51.178" v="111"/>
        <pc:sldMkLst>
          <pc:docMk/>
          <pc:sldMk cId="2470090555" sldId="324"/>
        </pc:sldMkLst>
        <pc:spChg chg="mod">
          <ac:chgData name="Ramon Cruz Martinez" userId="61238e3a-c8bd-449f-a038-1be989ed487e" providerId="ADAL" clId="{AC8E669D-7D70-4F39-98F4-0DBC5D60AF89}" dt="2024-03-04T00:17:02.295" v="109" actId="404"/>
          <ac:spMkLst>
            <pc:docMk/>
            <pc:sldMk cId="2470090555" sldId="324"/>
            <ac:spMk id="4" creationId="{045EAB9C-7E92-1305-FB68-D57A0C081820}"/>
          </ac:spMkLst>
        </pc:spChg>
      </pc:sldChg>
      <pc:sldChg chg="add">
        <pc:chgData name="Ramon Cruz Martinez" userId="61238e3a-c8bd-449f-a038-1be989ed487e" providerId="ADAL" clId="{AC8E669D-7D70-4F39-98F4-0DBC5D60AF89}" dt="2024-03-04T00:19:26.401" v="122" actId="2890"/>
        <pc:sldMkLst>
          <pc:docMk/>
          <pc:sldMk cId="2371386472" sldId="325"/>
        </pc:sldMkLst>
      </pc:sldChg>
      <pc:sldMasterChg chg="del delSldLayout">
        <pc:chgData name="Ramon Cruz Martinez" userId="61238e3a-c8bd-449f-a038-1be989ed487e" providerId="ADAL" clId="{AC8E669D-7D70-4F39-98F4-0DBC5D60AF89}" dt="2024-03-04T00:02:23.797" v="86" actId="47"/>
        <pc:sldMasterMkLst>
          <pc:docMk/>
          <pc:sldMasterMk cId="0" sldId="2147483677"/>
        </pc:sldMasterMkLst>
        <pc:sldLayoutChg chg="del">
          <pc:chgData name="Ramon Cruz Martinez" userId="61238e3a-c8bd-449f-a038-1be989ed487e" providerId="ADAL" clId="{AC8E669D-7D70-4F39-98F4-0DBC5D60AF89}" dt="2024-03-04T00:02:23.797" v="86" actId="47"/>
          <pc:sldLayoutMkLst>
            <pc:docMk/>
            <pc:sldMasterMk cId="0" sldId="2147483677"/>
            <pc:sldLayoutMk cId="0" sldId="214748367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1ce9dc6fa_1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1ce9dc6fa_1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531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1ce9dc6fa_1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1ce9dc6fa_1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2181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1ce9dc6fa_1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1ce9dc6fa_1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61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1ce9dc6fa_1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1ce9dc6fa_1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85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a:extLst>
            <a:ext uri="{FF2B5EF4-FFF2-40B4-BE49-F238E27FC236}">
              <a16:creationId xmlns:a16="http://schemas.microsoft.com/office/drawing/2014/main" id="{D8130824-37B7-0119-2E4C-DAA9D4B5C011}"/>
            </a:ext>
          </a:extLst>
        </p:cNvPr>
        <p:cNvGrpSpPr/>
        <p:nvPr/>
      </p:nvGrpSpPr>
      <p:grpSpPr>
        <a:xfrm>
          <a:off x="0" y="0"/>
          <a:ext cx="0" cy="0"/>
          <a:chOff x="0" y="0"/>
          <a:chExt cx="0" cy="0"/>
        </a:xfrm>
      </p:grpSpPr>
      <p:sp>
        <p:nvSpPr>
          <p:cNvPr id="336" name="Google Shape;336;g111ce9dc6fa_1_767:notes">
            <a:extLst>
              <a:ext uri="{FF2B5EF4-FFF2-40B4-BE49-F238E27FC236}">
                <a16:creationId xmlns:a16="http://schemas.microsoft.com/office/drawing/2014/main" id="{0AB1FD8F-B099-1580-F6F1-0D73C65A22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1ce9dc6fa_1_767:notes">
            <a:extLst>
              <a:ext uri="{FF2B5EF4-FFF2-40B4-BE49-F238E27FC236}">
                <a16:creationId xmlns:a16="http://schemas.microsoft.com/office/drawing/2014/main" id="{A30BB66F-0FEB-2055-88D5-A42D0349ED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210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1ce9dc6fa_1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11ce9dc6fa_1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118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11ce9dc6fa_1_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11ce9dc6fa_1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0897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492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a:extLst>
            <a:ext uri="{FF2B5EF4-FFF2-40B4-BE49-F238E27FC236}">
              <a16:creationId xmlns:a16="http://schemas.microsoft.com/office/drawing/2014/main" id="{96980580-77AC-BAEA-50E1-F960CBC1D1E9}"/>
            </a:ext>
          </a:extLst>
        </p:cNvPr>
        <p:cNvGrpSpPr/>
        <p:nvPr/>
      </p:nvGrpSpPr>
      <p:grpSpPr>
        <a:xfrm>
          <a:off x="0" y="0"/>
          <a:ext cx="0" cy="0"/>
          <a:chOff x="0" y="0"/>
          <a:chExt cx="0" cy="0"/>
        </a:xfrm>
      </p:grpSpPr>
      <p:sp>
        <p:nvSpPr>
          <p:cNvPr id="717" name="Google Shape;717;g99f2f57a71_0_150:notes">
            <a:extLst>
              <a:ext uri="{FF2B5EF4-FFF2-40B4-BE49-F238E27FC236}">
                <a16:creationId xmlns:a16="http://schemas.microsoft.com/office/drawing/2014/main" id="{4ADE40F7-65BF-3A45-150F-E865070BC9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99f2f57a71_0_150:notes">
            <a:extLst>
              <a:ext uri="{FF2B5EF4-FFF2-40B4-BE49-F238E27FC236}">
                <a16:creationId xmlns:a16="http://schemas.microsoft.com/office/drawing/2014/main" id="{D1796138-C6F3-6A59-1047-545801FB7C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2346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573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1ce9dc6fa_1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1ce9dc6fa_1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1ce9dc6fa_1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1ce9dc6fa_1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77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94" y="1086488"/>
            <a:ext cx="3858600" cy="1778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5200"/>
              <a:buNone/>
              <a:defRPr sz="53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4572094" y="3529712"/>
            <a:ext cx="38586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8"/>
        <p:cNvGrpSpPr/>
        <p:nvPr/>
      </p:nvGrpSpPr>
      <p:grpSpPr>
        <a:xfrm>
          <a:off x="0" y="0"/>
          <a:ext cx="0" cy="0"/>
          <a:chOff x="0" y="0"/>
          <a:chExt cx="0" cy="0"/>
        </a:xfrm>
      </p:grpSpPr>
      <p:sp>
        <p:nvSpPr>
          <p:cNvPr id="119" name="Google Shape;119;p24"/>
          <p:cNvSpPr/>
          <p:nvPr/>
        </p:nvSpPr>
        <p:spPr>
          <a:xfrm>
            <a:off x="5902625" y="16677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4"/>
          <p:cNvSpPr/>
          <p:nvPr/>
        </p:nvSpPr>
        <p:spPr>
          <a:xfrm>
            <a:off x="-415775" y="2071075"/>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4"/>
          <p:cNvSpPr/>
          <p:nvPr/>
        </p:nvSpPr>
        <p:spPr>
          <a:xfrm>
            <a:off x="1216275" y="-1099550"/>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4"/>
          <p:cNvSpPr/>
          <p:nvPr/>
        </p:nvSpPr>
        <p:spPr>
          <a:xfrm>
            <a:off x="2874800" y="26794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3"/>
        <p:cNvGrpSpPr/>
        <p:nvPr/>
      </p:nvGrpSpPr>
      <p:grpSpPr>
        <a:xfrm>
          <a:off x="0" y="0"/>
          <a:ext cx="0" cy="0"/>
          <a:chOff x="0" y="0"/>
          <a:chExt cx="0" cy="0"/>
        </a:xfrm>
      </p:grpSpPr>
      <p:sp>
        <p:nvSpPr>
          <p:cNvPr id="124" name="Google Shape;124;p25"/>
          <p:cNvSpPr/>
          <p:nvPr/>
        </p:nvSpPr>
        <p:spPr>
          <a:xfrm>
            <a:off x="5283600" y="25161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5"/>
          <p:cNvSpPr/>
          <p:nvPr/>
        </p:nvSpPr>
        <p:spPr>
          <a:xfrm>
            <a:off x="4199950" y="-36465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5"/>
          <p:cNvSpPr/>
          <p:nvPr/>
        </p:nvSpPr>
        <p:spPr>
          <a:xfrm>
            <a:off x="-156300" y="-90275"/>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127"/>
        <p:cNvGrpSpPr/>
        <p:nvPr/>
      </p:nvGrpSpPr>
      <p:grpSpPr>
        <a:xfrm>
          <a:off x="0" y="0"/>
          <a:ext cx="0" cy="0"/>
          <a:chOff x="0" y="0"/>
          <a:chExt cx="0" cy="0"/>
        </a:xfrm>
      </p:grpSpPr>
      <p:sp>
        <p:nvSpPr>
          <p:cNvPr id="128" name="Google Shape;128;p26"/>
          <p:cNvSpPr/>
          <p:nvPr/>
        </p:nvSpPr>
        <p:spPr>
          <a:xfrm>
            <a:off x="56298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6"/>
          <p:cNvSpPr/>
          <p:nvPr/>
        </p:nvSpPr>
        <p:spPr>
          <a:xfrm>
            <a:off x="30831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6"/>
          <p:cNvSpPr/>
          <p:nvPr/>
        </p:nvSpPr>
        <p:spPr>
          <a:xfrm>
            <a:off x="5364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9_3">
    <p:spTree>
      <p:nvGrpSpPr>
        <p:cNvPr id="1" name="Shape 131"/>
        <p:cNvGrpSpPr/>
        <p:nvPr/>
      </p:nvGrpSpPr>
      <p:grpSpPr>
        <a:xfrm>
          <a:off x="0" y="0"/>
          <a:ext cx="0" cy="0"/>
          <a:chOff x="0" y="0"/>
          <a:chExt cx="0" cy="0"/>
        </a:xfrm>
      </p:grpSpPr>
      <p:sp>
        <p:nvSpPr>
          <p:cNvPr id="132" name="Google Shape;132;p27"/>
          <p:cNvSpPr/>
          <p:nvPr/>
        </p:nvSpPr>
        <p:spPr>
          <a:xfrm>
            <a:off x="4240375" y="476099"/>
            <a:ext cx="4624500" cy="4191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89625" y="2655575"/>
            <a:ext cx="3607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1856625" y="1534875"/>
            <a:ext cx="1273500" cy="841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689625" y="3408300"/>
            <a:ext cx="3607500" cy="4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041400" y="2607575"/>
            <a:ext cx="5061000" cy="1996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3769800" y="1791723"/>
            <a:ext cx="4661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4635600" y="2621963"/>
            <a:ext cx="3795300" cy="103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713100" y="1381575"/>
            <a:ext cx="4032600" cy="145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17"/>
          <p:cNvSpPr txBox="1">
            <a:spLocks noGrp="1"/>
          </p:cNvSpPr>
          <p:nvPr>
            <p:ph type="subTitle" idx="1"/>
          </p:nvPr>
        </p:nvSpPr>
        <p:spPr>
          <a:xfrm>
            <a:off x="713100" y="2921313"/>
            <a:ext cx="3235800" cy="84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96"/>
        <p:cNvGrpSpPr/>
        <p:nvPr/>
      </p:nvGrpSpPr>
      <p:grpSpPr>
        <a:xfrm>
          <a:off x="0" y="0"/>
          <a:ext cx="0" cy="0"/>
          <a:chOff x="0" y="0"/>
          <a:chExt cx="0" cy="0"/>
        </a:xfrm>
      </p:grpSpPr>
      <p:sp>
        <p:nvSpPr>
          <p:cNvPr id="97" name="Google Shape;97;p21"/>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8" name="Google Shape;98;p21"/>
          <p:cNvSpPr txBox="1">
            <a:spLocks noGrp="1"/>
          </p:cNvSpPr>
          <p:nvPr>
            <p:ph type="title" idx="2"/>
          </p:nvPr>
        </p:nvSpPr>
        <p:spPr>
          <a:xfrm>
            <a:off x="1069450" y="1801400"/>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9" name="Google Shape;99;p21"/>
          <p:cNvSpPr txBox="1">
            <a:spLocks noGrp="1"/>
          </p:cNvSpPr>
          <p:nvPr>
            <p:ph type="subTitle" idx="1"/>
          </p:nvPr>
        </p:nvSpPr>
        <p:spPr>
          <a:xfrm>
            <a:off x="949000" y="2267600"/>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0" name="Google Shape;100;p21"/>
          <p:cNvSpPr txBox="1">
            <a:spLocks noGrp="1"/>
          </p:cNvSpPr>
          <p:nvPr>
            <p:ph type="title" idx="3"/>
          </p:nvPr>
        </p:nvSpPr>
        <p:spPr>
          <a:xfrm>
            <a:off x="3699402" y="1801400"/>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1" name="Google Shape;101;p21"/>
          <p:cNvSpPr txBox="1">
            <a:spLocks noGrp="1"/>
          </p:cNvSpPr>
          <p:nvPr>
            <p:ph type="subTitle" idx="4"/>
          </p:nvPr>
        </p:nvSpPr>
        <p:spPr>
          <a:xfrm>
            <a:off x="3578950" y="2267600"/>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 name="Google Shape;102;p21"/>
          <p:cNvSpPr txBox="1">
            <a:spLocks noGrp="1"/>
          </p:cNvSpPr>
          <p:nvPr>
            <p:ph type="title" idx="5"/>
          </p:nvPr>
        </p:nvSpPr>
        <p:spPr>
          <a:xfrm>
            <a:off x="1069450" y="3584652"/>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3" name="Google Shape;103;p21"/>
          <p:cNvSpPr txBox="1">
            <a:spLocks noGrp="1"/>
          </p:cNvSpPr>
          <p:nvPr>
            <p:ph type="subTitle" idx="6"/>
          </p:nvPr>
        </p:nvSpPr>
        <p:spPr>
          <a:xfrm>
            <a:off x="949000" y="4050862"/>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4" name="Google Shape;104;p21"/>
          <p:cNvSpPr txBox="1">
            <a:spLocks noGrp="1"/>
          </p:cNvSpPr>
          <p:nvPr>
            <p:ph type="title" idx="7"/>
          </p:nvPr>
        </p:nvSpPr>
        <p:spPr>
          <a:xfrm>
            <a:off x="3699400" y="3584652"/>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 name="Google Shape;105;p21"/>
          <p:cNvSpPr txBox="1">
            <a:spLocks noGrp="1"/>
          </p:cNvSpPr>
          <p:nvPr>
            <p:ph type="subTitle" idx="8"/>
          </p:nvPr>
        </p:nvSpPr>
        <p:spPr>
          <a:xfrm>
            <a:off x="3578997" y="4050862"/>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6" name="Google Shape;106;p21"/>
          <p:cNvSpPr txBox="1">
            <a:spLocks noGrp="1"/>
          </p:cNvSpPr>
          <p:nvPr>
            <p:ph type="title" idx="9"/>
          </p:nvPr>
        </p:nvSpPr>
        <p:spPr>
          <a:xfrm>
            <a:off x="6329350" y="1801400"/>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7" name="Google Shape;107;p21"/>
          <p:cNvSpPr txBox="1">
            <a:spLocks noGrp="1"/>
          </p:cNvSpPr>
          <p:nvPr>
            <p:ph type="subTitle" idx="13"/>
          </p:nvPr>
        </p:nvSpPr>
        <p:spPr>
          <a:xfrm>
            <a:off x="6208900" y="2267600"/>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8" name="Google Shape;108;p21"/>
          <p:cNvSpPr txBox="1">
            <a:spLocks noGrp="1"/>
          </p:cNvSpPr>
          <p:nvPr>
            <p:ph type="title" idx="14"/>
          </p:nvPr>
        </p:nvSpPr>
        <p:spPr>
          <a:xfrm>
            <a:off x="6329350" y="3584652"/>
            <a:ext cx="1745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 name="Google Shape;109;p21"/>
          <p:cNvSpPr txBox="1">
            <a:spLocks noGrp="1"/>
          </p:cNvSpPr>
          <p:nvPr>
            <p:ph type="subTitle" idx="15"/>
          </p:nvPr>
        </p:nvSpPr>
        <p:spPr>
          <a:xfrm>
            <a:off x="6208900" y="4050862"/>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13">
    <p:spTree>
      <p:nvGrpSpPr>
        <p:cNvPr id="1" name="Shape 110"/>
        <p:cNvGrpSpPr/>
        <p:nvPr/>
      </p:nvGrpSpPr>
      <p:grpSpPr>
        <a:xfrm>
          <a:off x="0" y="0"/>
          <a:ext cx="0" cy="0"/>
          <a:chOff x="0" y="0"/>
          <a:chExt cx="0" cy="0"/>
        </a:xfrm>
      </p:grpSpPr>
      <p:sp>
        <p:nvSpPr>
          <p:cNvPr id="111" name="Google Shape;111;p22"/>
          <p:cNvSpPr txBox="1">
            <a:spLocks noGrp="1"/>
          </p:cNvSpPr>
          <p:nvPr>
            <p:ph type="body" idx="1"/>
          </p:nvPr>
        </p:nvSpPr>
        <p:spPr>
          <a:xfrm>
            <a:off x="4541425" y="2779500"/>
            <a:ext cx="3243000" cy="1800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chemeClr val="dk2"/>
              </a:buClr>
              <a:buSzPts val="1000"/>
              <a:buChar char="●"/>
              <a:defRPr/>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112" name="Google Shape;112;p22"/>
          <p:cNvSpPr txBox="1">
            <a:spLocks noGrp="1"/>
          </p:cNvSpPr>
          <p:nvPr>
            <p:ph type="title"/>
          </p:nvPr>
        </p:nvSpPr>
        <p:spPr>
          <a:xfrm>
            <a:off x="4541450" y="758175"/>
            <a:ext cx="3243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113" name="Google Shape;113;p22"/>
          <p:cNvSpPr txBox="1">
            <a:spLocks noGrp="1"/>
          </p:cNvSpPr>
          <p:nvPr>
            <p:ph type="title" idx="2"/>
          </p:nvPr>
        </p:nvSpPr>
        <p:spPr>
          <a:xfrm>
            <a:off x="4541450" y="1539400"/>
            <a:ext cx="3243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1pPr>
            <a:lvl2pPr lvl="1"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2pPr>
            <a:lvl3pPr lvl="2"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3pPr>
            <a:lvl4pPr lvl="3"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4pPr>
            <a:lvl5pPr lvl="4"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5pPr>
            <a:lvl6pPr lvl="5"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6pPr>
            <a:lvl7pPr lvl="6"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7pPr>
            <a:lvl8pPr lvl="7"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8pPr>
            <a:lvl9pPr lvl="8"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1pPr>
            <a:lvl2pPr marL="914400" lvl="1"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2pPr>
            <a:lvl3pPr marL="1371600" lvl="2"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3pPr>
            <a:lvl4pPr marL="1828800" lvl="3"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4pPr>
            <a:lvl5pPr marL="2286000" lvl="4"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5pPr>
            <a:lvl6pPr marL="2743200" lvl="5"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6pPr>
            <a:lvl7pPr marL="3200400" lvl="6"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7pPr>
            <a:lvl8pPr marL="3657600" lvl="7"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8pPr>
            <a:lvl9pPr marL="4114800" lvl="8" indent="-317500">
              <a:lnSpc>
                <a:spcPct val="115000"/>
              </a:lnSpc>
              <a:spcBef>
                <a:spcPts val="1600"/>
              </a:spcBef>
              <a:spcAft>
                <a:spcPts val="1600"/>
              </a:spcAft>
              <a:buClr>
                <a:schemeClr val="lt1"/>
              </a:buClr>
              <a:buSzPts val="1400"/>
              <a:buFont typeface="Catamaran"/>
              <a:buChar char="■"/>
              <a:defRPr>
                <a:solidFill>
                  <a:schemeClr val="lt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63" r:id="rId7"/>
    <p:sldLayoutId id="2147483667" r:id="rId8"/>
    <p:sldLayoutId id="2147483668" r:id="rId9"/>
    <p:sldLayoutId id="2147483670" r:id="rId10"/>
    <p:sldLayoutId id="2147483671" r:id="rId11"/>
    <p:sldLayoutId id="2147483672" r:id="rId12"/>
    <p:sldLayoutId id="214748367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xhere.com/de/photo/774103" TargetMode="Externa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www.flickr.com/photos/110071476@N07/11104370906" TargetMode="Externa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10.emf"/><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1"/>
          <p:cNvSpPr/>
          <p:nvPr/>
        </p:nvSpPr>
        <p:spPr>
          <a:xfrm>
            <a:off x="4865794" y="195974"/>
            <a:ext cx="3069900" cy="23409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1"/>
          <p:cNvSpPr/>
          <p:nvPr/>
        </p:nvSpPr>
        <p:spPr>
          <a:xfrm>
            <a:off x="637600" y="195974"/>
            <a:ext cx="4228200" cy="4092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1"/>
          <p:cNvSpPr/>
          <p:nvPr/>
        </p:nvSpPr>
        <p:spPr>
          <a:xfrm>
            <a:off x="4865794" y="2987551"/>
            <a:ext cx="3271200" cy="436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1"/>
          <p:cNvSpPr txBox="1">
            <a:spLocks noGrp="1"/>
          </p:cNvSpPr>
          <p:nvPr>
            <p:ph type="subTitle" idx="1"/>
          </p:nvPr>
        </p:nvSpPr>
        <p:spPr>
          <a:xfrm>
            <a:off x="4572094" y="3529712"/>
            <a:ext cx="38586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5">
                    <a:lumMod val="60000"/>
                    <a:lumOff val="40000"/>
                  </a:schemeClr>
                </a:solidFill>
                <a:effectLst>
                  <a:outerShdw blurRad="38100" dist="38100" dir="2700000" algn="tl">
                    <a:srgbClr val="000000">
                      <a:alpha val="43137"/>
                    </a:srgbClr>
                  </a:outerShdw>
                </a:effectLst>
                <a:latin typeface="+mj-lt"/>
              </a:rPr>
              <a:t>IPN - UPIICSA</a:t>
            </a:r>
            <a:endParaRPr b="1" dirty="0">
              <a:solidFill>
                <a:schemeClr val="accent5">
                  <a:lumMod val="60000"/>
                  <a:lumOff val="40000"/>
                </a:schemeClr>
              </a:solidFill>
              <a:effectLst>
                <a:outerShdw blurRad="38100" dist="38100" dir="2700000" algn="tl">
                  <a:srgbClr val="000000">
                    <a:alpha val="43137"/>
                  </a:srgbClr>
                </a:outerShdw>
              </a:effectLst>
              <a:latin typeface="+mj-lt"/>
            </a:endParaRPr>
          </a:p>
        </p:txBody>
      </p:sp>
      <p:grpSp>
        <p:nvGrpSpPr>
          <p:cNvPr id="147" name="Google Shape;147;p31"/>
          <p:cNvGrpSpPr/>
          <p:nvPr/>
        </p:nvGrpSpPr>
        <p:grpSpPr>
          <a:xfrm>
            <a:off x="5049092" y="1085367"/>
            <a:ext cx="2800800" cy="584700"/>
            <a:chOff x="5100994" y="1589500"/>
            <a:chExt cx="2800800" cy="584700"/>
          </a:xfrm>
        </p:grpSpPr>
        <p:cxnSp>
          <p:nvCxnSpPr>
            <p:cNvPr id="148" name="Google Shape;148;p31"/>
            <p:cNvCxnSpPr/>
            <p:nvPr/>
          </p:nvCxnSpPr>
          <p:spPr>
            <a:xfrm rot="-5400000">
              <a:off x="4989844" y="1700650"/>
              <a:ext cx="584700" cy="362400"/>
            </a:xfrm>
            <a:prstGeom prst="bentConnector3">
              <a:avLst>
                <a:gd name="adj1" fmla="val 99996"/>
              </a:avLst>
            </a:prstGeom>
            <a:noFill/>
            <a:ln w="9525" cap="flat" cmpd="sng">
              <a:solidFill>
                <a:schemeClr val="lt1"/>
              </a:solidFill>
              <a:prstDash val="solid"/>
              <a:round/>
              <a:headEnd type="none" w="med" len="med"/>
              <a:tailEnd type="none" w="med" len="med"/>
            </a:ln>
          </p:spPr>
        </p:cxnSp>
        <p:cxnSp>
          <p:nvCxnSpPr>
            <p:cNvPr id="149" name="Google Shape;149;p31"/>
            <p:cNvCxnSpPr/>
            <p:nvPr/>
          </p:nvCxnSpPr>
          <p:spPr>
            <a:xfrm rot="5400000" flipH="1">
              <a:off x="7428244" y="1700650"/>
              <a:ext cx="584700" cy="362400"/>
            </a:xfrm>
            <a:prstGeom prst="bentConnector3">
              <a:avLst>
                <a:gd name="adj1" fmla="val 99996"/>
              </a:avLst>
            </a:prstGeom>
            <a:noFill/>
            <a:ln w="9525" cap="flat" cmpd="sng">
              <a:solidFill>
                <a:schemeClr val="lt1"/>
              </a:solidFill>
              <a:prstDash val="solid"/>
              <a:round/>
              <a:headEnd type="none" w="med" len="med"/>
              <a:tailEnd type="none" w="med" len="med"/>
            </a:ln>
          </p:spPr>
        </p:cxnSp>
      </p:grpSp>
      <p:pic>
        <p:nvPicPr>
          <p:cNvPr id="150" name="Google Shape;150;p31"/>
          <p:cNvPicPr preferRelativeResize="0"/>
          <p:nvPr/>
        </p:nvPicPr>
        <p:blipFill>
          <a:blip r:embed="rId3">
            <a:alphaModFix/>
          </a:blip>
          <a:stretch>
            <a:fillRect/>
          </a:stretch>
        </p:blipFill>
        <p:spPr>
          <a:xfrm>
            <a:off x="763875" y="764750"/>
            <a:ext cx="3003401" cy="3613999"/>
          </a:xfrm>
          <a:prstGeom prst="rect">
            <a:avLst/>
          </a:prstGeom>
          <a:noFill/>
          <a:ln>
            <a:noFill/>
          </a:ln>
        </p:spPr>
      </p:pic>
      <p:grpSp>
        <p:nvGrpSpPr>
          <p:cNvPr id="151" name="Google Shape;151;p31"/>
          <p:cNvGrpSpPr/>
          <p:nvPr/>
        </p:nvGrpSpPr>
        <p:grpSpPr>
          <a:xfrm>
            <a:off x="5459284" y="1862782"/>
            <a:ext cx="1882925" cy="628350"/>
            <a:chOff x="5559938" y="2594775"/>
            <a:chExt cx="1882925" cy="628350"/>
          </a:xfrm>
        </p:grpSpPr>
        <p:grpSp>
          <p:nvGrpSpPr>
            <p:cNvPr id="152" name="Google Shape;152;p31"/>
            <p:cNvGrpSpPr/>
            <p:nvPr/>
          </p:nvGrpSpPr>
          <p:grpSpPr>
            <a:xfrm>
              <a:off x="5559938" y="2594775"/>
              <a:ext cx="340200" cy="628350"/>
              <a:chOff x="5546500" y="2594775"/>
              <a:chExt cx="340200" cy="628350"/>
            </a:xfrm>
          </p:grpSpPr>
          <p:sp>
            <p:nvSpPr>
              <p:cNvPr id="153" name="Google Shape;153;p31"/>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 name="Google Shape;154;p31"/>
              <p:cNvCxnSpPr>
                <a:stCxn id="153" idx="2"/>
              </p:cNvCxnSpPr>
              <p:nvPr/>
            </p:nvCxnSpPr>
            <p:spPr>
              <a:xfrm rot="10800000">
                <a:off x="5546500" y="2594775"/>
                <a:ext cx="270300" cy="593400"/>
              </a:xfrm>
              <a:prstGeom prst="bentConnector2">
                <a:avLst/>
              </a:prstGeom>
              <a:noFill/>
              <a:ln w="9525" cap="flat" cmpd="sng">
                <a:solidFill>
                  <a:schemeClr val="lt1"/>
                </a:solidFill>
                <a:prstDash val="solid"/>
                <a:round/>
                <a:headEnd type="none" w="med" len="med"/>
                <a:tailEnd type="none" w="med" len="med"/>
              </a:ln>
            </p:spPr>
          </p:cxnSp>
        </p:grpSp>
        <p:grpSp>
          <p:nvGrpSpPr>
            <p:cNvPr id="155" name="Google Shape;155;p31"/>
            <p:cNvGrpSpPr/>
            <p:nvPr/>
          </p:nvGrpSpPr>
          <p:grpSpPr>
            <a:xfrm flipH="1">
              <a:off x="7102663" y="2594775"/>
              <a:ext cx="340200" cy="628350"/>
              <a:chOff x="5546500" y="2594775"/>
              <a:chExt cx="340200" cy="628350"/>
            </a:xfrm>
          </p:grpSpPr>
          <p:sp>
            <p:nvSpPr>
              <p:cNvPr id="156" name="Google Shape;156;p31"/>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31"/>
              <p:cNvCxnSpPr>
                <a:stCxn id="156" idx="2"/>
              </p:cNvCxnSpPr>
              <p:nvPr/>
            </p:nvCxnSpPr>
            <p:spPr>
              <a:xfrm rot="10800000">
                <a:off x="5546500" y="2594775"/>
                <a:ext cx="270300" cy="593400"/>
              </a:xfrm>
              <a:prstGeom prst="bentConnector2">
                <a:avLst/>
              </a:prstGeom>
              <a:noFill/>
              <a:ln w="9525" cap="flat" cmpd="sng">
                <a:solidFill>
                  <a:schemeClr val="lt1"/>
                </a:solidFill>
                <a:prstDash val="solid"/>
                <a:round/>
                <a:headEnd type="none" w="med" len="med"/>
                <a:tailEnd type="none" w="med" len="med"/>
              </a:ln>
            </p:spPr>
          </p:cxnSp>
        </p:grpSp>
      </p:grpSp>
      <p:sp>
        <p:nvSpPr>
          <p:cNvPr id="158" name="Google Shape;158;p31"/>
          <p:cNvSpPr txBox="1">
            <a:spLocks noGrp="1"/>
          </p:cNvSpPr>
          <p:nvPr>
            <p:ph type="ctrTitle"/>
          </p:nvPr>
        </p:nvSpPr>
        <p:spPr>
          <a:xfrm>
            <a:off x="4572094" y="1112590"/>
            <a:ext cx="3858600" cy="6115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lt1"/>
                </a:solidFill>
              </a:rPr>
              <a:t>Base de Datos</a:t>
            </a:r>
            <a:endParaRPr sz="4000" dirty="0">
              <a:solidFill>
                <a:schemeClr val="dk1"/>
              </a:solidFill>
            </a:endParaRPr>
          </a:p>
        </p:txBody>
      </p:sp>
      <p:sp>
        <p:nvSpPr>
          <p:cNvPr id="2" name="Google Shape;158;p31">
            <a:extLst>
              <a:ext uri="{FF2B5EF4-FFF2-40B4-BE49-F238E27FC236}">
                <a16:creationId xmlns:a16="http://schemas.microsoft.com/office/drawing/2014/main" id="{A837510F-33B8-E067-8E2F-130C118B1CB7}"/>
              </a:ext>
            </a:extLst>
          </p:cNvPr>
          <p:cNvSpPr txBox="1">
            <a:spLocks/>
          </p:cNvSpPr>
          <p:nvPr/>
        </p:nvSpPr>
        <p:spPr>
          <a:xfrm>
            <a:off x="4405990" y="1744308"/>
            <a:ext cx="3858600" cy="611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Fugaz One"/>
              <a:buNone/>
              <a:defRPr sz="53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2pPr>
            <a:lvl3pPr marR="0" lvl="2"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3pPr>
            <a:lvl4pPr marR="0" lvl="3"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4pPr>
            <a:lvl5pPr marR="0" lvl="4"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5pPr>
            <a:lvl6pPr marR="0" lvl="5"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6pPr>
            <a:lvl7pPr marR="0" lvl="6"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7pPr>
            <a:lvl8pPr marR="0" lvl="7"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8pPr>
            <a:lvl9pPr marR="0" lvl="8"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9pPr>
          </a:lstStyle>
          <a:p>
            <a:r>
              <a:rPr lang="es-MX" sz="4000" dirty="0"/>
              <a:t> NoSQL </a:t>
            </a:r>
            <a:endParaRPr lang="es-MX" sz="4000" dirty="0">
              <a:solidFill>
                <a:schemeClr val="dk1"/>
              </a:solidFill>
            </a:endParaRPr>
          </a:p>
        </p:txBody>
      </p:sp>
      <p:sp>
        <p:nvSpPr>
          <p:cNvPr id="3" name="Google Shape;158;p31">
            <a:extLst>
              <a:ext uri="{FF2B5EF4-FFF2-40B4-BE49-F238E27FC236}">
                <a16:creationId xmlns:a16="http://schemas.microsoft.com/office/drawing/2014/main" id="{95C5DA63-4B68-E5AE-A9C0-0F5071728A9F}"/>
              </a:ext>
            </a:extLst>
          </p:cNvPr>
          <p:cNvSpPr txBox="1">
            <a:spLocks/>
          </p:cNvSpPr>
          <p:nvPr/>
        </p:nvSpPr>
        <p:spPr>
          <a:xfrm>
            <a:off x="4865794" y="2984341"/>
            <a:ext cx="3271200" cy="4614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Fugaz One"/>
              <a:buNone/>
              <a:defRPr sz="5300" b="0" i="0" u="none" strike="noStrike" cap="none">
                <a:solidFill>
                  <a:schemeClr val="lt1"/>
                </a:solidFill>
                <a:latin typeface="Fugaz One"/>
                <a:ea typeface="Fugaz One"/>
                <a:cs typeface="Fugaz One"/>
                <a:sym typeface="Fugaz One"/>
              </a:defRPr>
            </a:lvl1pPr>
            <a:lvl2pPr marR="0" lvl="1"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2pPr>
            <a:lvl3pPr marR="0" lvl="2"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3pPr>
            <a:lvl4pPr marR="0" lvl="3"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4pPr>
            <a:lvl5pPr marR="0" lvl="4"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5pPr>
            <a:lvl6pPr marR="0" lvl="5"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6pPr>
            <a:lvl7pPr marR="0" lvl="6"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7pPr>
            <a:lvl8pPr marR="0" lvl="7"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8pPr>
            <a:lvl9pPr marR="0" lvl="8" algn="ctr" rtl="0">
              <a:lnSpc>
                <a:spcPct val="100000"/>
              </a:lnSpc>
              <a:spcBef>
                <a:spcPts val="0"/>
              </a:spcBef>
              <a:spcAft>
                <a:spcPts val="0"/>
              </a:spcAft>
              <a:buClr>
                <a:schemeClr val="lt1"/>
              </a:buClr>
              <a:buSzPts val="5200"/>
              <a:buFont typeface="Fugaz One"/>
              <a:buNone/>
              <a:defRPr sz="5200" b="0" i="0" u="none" strike="noStrike" cap="none">
                <a:solidFill>
                  <a:schemeClr val="lt1"/>
                </a:solidFill>
                <a:latin typeface="Fugaz One"/>
                <a:ea typeface="Fugaz One"/>
                <a:cs typeface="Fugaz One"/>
                <a:sym typeface="Fugaz One"/>
              </a:defRPr>
            </a:lvl9pPr>
          </a:lstStyle>
          <a:p>
            <a:r>
              <a:rPr lang="es-MX" sz="2800" dirty="0">
                <a:solidFill>
                  <a:schemeClr val="dk1"/>
                </a:solidFill>
              </a:rPr>
              <a:t>Clave - Valor</a:t>
            </a:r>
            <a:endParaRPr lang="es-MX" sz="540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EAE0A-A845-2CDD-D338-5609CEADA3E4}"/>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69F50D4A-BE13-7778-AA86-CAE65E31024B}"/>
              </a:ext>
            </a:extLst>
          </p:cNvPr>
          <p:cNvSpPr txBox="1"/>
          <p:nvPr/>
        </p:nvSpPr>
        <p:spPr>
          <a:xfrm>
            <a:off x="3935591" y="1312255"/>
            <a:ext cx="4885660" cy="3600981"/>
          </a:xfrm>
          <a:prstGeom prst="rect">
            <a:avLst/>
          </a:prstGeom>
          <a:noFill/>
        </p:spPr>
        <p:txBody>
          <a:bodyPr wrap="square" anchor="ctr">
            <a:noAutofit/>
          </a:bodyPr>
          <a:lstStyle/>
          <a:p>
            <a:pPr algn="ctr">
              <a:spcBef>
                <a:spcPts val="1000"/>
              </a:spcBef>
              <a:spcAft>
                <a:spcPts val="1000"/>
              </a:spcAft>
            </a:pPr>
            <a:r>
              <a:rPr lang="es-MX" sz="2400" b="1" dirty="0">
                <a:solidFill>
                  <a:schemeClr val="bg1"/>
                </a:solidFill>
              </a:rPr>
              <a:t>Tablero de Pedidos</a:t>
            </a:r>
          </a:p>
          <a:p>
            <a:pPr algn="ctr">
              <a:spcBef>
                <a:spcPts val="1000"/>
              </a:spcBef>
              <a:spcAft>
                <a:spcPts val="1000"/>
              </a:spcAft>
            </a:pPr>
            <a:r>
              <a:rPr lang="es-MX" sz="1800" dirty="0">
                <a:solidFill>
                  <a:schemeClr val="accent5">
                    <a:lumMod val="20000"/>
                    <a:lumOff val="80000"/>
                  </a:schemeClr>
                </a:solidFill>
              </a:rPr>
              <a:t>Imagina que la cocina de un restaurante tiene un tablero donde cada pedido está representado por una tarjeta única. Cada tarjeta tiene la información detallada del pedido, como el número de mesa, los platos solicitados y la hora de entrega. Cuando los chefs necesitan preparar un pedido, simplemente buscan la tarjeta correspondiente en el tablero y comienzan a cocinar.</a:t>
            </a:r>
          </a:p>
        </p:txBody>
      </p:sp>
      <p:sp>
        <p:nvSpPr>
          <p:cNvPr id="6" name="CuadroTexto 5">
            <a:extLst>
              <a:ext uri="{FF2B5EF4-FFF2-40B4-BE49-F238E27FC236}">
                <a16:creationId xmlns:a16="http://schemas.microsoft.com/office/drawing/2014/main" id="{6C856425-6452-80B7-9FF9-CA4438675EA1}"/>
              </a:ext>
            </a:extLst>
          </p:cNvPr>
          <p:cNvSpPr txBox="1"/>
          <p:nvPr/>
        </p:nvSpPr>
        <p:spPr>
          <a:xfrm>
            <a:off x="237135" y="230259"/>
            <a:ext cx="5876586" cy="461665"/>
          </a:xfrm>
          <a:prstGeom prst="rect">
            <a:avLst/>
          </a:prstGeom>
          <a:noFill/>
        </p:spPr>
        <p:txBody>
          <a:bodyPr wrap="square">
            <a:spAutoFit/>
          </a:bodyPr>
          <a:lstStyle/>
          <a:p>
            <a:r>
              <a:rPr lang="es-MX" sz="2400" b="1" dirty="0">
                <a:solidFill>
                  <a:schemeClr val="accent6">
                    <a:lumMod val="20000"/>
                    <a:lumOff val="80000"/>
                  </a:schemeClr>
                </a:solidFill>
              </a:rPr>
              <a:t>BASE DE DATOS </a:t>
            </a:r>
            <a:r>
              <a:rPr lang="es-MX" sz="2400" b="1" dirty="0">
                <a:solidFill>
                  <a:schemeClr val="accent6">
                    <a:lumMod val="20000"/>
                    <a:lumOff val="80000"/>
                  </a:schemeClr>
                </a:solidFill>
                <a:latin typeface="+mj-lt"/>
              </a:rPr>
              <a:t>CLAVE-VALOR</a:t>
            </a:r>
            <a:r>
              <a:rPr lang="es-MX" sz="2400" b="1" dirty="0">
                <a:solidFill>
                  <a:schemeClr val="accent6">
                    <a:lumMod val="20000"/>
                    <a:lumOff val="80000"/>
                  </a:schemeClr>
                </a:solidFill>
              </a:rPr>
              <a:t> </a:t>
            </a:r>
          </a:p>
        </p:txBody>
      </p:sp>
      <p:cxnSp>
        <p:nvCxnSpPr>
          <p:cNvPr id="8" name="Conector recto 7">
            <a:extLst>
              <a:ext uri="{FF2B5EF4-FFF2-40B4-BE49-F238E27FC236}">
                <a16:creationId xmlns:a16="http://schemas.microsoft.com/office/drawing/2014/main" id="{18F1D099-020D-81D8-FFE3-3B7E457086A8}"/>
              </a:ext>
            </a:extLst>
          </p:cNvPr>
          <p:cNvCxnSpPr/>
          <p:nvPr/>
        </p:nvCxnSpPr>
        <p:spPr>
          <a:xfrm>
            <a:off x="237135" y="691924"/>
            <a:ext cx="496330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E75B1335-E5AD-3C06-B86C-6C2CB70A1814}"/>
              </a:ext>
            </a:extLst>
          </p:cNvPr>
          <p:cNvSpPr/>
          <p:nvPr/>
        </p:nvSpPr>
        <p:spPr>
          <a:xfrm>
            <a:off x="481792" y="1153589"/>
            <a:ext cx="3097445" cy="3227941"/>
          </a:xfrm>
          <a:prstGeom prst="ellipse">
            <a:avLst/>
          </a:prstGeom>
          <a:blipFill>
            <a:blip r:embed="rId2">
              <a:extLst>
                <a:ext uri="{837473B0-CC2E-450A-ABE3-18F120FF3D39}">
                  <a1611:picAttrSrcUrl xmlns:a1611="http://schemas.microsoft.com/office/drawing/2016/11/main" r:id="rId3"/>
                </a:ext>
              </a:extLst>
            </a:blip>
            <a:stretch>
              <a:fillRect/>
            </a:stretch>
          </a:blip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717771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9EBF4-8B06-D7BF-393B-C872694402A1}"/>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45B8F687-AFDD-A65E-84C7-49D08DAB7700}"/>
              </a:ext>
            </a:extLst>
          </p:cNvPr>
          <p:cNvSpPr txBox="1"/>
          <p:nvPr/>
        </p:nvSpPr>
        <p:spPr>
          <a:xfrm>
            <a:off x="275958" y="1223635"/>
            <a:ext cx="4885660" cy="3513617"/>
          </a:xfrm>
          <a:prstGeom prst="rect">
            <a:avLst/>
          </a:prstGeom>
          <a:noFill/>
        </p:spPr>
        <p:txBody>
          <a:bodyPr wrap="square" anchor="ctr">
            <a:noAutofit/>
          </a:bodyPr>
          <a:lstStyle/>
          <a:p>
            <a:pPr algn="ctr">
              <a:spcBef>
                <a:spcPts val="1000"/>
              </a:spcBef>
              <a:spcAft>
                <a:spcPts val="1000"/>
              </a:spcAft>
            </a:pPr>
            <a:r>
              <a:rPr lang="es-MX" sz="2000" b="1" dirty="0">
                <a:solidFill>
                  <a:schemeClr val="bg1"/>
                </a:solidFill>
              </a:rPr>
              <a:t> Tablero de Tareas Pendientes</a:t>
            </a:r>
          </a:p>
          <a:p>
            <a:pPr algn="ctr">
              <a:spcBef>
                <a:spcPts val="1000"/>
              </a:spcBef>
              <a:spcAft>
                <a:spcPts val="1000"/>
              </a:spcAft>
            </a:pPr>
            <a:r>
              <a:rPr lang="es-MX" sz="1800" dirty="0">
                <a:solidFill>
                  <a:schemeClr val="accent5">
                    <a:lumMod val="20000"/>
                    <a:lumOff val="80000"/>
                  </a:schemeClr>
                </a:solidFill>
              </a:rPr>
              <a:t>En la zona de atención al cliente, hay un tablero donde se muestran todas las tareas pendientes, como pedidos por procesar, clientes en espera, etc. Cada tarea está representada por una tarjeta única que contiene detalles relevantes. Los empleados pueden buscar la tarjeta correspondiente en el tablero y ocuparse de la tarea según sea necesario.</a:t>
            </a:r>
          </a:p>
        </p:txBody>
      </p:sp>
      <p:sp>
        <p:nvSpPr>
          <p:cNvPr id="6" name="CuadroTexto 5">
            <a:extLst>
              <a:ext uri="{FF2B5EF4-FFF2-40B4-BE49-F238E27FC236}">
                <a16:creationId xmlns:a16="http://schemas.microsoft.com/office/drawing/2014/main" id="{2FC5BFFA-B36D-9842-40CB-ADA5457835E7}"/>
              </a:ext>
            </a:extLst>
          </p:cNvPr>
          <p:cNvSpPr txBox="1"/>
          <p:nvPr/>
        </p:nvSpPr>
        <p:spPr>
          <a:xfrm>
            <a:off x="237135" y="230259"/>
            <a:ext cx="5876586" cy="461665"/>
          </a:xfrm>
          <a:prstGeom prst="rect">
            <a:avLst/>
          </a:prstGeom>
          <a:noFill/>
        </p:spPr>
        <p:txBody>
          <a:bodyPr wrap="square">
            <a:spAutoFit/>
          </a:bodyPr>
          <a:lstStyle/>
          <a:p>
            <a:r>
              <a:rPr lang="es-MX" sz="2400" b="1" dirty="0">
                <a:solidFill>
                  <a:schemeClr val="accent6">
                    <a:lumMod val="20000"/>
                    <a:lumOff val="80000"/>
                  </a:schemeClr>
                </a:solidFill>
              </a:rPr>
              <a:t>BASE DE DATOS </a:t>
            </a:r>
            <a:r>
              <a:rPr lang="es-MX" sz="2400" b="1" dirty="0">
                <a:solidFill>
                  <a:schemeClr val="accent6">
                    <a:lumMod val="20000"/>
                    <a:lumOff val="80000"/>
                  </a:schemeClr>
                </a:solidFill>
                <a:latin typeface="+mj-lt"/>
              </a:rPr>
              <a:t>CLAVE-VALOR</a:t>
            </a:r>
            <a:r>
              <a:rPr lang="es-MX" sz="2400" b="1" dirty="0">
                <a:solidFill>
                  <a:schemeClr val="accent6">
                    <a:lumMod val="20000"/>
                    <a:lumOff val="80000"/>
                  </a:schemeClr>
                </a:solidFill>
              </a:rPr>
              <a:t> </a:t>
            </a:r>
          </a:p>
        </p:txBody>
      </p:sp>
      <p:cxnSp>
        <p:nvCxnSpPr>
          <p:cNvPr id="8" name="Conector recto 7">
            <a:extLst>
              <a:ext uri="{FF2B5EF4-FFF2-40B4-BE49-F238E27FC236}">
                <a16:creationId xmlns:a16="http://schemas.microsoft.com/office/drawing/2014/main" id="{D027294B-F4B5-9052-6C53-C66531776231}"/>
              </a:ext>
            </a:extLst>
          </p:cNvPr>
          <p:cNvCxnSpPr/>
          <p:nvPr/>
        </p:nvCxnSpPr>
        <p:spPr>
          <a:xfrm>
            <a:off x="237135" y="691924"/>
            <a:ext cx="496330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19703826-D151-92CC-E61A-7662809B1C62}"/>
              </a:ext>
            </a:extLst>
          </p:cNvPr>
          <p:cNvSpPr/>
          <p:nvPr/>
        </p:nvSpPr>
        <p:spPr>
          <a:xfrm>
            <a:off x="5547536" y="1135015"/>
            <a:ext cx="3097445" cy="3227941"/>
          </a:xfrm>
          <a:prstGeom prst="ellipse">
            <a:avLst/>
          </a:prstGeom>
          <a:blipFill>
            <a:blip r:embed="rId2">
              <a:extLst>
                <a:ext uri="{837473B0-CC2E-450A-ABE3-18F120FF3D39}">
                  <a1611:picAttrSrcUrl xmlns:a1611="http://schemas.microsoft.com/office/drawing/2016/11/main" r:id="rId3"/>
                </a:ext>
              </a:extLst>
            </a:blip>
            <a:stretch>
              <a:fillRect/>
            </a:stretch>
          </a:blip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854631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48"/>
          <p:cNvSpPr/>
          <p:nvPr/>
        </p:nvSpPr>
        <p:spPr>
          <a:xfrm>
            <a:off x="5283600" y="25161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8"/>
          <p:cNvSpPr/>
          <p:nvPr/>
        </p:nvSpPr>
        <p:spPr>
          <a:xfrm>
            <a:off x="4199950" y="-36465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156300" y="-90275"/>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txBox="1">
            <a:spLocks noGrp="1"/>
          </p:cNvSpPr>
          <p:nvPr>
            <p:ph type="subTitle" idx="1"/>
          </p:nvPr>
        </p:nvSpPr>
        <p:spPr>
          <a:xfrm>
            <a:off x="713099" y="1392195"/>
            <a:ext cx="4083699" cy="34022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2000" dirty="0">
                <a:latin typeface="+mj-lt"/>
              </a:rPr>
              <a:t>Los tipos de datos que se pueden almacenar como valores en una base de datos clave-valor pueden variar según la implementación específica de la base de datos, pero generalmente incluyen tipos de datos básicos y simples. Algunos de los tipos de datos comunes utilizados en bases de datos clave-valor son:</a:t>
            </a:r>
            <a:endParaRPr sz="2000" dirty="0">
              <a:latin typeface="+mj-lt"/>
            </a:endParaRPr>
          </a:p>
        </p:txBody>
      </p:sp>
      <p:pic>
        <p:nvPicPr>
          <p:cNvPr id="724" name="Google Shape;724;p48"/>
          <p:cNvPicPr preferRelativeResize="0"/>
          <p:nvPr/>
        </p:nvPicPr>
        <p:blipFill rotWithShape="1">
          <a:blip r:embed="rId3">
            <a:alphaModFix/>
          </a:blip>
          <a:srcRect t="19527" b="8493"/>
          <a:stretch/>
        </p:blipFill>
        <p:spPr>
          <a:xfrm>
            <a:off x="5255500" y="1123425"/>
            <a:ext cx="2895649" cy="2896650"/>
          </a:xfrm>
          <a:prstGeom prst="rect">
            <a:avLst/>
          </a:prstGeom>
          <a:noFill/>
          <a:ln>
            <a:noFill/>
          </a:ln>
        </p:spPr>
      </p:pic>
      <p:grpSp>
        <p:nvGrpSpPr>
          <p:cNvPr id="725" name="Google Shape;725;p48"/>
          <p:cNvGrpSpPr/>
          <p:nvPr/>
        </p:nvGrpSpPr>
        <p:grpSpPr>
          <a:xfrm>
            <a:off x="7593848" y="821225"/>
            <a:ext cx="70500" cy="3501050"/>
            <a:chOff x="7593848" y="821225"/>
            <a:chExt cx="70500" cy="3501050"/>
          </a:xfrm>
        </p:grpSpPr>
        <p:sp>
          <p:nvSpPr>
            <p:cNvPr id="726" name="Google Shape;726;p48"/>
            <p:cNvSpPr/>
            <p:nvPr/>
          </p:nvSpPr>
          <p:spPr>
            <a:xfrm flipH="1">
              <a:off x="7593848" y="42523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7" name="Google Shape;727;p48"/>
            <p:cNvCxnSpPr>
              <a:stCxn id="726" idx="2"/>
              <a:endCxn id="728" idx="2"/>
            </p:cNvCxnSpPr>
            <p:nvPr/>
          </p:nvCxnSpPr>
          <p:spPr>
            <a:xfrm rot="10800000" flipH="1">
              <a:off x="7663748" y="856225"/>
              <a:ext cx="600" cy="3431100"/>
            </a:xfrm>
            <a:prstGeom prst="bentConnector3">
              <a:avLst>
                <a:gd name="adj1" fmla="val 106662863"/>
              </a:avLst>
            </a:prstGeom>
            <a:noFill/>
            <a:ln w="9525" cap="flat" cmpd="sng">
              <a:solidFill>
                <a:schemeClr val="lt1"/>
              </a:solidFill>
              <a:prstDash val="solid"/>
              <a:round/>
              <a:headEnd type="none" w="med" len="med"/>
              <a:tailEnd type="none" w="med" len="med"/>
            </a:ln>
          </p:spPr>
        </p:cxnSp>
        <p:sp>
          <p:nvSpPr>
            <p:cNvPr id="728" name="Google Shape;728;p48"/>
            <p:cNvSpPr/>
            <p:nvPr/>
          </p:nvSpPr>
          <p:spPr>
            <a:xfrm flipH="1">
              <a:off x="7593848" y="821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9" name="Google Shape;729;p48"/>
          <p:cNvCxnSpPr>
            <a:cxnSpLocks/>
            <a:stCxn id="723" idx="1"/>
            <a:endCxn id="730" idx="1"/>
          </p:cNvCxnSpPr>
          <p:nvPr/>
        </p:nvCxnSpPr>
        <p:spPr>
          <a:xfrm rot="10800000">
            <a:off x="691801" y="801679"/>
            <a:ext cx="21299" cy="2291631"/>
          </a:xfrm>
          <a:prstGeom prst="bentConnector3">
            <a:avLst>
              <a:gd name="adj1" fmla="val 1173290"/>
            </a:avLst>
          </a:prstGeom>
          <a:noFill/>
          <a:ln w="9525" cap="flat" cmpd="sng">
            <a:solidFill>
              <a:schemeClr val="lt1"/>
            </a:solidFill>
            <a:prstDash val="solid"/>
            <a:round/>
            <a:headEnd type="none" w="med" len="med"/>
            <a:tailEnd type="none" w="med" len="med"/>
          </a:ln>
        </p:spPr>
      </p:cxnSp>
      <p:sp>
        <p:nvSpPr>
          <p:cNvPr id="730" name="Google Shape;730;p48"/>
          <p:cNvSpPr txBox="1">
            <a:spLocks noGrp="1"/>
          </p:cNvSpPr>
          <p:nvPr>
            <p:ph type="title"/>
          </p:nvPr>
        </p:nvSpPr>
        <p:spPr>
          <a:xfrm>
            <a:off x="691800" y="499806"/>
            <a:ext cx="4032600" cy="6037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Tipos de Datos</a:t>
            </a:r>
            <a:endParaRPr dirty="0"/>
          </a:p>
        </p:txBody>
      </p:sp>
    </p:spTree>
    <p:extLst>
      <p:ext uri="{BB962C8B-B14F-4D97-AF65-F5344CB8AC3E}">
        <p14:creationId xmlns:p14="http://schemas.microsoft.com/office/powerpoint/2010/main" val="237207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9"/>
          <p:cNvSpPr/>
          <p:nvPr/>
        </p:nvSpPr>
        <p:spPr>
          <a:xfrm>
            <a:off x="401450" y="629650"/>
            <a:ext cx="4324800" cy="3884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4629664" y="2210125"/>
            <a:ext cx="3154785" cy="3771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41" name="Google Shape;341;p39"/>
          <p:cNvSpPr/>
          <p:nvPr/>
        </p:nvSpPr>
        <p:spPr>
          <a:xfrm>
            <a:off x="4345250" y="827875"/>
            <a:ext cx="3635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txBox="1">
            <a:spLocks noGrp="1"/>
          </p:cNvSpPr>
          <p:nvPr>
            <p:ph type="body" idx="1"/>
          </p:nvPr>
        </p:nvSpPr>
        <p:spPr>
          <a:xfrm>
            <a:off x="4407244" y="2779500"/>
            <a:ext cx="3573398" cy="180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1800" b="1" dirty="0"/>
              <a:t>Este tipo de datos es muy común y se utiliza para almacenar texto. Pueden representar cualquier secuencia de caracteres, como nombres, descripciones, direcciones, etc.</a:t>
            </a:r>
            <a:endParaRPr sz="1800" dirty="0"/>
          </a:p>
        </p:txBody>
      </p:sp>
      <p:sp>
        <p:nvSpPr>
          <p:cNvPr id="343" name="Google Shape;343;p39"/>
          <p:cNvSpPr txBox="1">
            <a:spLocks noGrp="1"/>
          </p:cNvSpPr>
          <p:nvPr>
            <p:ph type="title" idx="2"/>
          </p:nvPr>
        </p:nvSpPr>
        <p:spPr>
          <a:xfrm>
            <a:off x="4541450" y="1539400"/>
            <a:ext cx="324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Tipo de Datos</a:t>
            </a:r>
            <a:endParaRPr dirty="0"/>
          </a:p>
        </p:txBody>
      </p:sp>
      <p:pic>
        <p:nvPicPr>
          <p:cNvPr id="344" name="Google Shape;344;p39"/>
          <p:cNvPicPr preferRelativeResize="0"/>
          <p:nvPr/>
        </p:nvPicPr>
        <p:blipFill>
          <a:blip r:embed="rId3">
            <a:alphaModFix/>
          </a:blip>
          <a:stretch>
            <a:fillRect/>
          </a:stretch>
        </p:blipFill>
        <p:spPr>
          <a:xfrm>
            <a:off x="248627" y="1149275"/>
            <a:ext cx="2645625" cy="1925649"/>
          </a:xfrm>
          <a:prstGeom prst="rect">
            <a:avLst/>
          </a:prstGeom>
          <a:noFill/>
          <a:ln>
            <a:noFill/>
          </a:ln>
        </p:spPr>
      </p:pic>
      <p:pic>
        <p:nvPicPr>
          <p:cNvPr id="345" name="Google Shape;345;p39"/>
          <p:cNvPicPr preferRelativeResize="0"/>
          <p:nvPr/>
        </p:nvPicPr>
        <p:blipFill>
          <a:blip r:embed="rId4">
            <a:alphaModFix/>
          </a:blip>
          <a:stretch>
            <a:fillRect/>
          </a:stretch>
        </p:blipFill>
        <p:spPr>
          <a:xfrm>
            <a:off x="-86128" y="-74150"/>
            <a:ext cx="2101734" cy="1925651"/>
          </a:xfrm>
          <a:prstGeom prst="rect">
            <a:avLst/>
          </a:prstGeom>
          <a:noFill/>
          <a:ln>
            <a:noFill/>
          </a:ln>
        </p:spPr>
      </p:pic>
      <p:grpSp>
        <p:nvGrpSpPr>
          <p:cNvPr id="346" name="Google Shape;346;p39"/>
          <p:cNvGrpSpPr/>
          <p:nvPr/>
        </p:nvGrpSpPr>
        <p:grpSpPr>
          <a:xfrm flipH="1">
            <a:off x="7980698" y="1070175"/>
            <a:ext cx="377100" cy="3364050"/>
            <a:chOff x="5816800" y="2602275"/>
            <a:chExt cx="377100" cy="3364050"/>
          </a:xfrm>
        </p:grpSpPr>
        <p:sp>
          <p:nvSpPr>
            <p:cNvPr id="347" name="Google Shape;347;p39"/>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8" name="Google Shape;348;p39"/>
            <p:cNvCxnSpPr>
              <a:stCxn id="347" idx="2"/>
              <a:endCxn id="341" idx="3"/>
            </p:cNvCxnSpPr>
            <p:nvPr/>
          </p:nvCxnSpPr>
          <p:spPr>
            <a:xfrm rot="10800000" flipH="1">
              <a:off x="5816800" y="2602275"/>
              <a:ext cx="377100" cy="3329100"/>
            </a:xfrm>
            <a:prstGeom prst="bentConnector3">
              <a:avLst>
                <a:gd name="adj1" fmla="val -63146"/>
              </a:avLst>
            </a:prstGeom>
            <a:noFill/>
            <a:ln w="9525" cap="flat" cmpd="sng">
              <a:solidFill>
                <a:schemeClr val="lt1"/>
              </a:solidFill>
              <a:prstDash val="solid"/>
              <a:round/>
              <a:headEnd type="none" w="med" len="med"/>
              <a:tailEnd type="none" w="med" len="med"/>
            </a:ln>
          </p:spPr>
        </p:cxnSp>
      </p:grpSp>
      <p:cxnSp>
        <p:nvCxnSpPr>
          <p:cNvPr id="349" name="Google Shape;349;p39"/>
          <p:cNvCxnSpPr>
            <a:cxnSpLocks/>
            <a:stCxn id="343" idx="1"/>
            <a:endCxn id="340" idx="1"/>
          </p:cNvCxnSpPr>
          <p:nvPr/>
        </p:nvCxnSpPr>
        <p:spPr>
          <a:xfrm rot="10800000" flipH="1" flipV="1">
            <a:off x="4541450" y="1825749"/>
            <a:ext cx="88214" cy="572925"/>
          </a:xfrm>
          <a:prstGeom prst="bentConnector3">
            <a:avLst>
              <a:gd name="adj1" fmla="val -259143"/>
            </a:avLst>
          </a:prstGeom>
          <a:noFill/>
          <a:ln w="9525" cap="flat" cmpd="sng">
            <a:solidFill>
              <a:schemeClr val="lt1"/>
            </a:solidFill>
            <a:prstDash val="solid"/>
            <a:round/>
            <a:headEnd type="none" w="med" len="med"/>
            <a:tailEnd type="none" w="med" len="med"/>
          </a:ln>
        </p:spPr>
      </p:cxnSp>
      <p:cxnSp>
        <p:nvCxnSpPr>
          <p:cNvPr id="350" name="Google Shape;350;p39"/>
          <p:cNvCxnSpPr>
            <a:cxnSpLocks/>
            <a:stCxn id="343" idx="3"/>
            <a:endCxn id="340" idx="3"/>
          </p:cNvCxnSpPr>
          <p:nvPr/>
        </p:nvCxnSpPr>
        <p:spPr>
          <a:xfrm flipH="1">
            <a:off x="7784449" y="1825750"/>
            <a:ext cx="1" cy="572925"/>
          </a:xfrm>
          <a:prstGeom prst="bentConnector3">
            <a:avLst>
              <a:gd name="adj1" fmla="val -22860000000"/>
            </a:avLst>
          </a:prstGeom>
          <a:noFill/>
          <a:ln w="9525" cap="flat" cmpd="sng">
            <a:solidFill>
              <a:schemeClr val="lt1"/>
            </a:solidFill>
            <a:prstDash val="solid"/>
            <a:round/>
            <a:headEnd type="none" w="med" len="med"/>
            <a:tailEnd type="none" w="med" len="med"/>
          </a:ln>
        </p:spPr>
      </p:cxnSp>
      <p:sp>
        <p:nvSpPr>
          <p:cNvPr id="351" name="Google Shape;351;p39"/>
          <p:cNvSpPr txBox="1">
            <a:spLocks noGrp="1"/>
          </p:cNvSpPr>
          <p:nvPr>
            <p:ph type="title"/>
          </p:nvPr>
        </p:nvSpPr>
        <p:spPr>
          <a:xfrm>
            <a:off x="4541450" y="758175"/>
            <a:ext cx="324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Clave - Valor</a:t>
            </a:r>
            <a:endParaRPr dirty="0">
              <a:solidFill>
                <a:schemeClr val="dk1"/>
              </a:solidFill>
            </a:endParaRPr>
          </a:p>
        </p:txBody>
      </p:sp>
      <p:sp>
        <p:nvSpPr>
          <p:cNvPr id="352" name="Google Shape;352;p39"/>
          <p:cNvSpPr txBox="1">
            <a:spLocks noGrp="1"/>
          </p:cNvSpPr>
          <p:nvPr>
            <p:ph type="title"/>
          </p:nvPr>
        </p:nvSpPr>
        <p:spPr>
          <a:xfrm>
            <a:off x="4629640" y="2210125"/>
            <a:ext cx="3154785" cy="3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400" dirty="0">
                <a:solidFill>
                  <a:schemeClr val="dk1"/>
                </a:solidFill>
              </a:rPr>
              <a:t>Cadenas de caracteres (</a:t>
            </a:r>
            <a:r>
              <a:rPr lang="es-MX" sz="1400" dirty="0" err="1">
                <a:solidFill>
                  <a:schemeClr val="dk1"/>
                </a:solidFill>
              </a:rPr>
              <a:t>Strings</a:t>
            </a:r>
            <a:r>
              <a:rPr lang="es-MX" sz="1400" dirty="0">
                <a:solidFill>
                  <a:schemeClr val="dk1"/>
                </a:solidFill>
              </a:rPr>
              <a:t>)</a:t>
            </a:r>
            <a:endParaRPr sz="1400" dirty="0">
              <a:solidFill>
                <a:schemeClr val="dk1"/>
              </a:solidFill>
            </a:endParaRPr>
          </a:p>
        </p:txBody>
      </p:sp>
      <p:sp>
        <p:nvSpPr>
          <p:cNvPr id="7" name="CuadroTexto 6">
            <a:extLst>
              <a:ext uri="{FF2B5EF4-FFF2-40B4-BE49-F238E27FC236}">
                <a16:creationId xmlns:a16="http://schemas.microsoft.com/office/drawing/2014/main" id="{B10514DD-19D4-02F0-8354-C40C369CD1C2}"/>
              </a:ext>
            </a:extLst>
          </p:cNvPr>
          <p:cNvSpPr txBox="1"/>
          <p:nvPr/>
        </p:nvSpPr>
        <p:spPr>
          <a:xfrm>
            <a:off x="461064" y="3944406"/>
            <a:ext cx="3109084" cy="707886"/>
          </a:xfrm>
          <a:prstGeom prst="rect">
            <a:avLst/>
          </a:prstGeom>
          <a:noFill/>
        </p:spPr>
        <p:txBody>
          <a:bodyPr wrap="square">
            <a:spAutoFit/>
          </a:bodyPr>
          <a:lstStyle/>
          <a:p>
            <a:r>
              <a:rPr lang="es-MX" sz="2000" dirty="0">
                <a:solidFill>
                  <a:schemeClr val="bg1"/>
                </a:solidFill>
              </a:rPr>
              <a:t>Clave: nombre</a:t>
            </a:r>
          </a:p>
          <a:p>
            <a:r>
              <a:rPr lang="es-MX" sz="2000" dirty="0">
                <a:solidFill>
                  <a:schemeClr val="bg1"/>
                </a:solidFill>
              </a:rPr>
              <a:t>Valor: "Juan Pérez"</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9"/>
          <p:cNvSpPr/>
          <p:nvPr/>
        </p:nvSpPr>
        <p:spPr>
          <a:xfrm>
            <a:off x="103344" y="696000"/>
            <a:ext cx="4324800" cy="3884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4629664" y="2210125"/>
            <a:ext cx="3154785" cy="3771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41" name="Google Shape;341;p39"/>
          <p:cNvSpPr/>
          <p:nvPr/>
        </p:nvSpPr>
        <p:spPr>
          <a:xfrm>
            <a:off x="4345250" y="827875"/>
            <a:ext cx="3635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txBox="1">
            <a:spLocks noGrp="1"/>
          </p:cNvSpPr>
          <p:nvPr>
            <p:ph type="body" idx="1"/>
          </p:nvPr>
        </p:nvSpPr>
        <p:spPr>
          <a:xfrm>
            <a:off x="4407244" y="2779500"/>
            <a:ext cx="3573398" cy="180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1800" b="1" dirty="0"/>
              <a:t>Incluyendo enteros (</a:t>
            </a:r>
            <a:r>
              <a:rPr lang="es-MX" sz="1800" b="1" dirty="0" err="1"/>
              <a:t>integers</a:t>
            </a:r>
            <a:r>
              <a:rPr lang="es-MX" sz="1800" b="1" dirty="0"/>
              <a:t>) y números de punto flotante (</a:t>
            </a:r>
            <a:r>
              <a:rPr lang="es-MX" sz="1800" b="1" dirty="0" err="1"/>
              <a:t>floats</a:t>
            </a:r>
            <a:r>
              <a:rPr lang="es-MX" sz="1800" b="1" dirty="0"/>
              <a:t>). Se utilizan para almacenar valores numéricos como cantidades, precios, identificadores, etc.</a:t>
            </a:r>
            <a:endParaRPr sz="1800" dirty="0"/>
          </a:p>
        </p:txBody>
      </p:sp>
      <p:sp>
        <p:nvSpPr>
          <p:cNvPr id="343" name="Google Shape;343;p39"/>
          <p:cNvSpPr txBox="1">
            <a:spLocks noGrp="1"/>
          </p:cNvSpPr>
          <p:nvPr>
            <p:ph type="title" idx="2"/>
          </p:nvPr>
        </p:nvSpPr>
        <p:spPr>
          <a:xfrm>
            <a:off x="4541450" y="1539400"/>
            <a:ext cx="324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Tipo de Datos</a:t>
            </a:r>
            <a:endParaRPr dirty="0"/>
          </a:p>
        </p:txBody>
      </p:sp>
      <p:pic>
        <p:nvPicPr>
          <p:cNvPr id="344" name="Google Shape;344;p39"/>
          <p:cNvPicPr preferRelativeResize="0"/>
          <p:nvPr/>
        </p:nvPicPr>
        <p:blipFill>
          <a:blip r:embed="rId3">
            <a:alphaModFix/>
          </a:blip>
          <a:stretch>
            <a:fillRect/>
          </a:stretch>
        </p:blipFill>
        <p:spPr>
          <a:xfrm>
            <a:off x="227334" y="1223425"/>
            <a:ext cx="2645625" cy="1925649"/>
          </a:xfrm>
          <a:prstGeom prst="rect">
            <a:avLst/>
          </a:prstGeom>
          <a:noFill/>
          <a:ln>
            <a:noFill/>
          </a:ln>
        </p:spPr>
      </p:pic>
      <p:pic>
        <p:nvPicPr>
          <p:cNvPr id="345" name="Google Shape;345;p39"/>
          <p:cNvPicPr preferRelativeResize="0"/>
          <p:nvPr/>
        </p:nvPicPr>
        <p:blipFill>
          <a:blip r:embed="rId4">
            <a:alphaModFix/>
          </a:blip>
          <a:stretch>
            <a:fillRect/>
          </a:stretch>
        </p:blipFill>
        <p:spPr>
          <a:xfrm>
            <a:off x="-107421" y="0"/>
            <a:ext cx="2101734" cy="1925651"/>
          </a:xfrm>
          <a:prstGeom prst="rect">
            <a:avLst/>
          </a:prstGeom>
          <a:noFill/>
          <a:ln>
            <a:noFill/>
          </a:ln>
        </p:spPr>
      </p:pic>
      <p:grpSp>
        <p:nvGrpSpPr>
          <p:cNvPr id="346" name="Google Shape;346;p39"/>
          <p:cNvGrpSpPr/>
          <p:nvPr/>
        </p:nvGrpSpPr>
        <p:grpSpPr>
          <a:xfrm flipH="1">
            <a:off x="7980698" y="1070175"/>
            <a:ext cx="377100" cy="3364050"/>
            <a:chOff x="5816800" y="2602275"/>
            <a:chExt cx="377100" cy="3364050"/>
          </a:xfrm>
        </p:grpSpPr>
        <p:sp>
          <p:nvSpPr>
            <p:cNvPr id="347" name="Google Shape;347;p39"/>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8" name="Google Shape;348;p39"/>
            <p:cNvCxnSpPr>
              <a:stCxn id="347" idx="2"/>
              <a:endCxn id="341" idx="3"/>
            </p:cNvCxnSpPr>
            <p:nvPr/>
          </p:nvCxnSpPr>
          <p:spPr>
            <a:xfrm rot="10800000" flipH="1">
              <a:off x="5816800" y="2602275"/>
              <a:ext cx="377100" cy="3329100"/>
            </a:xfrm>
            <a:prstGeom prst="bentConnector3">
              <a:avLst>
                <a:gd name="adj1" fmla="val -63146"/>
              </a:avLst>
            </a:prstGeom>
            <a:noFill/>
            <a:ln w="9525" cap="flat" cmpd="sng">
              <a:solidFill>
                <a:schemeClr val="lt1"/>
              </a:solidFill>
              <a:prstDash val="solid"/>
              <a:round/>
              <a:headEnd type="none" w="med" len="med"/>
              <a:tailEnd type="none" w="med" len="med"/>
            </a:ln>
          </p:spPr>
        </p:cxnSp>
      </p:grpSp>
      <p:cxnSp>
        <p:nvCxnSpPr>
          <p:cNvPr id="349" name="Google Shape;349;p39"/>
          <p:cNvCxnSpPr>
            <a:cxnSpLocks/>
            <a:stCxn id="343" idx="1"/>
            <a:endCxn id="340" idx="1"/>
          </p:cNvCxnSpPr>
          <p:nvPr/>
        </p:nvCxnSpPr>
        <p:spPr>
          <a:xfrm rot="10800000" flipH="1" flipV="1">
            <a:off x="4541450" y="1825749"/>
            <a:ext cx="88214" cy="572925"/>
          </a:xfrm>
          <a:prstGeom prst="bentConnector3">
            <a:avLst>
              <a:gd name="adj1" fmla="val -259143"/>
            </a:avLst>
          </a:prstGeom>
          <a:noFill/>
          <a:ln w="9525" cap="flat" cmpd="sng">
            <a:solidFill>
              <a:schemeClr val="lt1"/>
            </a:solidFill>
            <a:prstDash val="solid"/>
            <a:round/>
            <a:headEnd type="none" w="med" len="med"/>
            <a:tailEnd type="none" w="med" len="med"/>
          </a:ln>
        </p:spPr>
      </p:cxnSp>
      <p:cxnSp>
        <p:nvCxnSpPr>
          <p:cNvPr id="350" name="Google Shape;350;p39"/>
          <p:cNvCxnSpPr>
            <a:cxnSpLocks/>
            <a:stCxn id="343" idx="3"/>
            <a:endCxn id="340" idx="3"/>
          </p:cNvCxnSpPr>
          <p:nvPr/>
        </p:nvCxnSpPr>
        <p:spPr>
          <a:xfrm flipH="1">
            <a:off x="7784449" y="1825750"/>
            <a:ext cx="1" cy="572925"/>
          </a:xfrm>
          <a:prstGeom prst="bentConnector3">
            <a:avLst>
              <a:gd name="adj1" fmla="val -22860000000"/>
            </a:avLst>
          </a:prstGeom>
          <a:noFill/>
          <a:ln w="9525" cap="flat" cmpd="sng">
            <a:solidFill>
              <a:schemeClr val="lt1"/>
            </a:solidFill>
            <a:prstDash val="solid"/>
            <a:round/>
            <a:headEnd type="none" w="med" len="med"/>
            <a:tailEnd type="none" w="med" len="med"/>
          </a:ln>
        </p:spPr>
      </p:cxnSp>
      <p:sp>
        <p:nvSpPr>
          <p:cNvPr id="351" name="Google Shape;351;p39"/>
          <p:cNvSpPr txBox="1">
            <a:spLocks noGrp="1"/>
          </p:cNvSpPr>
          <p:nvPr>
            <p:ph type="title"/>
          </p:nvPr>
        </p:nvSpPr>
        <p:spPr>
          <a:xfrm>
            <a:off x="4541450" y="758175"/>
            <a:ext cx="324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Clave - Valor</a:t>
            </a:r>
            <a:endParaRPr dirty="0">
              <a:solidFill>
                <a:schemeClr val="dk1"/>
              </a:solidFill>
            </a:endParaRPr>
          </a:p>
        </p:txBody>
      </p:sp>
      <p:sp>
        <p:nvSpPr>
          <p:cNvPr id="352" name="Google Shape;352;p39"/>
          <p:cNvSpPr txBox="1">
            <a:spLocks noGrp="1"/>
          </p:cNvSpPr>
          <p:nvPr>
            <p:ph type="title"/>
          </p:nvPr>
        </p:nvSpPr>
        <p:spPr>
          <a:xfrm>
            <a:off x="4629640" y="2210125"/>
            <a:ext cx="3154785" cy="3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400" dirty="0">
                <a:solidFill>
                  <a:schemeClr val="dk1"/>
                </a:solidFill>
              </a:rPr>
              <a:t>Números (</a:t>
            </a:r>
            <a:r>
              <a:rPr lang="es-MX" sz="1400" dirty="0" err="1">
                <a:solidFill>
                  <a:schemeClr val="dk1"/>
                </a:solidFill>
              </a:rPr>
              <a:t>Numbers</a:t>
            </a:r>
            <a:r>
              <a:rPr lang="es-MX" sz="1400" dirty="0">
                <a:solidFill>
                  <a:schemeClr val="dk1"/>
                </a:solidFill>
              </a:rPr>
              <a:t>)</a:t>
            </a:r>
            <a:endParaRPr sz="1400" dirty="0">
              <a:solidFill>
                <a:schemeClr val="dk1"/>
              </a:solidFill>
            </a:endParaRPr>
          </a:p>
        </p:txBody>
      </p:sp>
      <p:sp>
        <p:nvSpPr>
          <p:cNvPr id="3" name="CuadroTexto 2">
            <a:extLst>
              <a:ext uri="{FF2B5EF4-FFF2-40B4-BE49-F238E27FC236}">
                <a16:creationId xmlns:a16="http://schemas.microsoft.com/office/drawing/2014/main" id="{761449C9-0574-8637-48A5-B09B38AA22D0}"/>
              </a:ext>
            </a:extLst>
          </p:cNvPr>
          <p:cNvSpPr txBox="1"/>
          <p:nvPr/>
        </p:nvSpPr>
        <p:spPr>
          <a:xfrm>
            <a:off x="227334" y="3353333"/>
            <a:ext cx="2158213" cy="707886"/>
          </a:xfrm>
          <a:prstGeom prst="rect">
            <a:avLst/>
          </a:prstGeom>
          <a:noFill/>
        </p:spPr>
        <p:txBody>
          <a:bodyPr wrap="square">
            <a:spAutoFit/>
          </a:bodyPr>
          <a:lstStyle/>
          <a:p>
            <a:r>
              <a:rPr lang="es-MX" sz="2000" b="1" dirty="0">
                <a:solidFill>
                  <a:schemeClr val="bg1"/>
                </a:solidFill>
              </a:rPr>
              <a:t>Clave: edad</a:t>
            </a:r>
          </a:p>
          <a:p>
            <a:r>
              <a:rPr lang="es-MX" sz="2000" b="1" dirty="0">
                <a:solidFill>
                  <a:schemeClr val="bg1"/>
                </a:solidFill>
              </a:rPr>
              <a:t>Valor: 30</a:t>
            </a:r>
          </a:p>
        </p:txBody>
      </p:sp>
      <p:sp>
        <p:nvSpPr>
          <p:cNvPr id="5" name="CuadroTexto 4">
            <a:extLst>
              <a:ext uri="{FF2B5EF4-FFF2-40B4-BE49-F238E27FC236}">
                <a16:creationId xmlns:a16="http://schemas.microsoft.com/office/drawing/2014/main" id="{F8A74BB4-9F7B-64DD-6C34-D0A546D8AF43}"/>
              </a:ext>
            </a:extLst>
          </p:cNvPr>
          <p:cNvSpPr txBox="1"/>
          <p:nvPr/>
        </p:nvSpPr>
        <p:spPr>
          <a:xfrm>
            <a:off x="1497648" y="4265478"/>
            <a:ext cx="2804214" cy="707886"/>
          </a:xfrm>
          <a:prstGeom prst="rect">
            <a:avLst/>
          </a:prstGeom>
          <a:noFill/>
        </p:spPr>
        <p:txBody>
          <a:bodyPr wrap="square">
            <a:spAutoFit/>
          </a:bodyPr>
          <a:lstStyle>
            <a:defPPr marR="0" lvl="0" algn="l" rtl="0">
              <a:lnSpc>
                <a:spcPct val="100000"/>
              </a:lnSpc>
              <a:spcBef>
                <a:spcPts val="0"/>
              </a:spcBef>
              <a:spcAft>
                <a:spcPts val="0"/>
              </a:spcAft>
            </a:defPPr>
            <a:lvl1pPr>
              <a:defRPr sz="2000" b="1">
                <a:solidFill>
                  <a:schemeClr val="bg1"/>
                </a:solidFill>
              </a:defRPr>
            </a:lvl1pPr>
          </a:lstStyle>
          <a:p>
            <a:pPr algn="r"/>
            <a:r>
              <a:rPr lang="es-MX" dirty="0"/>
              <a:t>Clave: temperatura</a:t>
            </a:r>
          </a:p>
          <a:p>
            <a:pPr algn="r"/>
            <a:r>
              <a:rPr lang="es-MX" dirty="0"/>
              <a:t>Valor: 25.5</a:t>
            </a:r>
          </a:p>
        </p:txBody>
      </p:sp>
    </p:spTree>
    <p:extLst>
      <p:ext uri="{BB962C8B-B14F-4D97-AF65-F5344CB8AC3E}">
        <p14:creationId xmlns:p14="http://schemas.microsoft.com/office/powerpoint/2010/main" val="4022928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9"/>
          <p:cNvSpPr/>
          <p:nvPr/>
        </p:nvSpPr>
        <p:spPr>
          <a:xfrm>
            <a:off x="401450" y="629650"/>
            <a:ext cx="4324800" cy="3884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4629664" y="2210125"/>
            <a:ext cx="3154785" cy="3771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41" name="Google Shape;341;p39"/>
          <p:cNvSpPr/>
          <p:nvPr/>
        </p:nvSpPr>
        <p:spPr>
          <a:xfrm>
            <a:off x="4345250" y="827875"/>
            <a:ext cx="3635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txBox="1">
            <a:spLocks noGrp="1"/>
          </p:cNvSpPr>
          <p:nvPr>
            <p:ph type="body" idx="1"/>
          </p:nvPr>
        </p:nvSpPr>
        <p:spPr>
          <a:xfrm>
            <a:off x="4407244" y="2779500"/>
            <a:ext cx="3573398" cy="180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1800" b="1" dirty="0"/>
              <a:t>Son tipos de datos que pueden tener solo dos valores: verdadero (true) o falso (false). Se utilizan para representar estados binarios como "activo/inactivo", "habilitado/deshabilitado", etc.</a:t>
            </a:r>
            <a:endParaRPr sz="1800" dirty="0"/>
          </a:p>
        </p:txBody>
      </p:sp>
      <p:sp>
        <p:nvSpPr>
          <p:cNvPr id="343" name="Google Shape;343;p39"/>
          <p:cNvSpPr txBox="1">
            <a:spLocks noGrp="1"/>
          </p:cNvSpPr>
          <p:nvPr>
            <p:ph type="title" idx="2"/>
          </p:nvPr>
        </p:nvSpPr>
        <p:spPr>
          <a:xfrm>
            <a:off x="4541450" y="1539400"/>
            <a:ext cx="324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Tipo de Datos</a:t>
            </a:r>
            <a:endParaRPr dirty="0"/>
          </a:p>
        </p:txBody>
      </p:sp>
      <p:pic>
        <p:nvPicPr>
          <p:cNvPr id="344" name="Google Shape;344;p39"/>
          <p:cNvPicPr preferRelativeResize="0"/>
          <p:nvPr/>
        </p:nvPicPr>
        <p:blipFill>
          <a:blip r:embed="rId3">
            <a:alphaModFix/>
          </a:blip>
          <a:stretch>
            <a:fillRect/>
          </a:stretch>
        </p:blipFill>
        <p:spPr>
          <a:xfrm>
            <a:off x="242701" y="1197968"/>
            <a:ext cx="2645625" cy="1925649"/>
          </a:xfrm>
          <a:prstGeom prst="rect">
            <a:avLst/>
          </a:prstGeom>
          <a:noFill/>
          <a:ln>
            <a:noFill/>
          </a:ln>
        </p:spPr>
      </p:pic>
      <p:pic>
        <p:nvPicPr>
          <p:cNvPr id="345" name="Google Shape;345;p39"/>
          <p:cNvPicPr preferRelativeResize="0"/>
          <p:nvPr/>
        </p:nvPicPr>
        <p:blipFill>
          <a:blip r:embed="rId4">
            <a:alphaModFix/>
          </a:blip>
          <a:stretch>
            <a:fillRect/>
          </a:stretch>
        </p:blipFill>
        <p:spPr>
          <a:xfrm>
            <a:off x="-92054" y="-25457"/>
            <a:ext cx="2101734" cy="1925651"/>
          </a:xfrm>
          <a:prstGeom prst="rect">
            <a:avLst/>
          </a:prstGeom>
          <a:noFill/>
          <a:ln>
            <a:noFill/>
          </a:ln>
        </p:spPr>
      </p:pic>
      <p:grpSp>
        <p:nvGrpSpPr>
          <p:cNvPr id="346" name="Google Shape;346;p39"/>
          <p:cNvGrpSpPr/>
          <p:nvPr/>
        </p:nvGrpSpPr>
        <p:grpSpPr>
          <a:xfrm flipH="1">
            <a:off x="7980698" y="1070175"/>
            <a:ext cx="377100" cy="3364050"/>
            <a:chOff x="5816800" y="2602275"/>
            <a:chExt cx="377100" cy="3364050"/>
          </a:xfrm>
        </p:grpSpPr>
        <p:sp>
          <p:nvSpPr>
            <p:cNvPr id="347" name="Google Shape;347;p39"/>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8" name="Google Shape;348;p39"/>
            <p:cNvCxnSpPr>
              <a:stCxn id="347" idx="2"/>
              <a:endCxn id="341" idx="3"/>
            </p:cNvCxnSpPr>
            <p:nvPr/>
          </p:nvCxnSpPr>
          <p:spPr>
            <a:xfrm rot="10800000" flipH="1">
              <a:off x="5816800" y="2602275"/>
              <a:ext cx="377100" cy="3329100"/>
            </a:xfrm>
            <a:prstGeom prst="bentConnector3">
              <a:avLst>
                <a:gd name="adj1" fmla="val -63146"/>
              </a:avLst>
            </a:prstGeom>
            <a:noFill/>
            <a:ln w="9525" cap="flat" cmpd="sng">
              <a:solidFill>
                <a:schemeClr val="lt1"/>
              </a:solidFill>
              <a:prstDash val="solid"/>
              <a:round/>
              <a:headEnd type="none" w="med" len="med"/>
              <a:tailEnd type="none" w="med" len="med"/>
            </a:ln>
          </p:spPr>
        </p:cxnSp>
      </p:grpSp>
      <p:cxnSp>
        <p:nvCxnSpPr>
          <p:cNvPr id="349" name="Google Shape;349;p39"/>
          <p:cNvCxnSpPr>
            <a:cxnSpLocks/>
            <a:stCxn id="343" idx="1"/>
            <a:endCxn id="340" idx="1"/>
          </p:cNvCxnSpPr>
          <p:nvPr/>
        </p:nvCxnSpPr>
        <p:spPr>
          <a:xfrm rot="10800000" flipH="1" flipV="1">
            <a:off x="4541450" y="1825749"/>
            <a:ext cx="88214" cy="572925"/>
          </a:xfrm>
          <a:prstGeom prst="bentConnector3">
            <a:avLst>
              <a:gd name="adj1" fmla="val -259143"/>
            </a:avLst>
          </a:prstGeom>
          <a:noFill/>
          <a:ln w="9525" cap="flat" cmpd="sng">
            <a:solidFill>
              <a:schemeClr val="lt1"/>
            </a:solidFill>
            <a:prstDash val="solid"/>
            <a:round/>
            <a:headEnd type="none" w="med" len="med"/>
            <a:tailEnd type="none" w="med" len="med"/>
          </a:ln>
        </p:spPr>
      </p:cxnSp>
      <p:cxnSp>
        <p:nvCxnSpPr>
          <p:cNvPr id="350" name="Google Shape;350;p39"/>
          <p:cNvCxnSpPr>
            <a:cxnSpLocks/>
            <a:stCxn id="343" idx="3"/>
            <a:endCxn id="340" idx="3"/>
          </p:cNvCxnSpPr>
          <p:nvPr/>
        </p:nvCxnSpPr>
        <p:spPr>
          <a:xfrm flipH="1">
            <a:off x="7784449" y="1825750"/>
            <a:ext cx="1" cy="572925"/>
          </a:xfrm>
          <a:prstGeom prst="bentConnector3">
            <a:avLst>
              <a:gd name="adj1" fmla="val -22860000000"/>
            </a:avLst>
          </a:prstGeom>
          <a:noFill/>
          <a:ln w="9525" cap="flat" cmpd="sng">
            <a:solidFill>
              <a:schemeClr val="lt1"/>
            </a:solidFill>
            <a:prstDash val="solid"/>
            <a:round/>
            <a:headEnd type="none" w="med" len="med"/>
            <a:tailEnd type="none" w="med" len="med"/>
          </a:ln>
        </p:spPr>
      </p:cxnSp>
      <p:sp>
        <p:nvSpPr>
          <p:cNvPr id="351" name="Google Shape;351;p39"/>
          <p:cNvSpPr txBox="1">
            <a:spLocks noGrp="1"/>
          </p:cNvSpPr>
          <p:nvPr>
            <p:ph type="title"/>
          </p:nvPr>
        </p:nvSpPr>
        <p:spPr>
          <a:xfrm>
            <a:off x="4541450" y="758175"/>
            <a:ext cx="324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Clave - Valor</a:t>
            </a:r>
            <a:endParaRPr dirty="0">
              <a:solidFill>
                <a:schemeClr val="dk1"/>
              </a:solidFill>
            </a:endParaRPr>
          </a:p>
        </p:txBody>
      </p:sp>
      <p:sp>
        <p:nvSpPr>
          <p:cNvPr id="352" name="Google Shape;352;p39"/>
          <p:cNvSpPr txBox="1">
            <a:spLocks noGrp="1"/>
          </p:cNvSpPr>
          <p:nvPr>
            <p:ph type="title"/>
          </p:nvPr>
        </p:nvSpPr>
        <p:spPr>
          <a:xfrm>
            <a:off x="4629640" y="2210125"/>
            <a:ext cx="3154785" cy="3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400" dirty="0">
                <a:solidFill>
                  <a:schemeClr val="dk1"/>
                </a:solidFill>
              </a:rPr>
              <a:t>Booleanos (</a:t>
            </a:r>
            <a:r>
              <a:rPr lang="es-MX" sz="1400" dirty="0" err="1">
                <a:solidFill>
                  <a:schemeClr val="dk1"/>
                </a:solidFill>
              </a:rPr>
              <a:t>Booleans</a:t>
            </a:r>
            <a:r>
              <a:rPr lang="es-MX" sz="1400" dirty="0">
                <a:solidFill>
                  <a:schemeClr val="dk1"/>
                </a:solidFill>
              </a:rPr>
              <a:t>)</a:t>
            </a:r>
            <a:endParaRPr sz="1400" dirty="0">
              <a:solidFill>
                <a:schemeClr val="dk1"/>
              </a:solidFill>
            </a:endParaRPr>
          </a:p>
        </p:txBody>
      </p:sp>
      <p:sp>
        <p:nvSpPr>
          <p:cNvPr id="4" name="CuadroTexto 3">
            <a:extLst>
              <a:ext uri="{FF2B5EF4-FFF2-40B4-BE49-F238E27FC236}">
                <a16:creationId xmlns:a16="http://schemas.microsoft.com/office/drawing/2014/main" id="{88FBAD30-CA43-D3E2-FB74-2FFCBE5174B6}"/>
              </a:ext>
            </a:extLst>
          </p:cNvPr>
          <p:cNvSpPr txBox="1"/>
          <p:nvPr/>
        </p:nvSpPr>
        <p:spPr>
          <a:xfrm>
            <a:off x="2211114" y="4264370"/>
            <a:ext cx="2355373" cy="707886"/>
          </a:xfrm>
          <a:prstGeom prst="rect">
            <a:avLst/>
          </a:prstGeom>
          <a:noFill/>
        </p:spPr>
        <p:txBody>
          <a:bodyPr wrap="square">
            <a:spAutoFit/>
          </a:bodyPr>
          <a:lstStyle>
            <a:defPPr marR="0" lvl="0" algn="l" rtl="0">
              <a:lnSpc>
                <a:spcPct val="100000"/>
              </a:lnSpc>
              <a:spcBef>
                <a:spcPts val="0"/>
              </a:spcBef>
              <a:spcAft>
                <a:spcPts val="0"/>
              </a:spcAft>
            </a:defPPr>
            <a:lvl1pPr>
              <a:defRPr sz="2000" b="1">
                <a:solidFill>
                  <a:schemeClr val="bg1"/>
                </a:solidFill>
              </a:defRPr>
            </a:lvl1pPr>
          </a:lstStyle>
          <a:p>
            <a:r>
              <a:rPr lang="es-MX" dirty="0"/>
              <a:t>Clave: activo</a:t>
            </a:r>
          </a:p>
          <a:p>
            <a:r>
              <a:rPr lang="es-MX" dirty="0"/>
              <a:t>Valor: true</a:t>
            </a:r>
          </a:p>
        </p:txBody>
      </p:sp>
      <p:sp>
        <p:nvSpPr>
          <p:cNvPr id="6" name="CuadroTexto 5">
            <a:extLst>
              <a:ext uri="{FF2B5EF4-FFF2-40B4-BE49-F238E27FC236}">
                <a16:creationId xmlns:a16="http://schemas.microsoft.com/office/drawing/2014/main" id="{72D2951C-D3F5-EA28-E9C0-82ACFAD356FA}"/>
              </a:ext>
            </a:extLst>
          </p:cNvPr>
          <p:cNvSpPr txBox="1"/>
          <p:nvPr/>
        </p:nvSpPr>
        <p:spPr>
          <a:xfrm>
            <a:off x="108942" y="3390938"/>
            <a:ext cx="4617308" cy="707886"/>
          </a:xfrm>
          <a:prstGeom prst="rect">
            <a:avLst/>
          </a:prstGeom>
          <a:noFill/>
        </p:spPr>
        <p:txBody>
          <a:bodyPr wrap="square">
            <a:spAutoFit/>
          </a:bodyPr>
          <a:lstStyle>
            <a:defPPr marR="0" lvl="0" algn="l" rtl="0">
              <a:lnSpc>
                <a:spcPct val="100000"/>
              </a:lnSpc>
              <a:spcBef>
                <a:spcPts val="0"/>
              </a:spcBef>
              <a:spcAft>
                <a:spcPts val="0"/>
              </a:spcAft>
              <a:defRPr/>
            </a:defPPr>
            <a:lvl1pPr>
              <a:defRPr sz="2000" b="1">
                <a:solidFill>
                  <a:schemeClr val="bg1"/>
                </a:solidFill>
              </a:defRPr>
            </a:lvl1pPr>
          </a:lstStyle>
          <a:p>
            <a:r>
              <a:rPr lang="es-MX" dirty="0"/>
              <a:t>Clave: </a:t>
            </a:r>
            <a:r>
              <a:rPr lang="es-MX" dirty="0" err="1"/>
              <a:t>suscripcion_premium</a:t>
            </a:r>
            <a:endParaRPr lang="es-MX" dirty="0"/>
          </a:p>
          <a:p>
            <a:r>
              <a:rPr lang="es-MX" dirty="0"/>
              <a:t>Valor: false</a:t>
            </a:r>
          </a:p>
        </p:txBody>
      </p:sp>
    </p:spTree>
    <p:extLst>
      <p:ext uri="{BB962C8B-B14F-4D97-AF65-F5344CB8AC3E}">
        <p14:creationId xmlns:p14="http://schemas.microsoft.com/office/powerpoint/2010/main" val="343607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9"/>
          <p:cNvSpPr/>
          <p:nvPr/>
        </p:nvSpPr>
        <p:spPr>
          <a:xfrm>
            <a:off x="401450" y="629650"/>
            <a:ext cx="4324800" cy="3884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4572000" y="1583851"/>
            <a:ext cx="3154785" cy="3771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41" name="Google Shape;341;p39"/>
          <p:cNvSpPr/>
          <p:nvPr/>
        </p:nvSpPr>
        <p:spPr>
          <a:xfrm>
            <a:off x="4287586" y="201601"/>
            <a:ext cx="3635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txBox="1">
            <a:spLocks noGrp="1"/>
          </p:cNvSpPr>
          <p:nvPr>
            <p:ph type="body" idx="1"/>
          </p:nvPr>
        </p:nvSpPr>
        <p:spPr>
          <a:xfrm>
            <a:off x="4349580" y="2153226"/>
            <a:ext cx="3573398" cy="180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1800" b="1" dirty="0"/>
              <a:t>Algunas bases de datos clave-valor permiten almacenar listas de valores bajo una misma clave. Estas listas pueden contener cualquier combinación de tipos de datos.</a:t>
            </a:r>
            <a:endParaRPr sz="1800" dirty="0"/>
          </a:p>
        </p:txBody>
      </p:sp>
      <p:sp>
        <p:nvSpPr>
          <p:cNvPr id="343" name="Google Shape;343;p39"/>
          <p:cNvSpPr txBox="1">
            <a:spLocks noGrp="1"/>
          </p:cNvSpPr>
          <p:nvPr>
            <p:ph type="title" idx="2"/>
          </p:nvPr>
        </p:nvSpPr>
        <p:spPr>
          <a:xfrm>
            <a:off x="4483786" y="913126"/>
            <a:ext cx="324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Tipo de Datos</a:t>
            </a:r>
            <a:endParaRPr dirty="0"/>
          </a:p>
        </p:txBody>
      </p:sp>
      <p:pic>
        <p:nvPicPr>
          <p:cNvPr id="344" name="Google Shape;344;p39"/>
          <p:cNvPicPr preferRelativeResize="0"/>
          <p:nvPr/>
        </p:nvPicPr>
        <p:blipFill>
          <a:blip r:embed="rId3">
            <a:alphaModFix/>
          </a:blip>
          <a:stretch>
            <a:fillRect/>
          </a:stretch>
        </p:blipFill>
        <p:spPr>
          <a:xfrm>
            <a:off x="397645" y="1355326"/>
            <a:ext cx="3154785" cy="2368177"/>
          </a:xfrm>
          <a:prstGeom prst="rect">
            <a:avLst/>
          </a:prstGeom>
          <a:noFill/>
          <a:ln>
            <a:noFill/>
          </a:ln>
        </p:spPr>
      </p:pic>
      <p:pic>
        <p:nvPicPr>
          <p:cNvPr id="345" name="Google Shape;345;p39"/>
          <p:cNvPicPr preferRelativeResize="0"/>
          <p:nvPr/>
        </p:nvPicPr>
        <p:blipFill>
          <a:blip r:embed="rId4">
            <a:alphaModFix/>
          </a:blip>
          <a:stretch>
            <a:fillRect/>
          </a:stretch>
        </p:blipFill>
        <p:spPr>
          <a:xfrm>
            <a:off x="62890" y="131901"/>
            <a:ext cx="2506220" cy="2368179"/>
          </a:xfrm>
          <a:prstGeom prst="rect">
            <a:avLst/>
          </a:prstGeom>
          <a:noFill/>
          <a:ln>
            <a:noFill/>
          </a:ln>
        </p:spPr>
      </p:pic>
      <p:grpSp>
        <p:nvGrpSpPr>
          <p:cNvPr id="346" name="Google Shape;346;p39"/>
          <p:cNvGrpSpPr/>
          <p:nvPr/>
        </p:nvGrpSpPr>
        <p:grpSpPr>
          <a:xfrm>
            <a:off x="8011721" y="419188"/>
            <a:ext cx="407491" cy="3990024"/>
            <a:chOff x="5816800" y="1976301"/>
            <a:chExt cx="648718" cy="3990024"/>
          </a:xfrm>
        </p:grpSpPr>
        <p:sp>
          <p:nvSpPr>
            <p:cNvPr id="347" name="Google Shape;347;p39"/>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8" name="Google Shape;348;p39"/>
            <p:cNvCxnSpPr>
              <a:stCxn id="347" idx="2"/>
              <a:endCxn id="341" idx="3"/>
            </p:cNvCxnSpPr>
            <p:nvPr/>
          </p:nvCxnSpPr>
          <p:spPr>
            <a:xfrm flipH="1" flipV="1">
              <a:off x="5816800" y="1976301"/>
              <a:ext cx="648718" cy="3955074"/>
            </a:xfrm>
            <a:prstGeom prst="bentConnector3">
              <a:avLst>
                <a:gd name="adj1" fmla="val -35239"/>
              </a:avLst>
            </a:prstGeom>
            <a:noFill/>
            <a:ln w="9525" cap="flat" cmpd="sng">
              <a:solidFill>
                <a:schemeClr val="lt1"/>
              </a:solidFill>
              <a:prstDash val="solid"/>
              <a:round/>
              <a:headEnd type="none" w="med" len="med"/>
              <a:tailEnd type="none" w="med" len="med"/>
            </a:ln>
          </p:spPr>
        </p:cxnSp>
      </p:grpSp>
      <p:cxnSp>
        <p:nvCxnSpPr>
          <p:cNvPr id="349" name="Google Shape;349;p39"/>
          <p:cNvCxnSpPr>
            <a:cxnSpLocks/>
            <a:stCxn id="343" idx="1"/>
            <a:endCxn id="340" idx="1"/>
          </p:cNvCxnSpPr>
          <p:nvPr/>
        </p:nvCxnSpPr>
        <p:spPr>
          <a:xfrm rot="10800000" flipH="1" flipV="1">
            <a:off x="4483786" y="1199475"/>
            <a:ext cx="88214" cy="572925"/>
          </a:xfrm>
          <a:prstGeom prst="bentConnector3">
            <a:avLst>
              <a:gd name="adj1" fmla="val -259143"/>
            </a:avLst>
          </a:prstGeom>
          <a:noFill/>
          <a:ln w="9525" cap="flat" cmpd="sng">
            <a:solidFill>
              <a:schemeClr val="lt1"/>
            </a:solidFill>
            <a:prstDash val="solid"/>
            <a:round/>
            <a:headEnd type="none" w="med" len="med"/>
            <a:tailEnd type="none" w="med" len="med"/>
          </a:ln>
        </p:spPr>
      </p:cxnSp>
      <p:cxnSp>
        <p:nvCxnSpPr>
          <p:cNvPr id="350" name="Google Shape;350;p39"/>
          <p:cNvCxnSpPr>
            <a:cxnSpLocks/>
            <a:stCxn id="343" idx="3"/>
            <a:endCxn id="340" idx="3"/>
          </p:cNvCxnSpPr>
          <p:nvPr/>
        </p:nvCxnSpPr>
        <p:spPr>
          <a:xfrm flipH="1">
            <a:off x="7726785" y="1199476"/>
            <a:ext cx="1" cy="572925"/>
          </a:xfrm>
          <a:prstGeom prst="bentConnector3">
            <a:avLst>
              <a:gd name="adj1" fmla="val -22860000000"/>
            </a:avLst>
          </a:prstGeom>
          <a:noFill/>
          <a:ln w="9525" cap="flat" cmpd="sng">
            <a:solidFill>
              <a:schemeClr val="lt1"/>
            </a:solidFill>
            <a:prstDash val="solid"/>
            <a:round/>
            <a:headEnd type="none" w="med" len="med"/>
            <a:tailEnd type="none" w="med" len="med"/>
          </a:ln>
        </p:spPr>
      </p:cxnSp>
      <p:sp>
        <p:nvSpPr>
          <p:cNvPr id="351" name="Google Shape;351;p39"/>
          <p:cNvSpPr txBox="1">
            <a:spLocks noGrp="1"/>
          </p:cNvSpPr>
          <p:nvPr>
            <p:ph type="title"/>
          </p:nvPr>
        </p:nvSpPr>
        <p:spPr>
          <a:xfrm>
            <a:off x="4483786" y="131901"/>
            <a:ext cx="324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Clave - Valor</a:t>
            </a:r>
            <a:endParaRPr dirty="0">
              <a:solidFill>
                <a:schemeClr val="dk1"/>
              </a:solidFill>
            </a:endParaRPr>
          </a:p>
        </p:txBody>
      </p:sp>
      <p:sp>
        <p:nvSpPr>
          <p:cNvPr id="352" name="Google Shape;352;p39"/>
          <p:cNvSpPr txBox="1">
            <a:spLocks noGrp="1"/>
          </p:cNvSpPr>
          <p:nvPr>
            <p:ph type="title"/>
          </p:nvPr>
        </p:nvSpPr>
        <p:spPr>
          <a:xfrm>
            <a:off x="4571976" y="1583851"/>
            <a:ext cx="3154785" cy="3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400" dirty="0">
                <a:solidFill>
                  <a:schemeClr val="dk1"/>
                </a:solidFill>
              </a:rPr>
              <a:t>Listas/</a:t>
            </a:r>
            <a:r>
              <a:rPr lang="es-MX" sz="1400" dirty="0" err="1">
                <a:solidFill>
                  <a:schemeClr val="dk1"/>
                </a:solidFill>
              </a:rPr>
              <a:t>Arrays</a:t>
            </a:r>
            <a:r>
              <a:rPr lang="es-MX" sz="1400" dirty="0">
                <a:solidFill>
                  <a:schemeClr val="dk1"/>
                </a:solidFill>
              </a:rPr>
              <a:t> (</a:t>
            </a:r>
            <a:r>
              <a:rPr lang="es-MX" sz="1400" dirty="0" err="1">
                <a:solidFill>
                  <a:schemeClr val="dk1"/>
                </a:solidFill>
              </a:rPr>
              <a:t>Lists</a:t>
            </a:r>
            <a:r>
              <a:rPr lang="es-MX" sz="1400" dirty="0">
                <a:solidFill>
                  <a:schemeClr val="dk1"/>
                </a:solidFill>
              </a:rPr>
              <a:t>/</a:t>
            </a:r>
            <a:r>
              <a:rPr lang="es-MX" sz="1400" dirty="0" err="1">
                <a:solidFill>
                  <a:schemeClr val="dk1"/>
                </a:solidFill>
              </a:rPr>
              <a:t>Arrays</a:t>
            </a:r>
            <a:r>
              <a:rPr lang="es-MX" sz="1400" dirty="0">
                <a:solidFill>
                  <a:schemeClr val="dk1"/>
                </a:solidFill>
              </a:rPr>
              <a:t>): </a:t>
            </a:r>
            <a:endParaRPr sz="1400" dirty="0">
              <a:solidFill>
                <a:schemeClr val="dk1"/>
              </a:solidFill>
            </a:endParaRPr>
          </a:p>
        </p:txBody>
      </p:sp>
      <p:sp>
        <p:nvSpPr>
          <p:cNvPr id="3" name="CuadroTexto 2">
            <a:extLst>
              <a:ext uri="{FF2B5EF4-FFF2-40B4-BE49-F238E27FC236}">
                <a16:creationId xmlns:a16="http://schemas.microsoft.com/office/drawing/2014/main" id="{65B1BABE-5A77-2C1B-A234-B584F7BEDED0}"/>
              </a:ext>
            </a:extLst>
          </p:cNvPr>
          <p:cNvSpPr txBox="1"/>
          <p:nvPr/>
        </p:nvSpPr>
        <p:spPr>
          <a:xfrm>
            <a:off x="62890" y="4073325"/>
            <a:ext cx="7713629" cy="954107"/>
          </a:xfrm>
          <a:prstGeom prst="rect">
            <a:avLst/>
          </a:prstGeom>
          <a:noFill/>
        </p:spPr>
        <p:txBody>
          <a:bodyPr wrap="square">
            <a:spAutoFit/>
          </a:bodyPr>
          <a:lstStyle/>
          <a:p>
            <a:r>
              <a:rPr lang="es-MX" dirty="0">
                <a:solidFill>
                  <a:schemeClr val="bg1"/>
                </a:solidFill>
              </a:rPr>
              <a:t>{</a:t>
            </a:r>
          </a:p>
          <a:p>
            <a:r>
              <a:rPr lang="es-MX" dirty="0">
                <a:solidFill>
                  <a:schemeClr val="bg1"/>
                </a:solidFill>
              </a:rPr>
              <a:t>  "lista_tareas_1": [“Preparar Reporte", “llamar a Reunión", "Enviar correo electrónico"],</a:t>
            </a:r>
          </a:p>
          <a:p>
            <a:r>
              <a:rPr lang="es-MX" dirty="0">
                <a:solidFill>
                  <a:schemeClr val="bg1"/>
                </a:solidFill>
              </a:rPr>
              <a:t>  "lista_tareas_2": ["Pagar factura de Tela", "Revisar informe mensual"]</a:t>
            </a:r>
          </a:p>
          <a:p>
            <a:r>
              <a:rPr lang="es-MX" dirty="0">
                <a:solidFill>
                  <a:schemeClr val="bg1"/>
                </a:solidFill>
              </a:rPr>
              <a:t>}</a:t>
            </a:r>
          </a:p>
        </p:txBody>
      </p:sp>
    </p:spTree>
    <p:extLst>
      <p:ext uri="{BB962C8B-B14F-4D97-AF65-F5344CB8AC3E}">
        <p14:creationId xmlns:p14="http://schemas.microsoft.com/office/powerpoint/2010/main" val="3063396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9"/>
          <p:cNvSpPr/>
          <p:nvPr/>
        </p:nvSpPr>
        <p:spPr>
          <a:xfrm>
            <a:off x="401450" y="629650"/>
            <a:ext cx="4324800" cy="3884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4629664" y="2210125"/>
            <a:ext cx="3154785" cy="3771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41" name="Google Shape;341;p39"/>
          <p:cNvSpPr/>
          <p:nvPr/>
        </p:nvSpPr>
        <p:spPr>
          <a:xfrm>
            <a:off x="4345250" y="827875"/>
            <a:ext cx="3635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txBox="1">
            <a:spLocks noGrp="1"/>
          </p:cNvSpPr>
          <p:nvPr>
            <p:ph type="body" idx="1"/>
          </p:nvPr>
        </p:nvSpPr>
        <p:spPr>
          <a:xfrm>
            <a:off x="4407244" y="2779500"/>
            <a:ext cx="3573398" cy="180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1800" b="1" dirty="0"/>
              <a:t>Algunas implementaciones permiten almacenar estructuras de datos más complejas, como objetos JSON o documentos BSON, que pueden contener combinaciones anidadas de otros tipos de datos.</a:t>
            </a:r>
            <a:endParaRPr sz="1800" dirty="0"/>
          </a:p>
        </p:txBody>
      </p:sp>
      <p:sp>
        <p:nvSpPr>
          <p:cNvPr id="343" name="Google Shape;343;p39"/>
          <p:cNvSpPr txBox="1">
            <a:spLocks noGrp="1"/>
          </p:cNvSpPr>
          <p:nvPr>
            <p:ph type="title" idx="2"/>
          </p:nvPr>
        </p:nvSpPr>
        <p:spPr>
          <a:xfrm>
            <a:off x="4541450" y="1539400"/>
            <a:ext cx="324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Tipo de Datos</a:t>
            </a:r>
            <a:endParaRPr dirty="0"/>
          </a:p>
        </p:txBody>
      </p:sp>
      <p:grpSp>
        <p:nvGrpSpPr>
          <p:cNvPr id="346" name="Google Shape;346;p39"/>
          <p:cNvGrpSpPr/>
          <p:nvPr/>
        </p:nvGrpSpPr>
        <p:grpSpPr>
          <a:xfrm flipH="1">
            <a:off x="7980698" y="1070175"/>
            <a:ext cx="377100" cy="3364050"/>
            <a:chOff x="5816800" y="2602275"/>
            <a:chExt cx="377100" cy="3364050"/>
          </a:xfrm>
        </p:grpSpPr>
        <p:sp>
          <p:nvSpPr>
            <p:cNvPr id="347" name="Google Shape;347;p39"/>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8" name="Google Shape;348;p39"/>
            <p:cNvCxnSpPr>
              <a:stCxn id="347" idx="2"/>
              <a:endCxn id="341" idx="3"/>
            </p:cNvCxnSpPr>
            <p:nvPr/>
          </p:nvCxnSpPr>
          <p:spPr>
            <a:xfrm rot="10800000" flipH="1">
              <a:off x="5816800" y="2602275"/>
              <a:ext cx="377100" cy="3329100"/>
            </a:xfrm>
            <a:prstGeom prst="bentConnector3">
              <a:avLst>
                <a:gd name="adj1" fmla="val -63146"/>
              </a:avLst>
            </a:prstGeom>
            <a:noFill/>
            <a:ln w="9525" cap="flat" cmpd="sng">
              <a:solidFill>
                <a:schemeClr val="lt1"/>
              </a:solidFill>
              <a:prstDash val="solid"/>
              <a:round/>
              <a:headEnd type="none" w="med" len="med"/>
              <a:tailEnd type="none" w="med" len="med"/>
            </a:ln>
          </p:spPr>
        </p:cxnSp>
      </p:grpSp>
      <p:cxnSp>
        <p:nvCxnSpPr>
          <p:cNvPr id="349" name="Google Shape;349;p39"/>
          <p:cNvCxnSpPr>
            <a:cxnSpLocks/>
            <a:stCxn id="343" idx="1"/>
            <a:endCxn id="340" idx="1"/>
          </p:cNvCxnSpPr>
          <p:nvPr/>
        </p:nvCxnSpPr>
        <p:spPr>
          <a:xfrm rot="10800000" flipH="1" flipV="1">
            <a:off x="4541450" y="1825749"/>
            <a:ext cx="88214" cy="572925"/>
          </a:xfrm>
          <a:prstGeom prst="bentConnector3">
            <a:avLst>
              <a:gd name="adj1" fmla="val -259143"/>
            </a:avLst>
          </a:prstGeom>
          <a:noFill/>
          <a:ln w="9525" cap="flat" cmpd="sng">
            <a:solidFill>
              <a:schemeClr val="lt1"/>
            </a:solidFill>
            <a:prstDash val="solid"/>
            <a:round/>
            <a:headEnd type="none" w="med" len="med"/>
            <a:tailEnd type="none" w="med" len="med"/>
          </a:ln>
        </p:spPr>
      </p:cxnSp>
      <p:cxnSp>
        <p:nvCxnSpPr>
          <p:cNvPr id="350" name="Google Shape;350;p39"/>
          <p:cNvCxnSpPr>
            <a:cxnSpLocks/>
            <a:stCxn id="343" idx="3"/>
            <a:endCxn id="340" idx="3"/>
          </p:cNvCxnSpPr>
          <p:nvPr/>
        </p:nvCxnSpPr>
        <p:spPr>
          <a:xfrm flipH="1">
            <a:off x="7784449" y="1825750"/>
            <a:ext cx="1" cy="572925"/>
          </a:xfrm>
          <a:prstGeom prst="bentConnector3">
            <a:avLst>
              <a:gd name="adj1" fmla="val -22860000000"/>
            </a:avLst>
          </a:prstGeom>
          <a:noFill/>
          <a:ln w="9525" cap="flat" cmpd="sng">
            <a:solidFill>
              <a:schemeClr val="lt1"/>
            </a:solidFill>
            <a:prstDash val="solid"/>
            <a:round/>
            <a:headEnd type="none" w="med" len="med"/>
            <a:tailEnd type="none" w="med" len="med"/>
          </a:ln>
        </p:spPr>
      </p:cxnSp>
      <p:sp>
        <p:nvSpPr>
          <p:cNvPr id="351" name="Google Shape;351;p39"/>
          <p:cNvSpPr txBox="1">
            <a:spLocks noGrp="1"/>
          </p:cNvSpPr>
          <p:nvPr>
            <p:ph type="title"/>
          </p:nvPr>
        </p:nvSpPr>
        <p:spPr>
          <a:xfrm>
            <a:off x="4541450" y="758175"/>
            <a:ext cx="324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Clave - Valor</a:t>
            </a:r>
            <a:endParaRPr dirty="0">
              <a:solidFill>
                <a:schemeClr val="dk1"/>
              </a:solidFill>
            </a:endParaRPr>
          </a:p>
        </p:txBody>
      </p:sp>
      <p:sp>
        <p:nvSpPr>
          <p:cNvPr id="352" name="Google Shape;352;p39"/>
          <p:cNvSpPr txBox="1">
            <a:spLocks noGrp="1"/>
          </p:cNvSpPr>
          <p:nvPr>
            <p:ph type="title"/>
          </p:nvPr>
        </p:nvSpPr>
        <p:spPr>
          <a:xfrm>
            <a:off x="4629640" y="2210125"/>
            <a:ext cx="3154785" cy="3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400" dirty="0">
                <a:solidFill>
                  <a:schemeClr val="dk1"/>
                </a:solidFill>
              </a:rPr>
              <a:t>Objetos/Documentos</a:t>
            </a:r>
            <a:endParaRPr sz="1400" dirty="0">
              <a:solidFill>
                <a:schemeClr val="dk1"/>
              </a:solidFill>
            </a:endParaRPr>
          </a:p>
        </p:txBody>
      </p:sp>
      <p:sp>
        <p:nvSpPr>
          <p:cNvPr id="4" name="CuadroTexto 3">
            <a:extLst>
              <a:ext uri="{FF2B5EF4-FFF2-40B4-BE49-F238E27FC236}">
                <a16:creationId xmlns:a16="http://schemas.microsoft.com/office/drawing/2014/main" id="{8D3ED433-B678-D97C-F33D-CD2DC9C8C326}"/>
              </a:ext>
            </a:extLst>
          </p:cNvPr>
          <p:cNvSpPr txBox="1"/>
          <p:nvPr/>
        </p:nvSpPr>
        <p:spPr>
          <a:xfrm>
            <a:off x="220728" y="629450"/>
            <a:ext cx="3922339" cy="3970318"/>
          </a:xfrm>
          <a:prstGeom prst="rect">
            <a:avLst/>
          </a:prstGeom>
          <a:noFill/>
        </p:spPr>
        <p:txBody>
          <a:bodyPr wrap="square">
            <a:spAutoFit/>
          </a:bodyPr>
          <a:lstStyle/>
          <a:p>
            <a:r>
              <a:rPr lang="es-MX" dirty="0">
                <a:solidFill>
                  <a:schemeClr val="bg1"/>
                </a:solidFill>
              </a:rPr>
              <a:t>Clave: usuario</a:t>
            </a:r>
          </a:p>
          <a:p>
            <a:r>
              <a:rPr lang="es-MX" dirty="0">
                <a:solidFill>
                  <a:schemeClr val="bg1"/>
                </a:solidFill>
              </a:rPr>
              <a:t>Valor: {</a:t>
            </a:r>
          </a:p>
          <a:p>
            <a:r>
              <a:rPr lang="es-MX" dirty="0">
                <a:solidFill>
                  <a:schemeClr val="bg1"/>
                </a:solidFill>
              </a:rPr>
              <a:t>  "nombre": "Juan Pérez",</a:t>
            </a:r>
          </a:p>
          <a:p>
            <a:r>
              <a:rPr lang="es-MX" dirty="0">
                <a:solidFill>
                  <a:schemeClr val="bg1"/>
                </a:solidFill>
              </a:rPr>
              <a:t>  "edad": 30,</a:t>
            </a:r>
          </a:p>
          <a:p>
            <a:r>
              <a:rPr lang="es-MX" dirty="0">
                <a:solidFill>
                  <a:schemeClr val="bg1"/>
                </a:solidFill>
              </a:rPr>
              <a:t>  "</a:t>
            </a:r>
            <a:r>
              <a:rPr lang="es-MX" dirty="0" err="1">
                <a:solidFill>
                  <a:schemeClr val="bg1"/>
                </a:solidFill>
              </a:rPr>
              <a:t>suscripcion_premium</a:t>
            </a:r>
            <a:r>
              <a:rPr lang="es-MX" dirty="0">
                <a:solidFill>
                  <a:schemeClr val="bg1"/>
                </a:solidFill>
              </a:rPr>
              <a:t>": true,</a:t>
            </a:r>
          </a:p>
          <a:p>
            <a:r>
              <a:rPr lang="es-MX" dirty="0">
                <a:solidFill>
                  <a:schemeClr val="bg1"/>
                </a:solidFill>
              </a:rPr>
              <a:t>  "direcciones": [</a:t>
            </a:r>
          </a:p>
          <a:p>
            <a:r>
              <a:rPr lang="es-MX" dirty="0">
                <a:solidFill>
                  <a:schemeClr val="bg1"/>
                </a:solidFill>
              </a:rPr>
              <a:t>    {</a:t>
            </a:r>
          </a:p>
          <a:p>
            <a:r>
              <a:rPr lang="es-MX" dirty="0">
                <a:solidFill>
                  <a:schemeClr val="bg1"/>
                </a:solidFill>
              </a:rPr>
              <a:t>      "calle": "Calle Principal",</a:t>
            </a:r>
          </a:p>
          <a:p>
            <a:r>
              <a:rPr lang="es-MX" dirty="0">
                <a:solidFill>
                  <a:schemeClr val="bg1"/>
                </a:solidFill>
              </a:rPr>
              <a:t>      "ciudad": "Ciudad Ejemplo",</a:t>
            </a:r>
          </a:p>
          <a:p>
            <a:r>
              <a:rPr lang="es-MX" dirty="0">
                <a:solidFill>
                  <a:schemeClr val="bg1"/>
                </a:solidFill>
              </a:rPr>
              <a:t>      "</a:t>
            </a:r>
            <a:r>
              <a:rPr lang="es-MX" dirty="0" err="1">
                <a:solidFill>
                  <a:schemeClr val="bg1"/>
                </a:solidFill>
              </a:rPr>
              <a:t>pais</a:t>
            </a:r>
            <a:r>
              <a:rPr lang="es-MX" dirty="0">
                <a:solidFill>
                  <a:schemeClr val="bg1"/>
                </a:solidFill>
              </a:rPr>
              <a:t>": "País Ejemplo"</a:t>
            </a:r>
          </a:p>
          <a:p>
            <a:r>
              <a:rPr lang="es-MX" dirty="0">
                <a:solidFill>
                  <a:schemeClr val="bg1"/>
                </a:solidFill>
              </a:rPr>
              <a:t>    },</a:t>
            </a:r>
          </a:p>
          <a:p>
            <a:r>
              <a:rPr lang="es-MX" dirty="0">
                <a:solidFill>
                  <a:schemeClr val="bg1"/>
                </a:solidFill>
              </a:rPr>
              <a:t>    {</a:t>
            </a:r>
          </a:p>
          <a:p>
            <a:r>
              <a:rPr lang="es-MX" dirty="0">
                <a:solidFill>
                  <a:schemeClr val="bg1"/>
                </a:solidFill>
              </a:rPr>
              <a:t>      "calle": "Avenida Secundaria",</a:t>
            </a:r>
          </a:p>
          <a:p>
            <a:r>
              <a:rPr lang="es-MX" dirty="0">
                <a:solidFill>
                  <a:schemeClr val="bg1"/>
                </a:solidFill>
              </a:rPr>
              <a:t>      "ciudad": "Otra Ciudad",</a:t>
            </a:r>
          </a:p>
          <a:p>
            <a:r>
              <a:rPr lang="es-MX" dirty="0">
                <a:solidFill>
                  <a:schemeClr val="bg1"/>
                </a:solidFill>
              </a:rPr>
              <a:t>      "</a:t>
            </a:r>
            <a:r>
              <a:rPr lang="es-MX" dirty="0" err="1">
                <a:solidFill>
                  <a:schemeClr val="bg1"/>
                </a:solidFill>
              </a:rPr>
              <a:t>pais</a:t>
            </a:r>
            <a:r>
              <a:rPr lang="es-MX" dirty="0">
                <a:solidFill>
                  <a:schemeClr val="bg1"/>
                </a:solidFill>
              </a:rPr>
              <a:t>": "Otro País"</a:t>
            </a:r>
          </a:p>
          <a:p>
            <a:r>
              <a:rPr lang="es-MX" dirty="0">
                <a:solidFill>
                  <a:schemeClr val="bg1"/>
                </a:solidFill>
              </a:rPr>
              <a:t>    }</a:t>
            </a:r>
          </a:p>
          <a:p>
            <a:r>
              <a:rPr lang="es-MX" dirty="0">
                <a:solidFill>
                  <a:schemeClr val="bg1"/>
                </a:solidFill>
              </a:rPr>
              <a:t>  ]</a:t>
            </a:r>
          </a:p>
          <a:p>
            <a:r>
              <a:rPr lang="es-MX" dirty="0">
                <a:solidFill>
                  <a:schemeClr val="bg1"/>
                </a:solidFill>
              </a:rPr>
              <a:t>}</a:t>
            </a:r>
          </a:p>
        </p:txBody>
      </p:sp>
    </p:spTree>
    <p:extLst>
      <p:ext uri="{BB962C8B-B14F-4D97-AF65-F5344CB8AC3E}">
        <p14:creationId xmlns:p14="http://schemas.microsoft.com/office/powerpoint/2010/main" val="487884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9"/>
          <p:cNvSpPr/>
          <p:nvPr/>
        </p:nvSpPr>
        <p:spPr>
          <a:xfrm>
            <a:off x="401450" y="629650"/>
            <a:ext cx="4324800" cy="3884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4572000" y="1583851"/>
            <a:ext cx="3154785" cy="3771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41" name="Google Shape;341;p39"/>
          <p:cNvSpPr/>
          <p:nvPr/>
        </p:nvSpPr>
        <p:spPr>
          <a:xfrm>
            <a:off x="4287586" y="201601"/>
            <a:ext cx="3635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txBox="1">
            <a:spLocks noGrp="1"/>
          </p:cNvSpPr>
          <p:nvPr>
            <p:ph type="body" idx="1"/>
          </p:nvPr>
        </p:nvSpPr>
        <p:spPr>
          <a:xfrm>
            <a:off x="4349580" y="2153226"/>
            <a:ext cx="3573398" cy="180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1800" b="1" dirty="0"/>
              <a:t>Algunas bases de datos permiten almacenar datos binarios, como imágenes, archivos, etc., directamente como valores.</a:t>
            </a:r>
            <a:endParaRPr sz="1800" dirty="0"/>
          </a:p>
        </p:txBody>
      </p:sp>
      <p:sp>
        <p:nvSpPr>
          <p:cNvPr id="343" name="Google Shape;343;p39"/>
          <p:cNvSpPr txBox="1">
            <a:spLocks noGrp="1"/>
          </p:cNvSpPr>
          <p:nvPr>
            <p:ph type="title" idx="2"/>
          </p:nvPr>
        </p:nvSpPr>
        <p:spPr>
          <a:xfrm>
            <a:off x="4483786" y="913126"/>
            <a:ext cx="324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Tipo de Datos</a:t>
            </a:r>
            <a:endParaRPr dirty="0"/>
          </a:p>
        </p:txBody>
      </p:sp>
      <p:pic>
        <p:nvPicPr>
          <p:cNvPr id="344" name="Google Shape;344;p39"/>
          <p:cNvPicPr preferRelativeResize="0"/>
          <p:nvPr/>
        </p:nvPicPr>
        <p:blipFill>
          <a:blip r:embed="rId3">
            <a:alphaModFix/>
          </a:blip>
          <a:stretch>
            <a:fillRect/>
          </a:stretch>
        </p:blipFill>
        <p:spPr>
          <a:xfrm>
            <a:off x="397645" y="1355326"/>
            <a:ext cx="3154785" cy="2368177"/>
          </a:xfrm>
          <a:prstGeom prst="rect">
            <a:avLst/>
          </a:prstGeom>
          <a:noFill/>
          <a:ln>
            <a:noFill/>
          </a:ln>
        </p:spPr>
      </p:pic>
      <p:pic>
        <p:nvPicPr>
          <p:cNvPr id="345" name="Google Shape;345;p39"/>
          <p:cNvPicPr preferRelativeResize="0"/>
          <p:nvPr/>
        </p:nvPicPr>
        <p:blipFill>
          <a:blip r:embed="rId4">
            <a:alphaModFix/>
          </a:blip>
          <a:stretch>
            <a:fillRect/>
          </a:stretch>
        </p:blipFill>
        <p:spPr>
          <a:xfrm>
            <a:off x="62890" y="131901"/>
            <a:ext cx="2506220" cy="2368179"/>
          </a:xfrm>
          <a:prstGeom prst="rect">
            <a:avLst/>
          </a:prstGeom>
          <a:noFill/>
          <a:ln>
            <a:noFill/>
          </a:ln>
        </p:spPr>
      </p:pic>
      <p:grpSp>
        <p:nvGrpSpPr>
          <p:cNvPr id="346" name="Google Shape;346;p39"/>
          <p:cNvGrpSpPr/>
          <p:nvPr/>
        </p:nvGrpSpPr>
        <p:grpSpPr>
          <a:xfrm>
            <a:off x="8011721" y="419188"/>
            <a:ext cx="407491" cy="3990024"/>
            <a:chOff x="5816800" y="1976301"/>
            <a:chExt cx="648718" cy="3990024"/>
          </a:xfrm>
        </p:grpSpPr>
        <p:sp>
          <p:nvSpPr>
            <p:cNvPr id="347" name="Google Shape;347;p39"/>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8" name="Google Shape;348;p39"/>
            <p:cNvCxnSpPr>
              <a:stCxn id="347" idx="2"/>
              <a:endCxn id="341" idx="3"/>
            </p:cNvCxnSpPr>
            <p:nvPr/>
          </p:nvCxnSpPr>
          <p:spPr>
            <a:xfrm flipH="1" flipV="1">
              <a:off x="5816800" y="1976301"/>
              <a:ext cx="648718" cy="3955074"/>
            </a:xfrm>
            <a:prstGeom prst="bentConnector3">
              <a:avLst>
                <a:gd name="adj1" fmla="val -35239"/>
              </a:avLst>
            </a:prstGeom>
            <a:noFill/>
            <a:ln w="9525" cap="flat" cmpd="sng">
              <a:solidFill>
                <a:schemeClr val="lt1"/>
              </a:solidFill>
              <a:prstDash val="solid"/>
              <a:round/>
              <a:headEnd type="none" w="med" len="med"/>
              <a:tailEnd type="none" w="med" len="med"/>
            </a:ln>
          </p:spPr>
        </p:cxnSp>
      </p:grpSp>
      <p:cxnSp>
        <p:nvCxnSpPr>
          <p:cNvPr id="349" name="Google Shape;349;p39"/>
          <p:cNvCxnSpPr>
            <a:cxnSpLocks/>
            <a:stCxn id="343" idx="1"/>
            <a:endCxn id="340" idx="1"/>
          </p:cNvCxnSpPr>
          <p:nvPr/>
        </p:nvCxnSpPr>
        <p:spPr>
          <a:xfrm rot="10800000" flipH="1" flipV="1">
            <a:off x="4483786" y="1199475"/>
            <a:ext cx="88214" cy="572925"/>
          </a:xfrm>
          <a:prstGeom prst="bentConnector3">
            <a:avLst>
              <a:gd name="adj1" fmla="val -259143"/>
            </a:avLst>
          </a:prstGeom>
          <a:noFill/>
          <a:ln w="9525" cap="flat" cmpd="sng">
            <a:solidFill>
              <a:schemeClr val="lt1"/>
            </a:solidFill>
            <a:prstDash val="solid"/>
            <a:round/>
            <a:headEnd type="none" w="med" len="med"/>
            <a:tailEnd type="none" w="med" len="med"/>
          </a:ln>
        </p:spPr>
      </p:cxnSp>
      <p:cxnSp>
        <p:nvCxnSpPr>
          <p:cNvPr id="350" name="Google Shape;350;p39"/>
          <p:cNvCxnSpPr>
            <a:cxnSpLocks/>
            <a:stCxn id="343" idx="3"/>
            <a:endCxn id="340" idx="3"/>
          </p:cNvCxnSpPr>
          <p:nvPr/>
        </p:nvCxnSpPr>
        <p:spPr>
          <a:xfrm flipH="1">
            <a:off x="7726785" y="1199476"/>
            <a:ext cx="1" cy="572925"/>
          </a:xfrm>
          <a:prstGeom prst="bentConnector3">
            <a:avLst>
              <a:gd name="adj1" fmla="val -22860000000"/>
            </a:avLst>
          </a:prstGeom>
          <a:noFill/>
          <a:ln w="9525" cap="flat" cmpd="sng">
            <a:solidFill>
              <a:schemeClr val="lt1"/>
            </a:solidFill>
            <a:prstDash val="solid"/>
            <a:round/>
            <a:headEnd type="none" w="med" len="med"/>
            <a:tailEnd type="none" w="med" len="med"/>
          </a:ln>
        </p:spPr>
      </p:cxnSp>
      <p:sp>
        <p:nvSpPr>
          <p:cNvPr id="351" name="Google Shape;351;p39"/>
          <p:cNvSpPr txBox="1">
            <a:spLocks noGrp="1"/>
          </p:cNvSpPr>
          <p:nvPr>
            <p:ph type="title"/>
          </p:nvPr>
        </p:nvSpPr>
        <p:spPr>
          <a:xfrm>
            <a:off x="4483786" y="131901"/>
            <a:ext cx="324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Clave - Valor</a:t>
            </a:r>
            <a:endParaRPr dirty="0">
              <a:solidFill>
                <a:schemeClr val="dk1"/>
              </a:solidFill>
            </a:endParaRPr>
          </a:p>
        </p:txBody>
      </p:sp>
      <p:sp>
        <p:nvSpPr>
          <p:cNvPr id="352" name="Google Shape;352;p39"/>
          <p:cNvSpPr txBox="1">
            <a:spLocks noGrp="1"/>
          </p:cNvSpPr>
          <p:nvPr>
            <p:ph type="title"/>
          </p:nvPr>
        </p:nvSpPr>
        <p:spPr>
          <a:xfrm>
            <a:off x="4571976" y="1583851"/>
            <a:ext cx="3154785" cy="37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400" dirty="0">
                <a:solidFill>
                  <a:schemeClr val="dk1"/>
                </a:solidFill>
              </a:rPr>
              <a:t>Binarios (</a:t>
            </a:r>
            <a:r>
              <a:rPr lang="es-MX" sz="1400" dirty="0" err="1">
                <a:solidFill>
                  <a:schemeClr val="dk1"/>
                </a:solidFill>
              </a:rPr>
              <a:t>Binary</a:t>
            </a:r>
            <a:r>
              <a:rPr lang="es-MX" sz="1400" dirty="0">
                <a:solidFill>
                  <a:schemeClr val="dk1"/>
                </a:solidFill>
              </a:rPr>
              <a:t> data)</a:t>
            </a:r>
          </a:p>
        </p:txBody>
      </p:sp>
      <p:sp>
        <p:nvSpPr>
          <p:cNvPr id="3" name="CuadroTexto 2">
            <a:extLst>
              <a:ext uri="{FF2B5EF4-FFF2-40B4-BE49-F238E27FC236}">
                <a16:creationId xmlns:a16="http://schemas.microsoft.com/office/drawing/2014/main" id="{65B1BABE-5A77-2C1B-A234-B584F7BEDED0}"/>
              </a:ext>
            </a:extLst>
          </p:cNvPr>
          <p:cNvSpPr txBox="1"/>
          <p:nvPr/>
        </p:nvSpPr>
        <p:spPr>
          <a:xfrm>
            <a:off x="1702219" y="4139864"/>
            <a:ext cx="3981887" cy="707886"/>
          </a:xfrm>
          <a:prstGeom prst="rect">
            <a:avLst/>
          </a:prstGeom>
          <a:noFill/>
        </p:spPr>
        <p:txBody>
          <a:bodyPr wrap="square">
            <a:spAutoFit/>
          </a:bodyPr>
          <a:lstStyle>
            <a:defPPr marR="0" lvl="0" algn="l" rtl="0">
              <a:lnSpc>
                <a:spcPct val="100000"/>
              </a:lnSpc>
              <a:spcBef>
                <a:spcPts val="0"/>
              </a:spcBef>
              <a:spcAft>
                <a:spcPts val="0"/>
              </a:spcAft>
              <a:defRPr/>
            </a:defPPr>
            <a:lvl1pPr>
              <a:defRPr sz="2000" b="1">
                <a:solidFill>
                  <a:schemeClr val="bg1"/>
                </a:solidFill>
              </a:defRPr>
            </a:lvl1pPr>
          </a:lstStyle>
          <a:p>
            <a:r>
              <a:rPr lang="es-MX" dirty="0"/>
              <a:t>Clave: </a:t>
            </a:r>
            <a:r>
              <a:rPr lang="es-MX" dirty="0" err="1"/>
              <a:t>imagen_perfil</a:t>
            </a:r>
            <a:endParaRPr lang="es-MX" dirty="0"/>
          </a:p>
          <a:p>
            <a:r>
              <a:rPr lang="es-MX" dirty="0"/>
              <a:t>Valor: &lt;dato binario&gt;</a:t>
            </a:r>
          </a:p>
        </p:txBody>
      </p:sp>
    </p:spTree>
    <p:extLst>
      <p:ext uri="{BB962C8B-B14F-4D97-AF65-F5344CB8AC3E}">
        <p14:creationId xmlns:p14="http://schemas.microsoft.com/office/powerpoint/2010/main" val="3485794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8">
          <a:extLst>
            <a:ext uri="{FF2B5EF4-FFF2-40B4-BE49-F238E27FC236}">
              <a16:creationId xmlns:a16="http://schemas.microsoft.com/office/drawing/2014/main" id="{B360E115-DC46-88A4-4A90-3C808AA91B66}"/>
            </a:ext>
          </a:extLst>
        </p:cNvPr>
        <p:cNvGrpSpPr/>
        <p:nvPr/>
      </p:nvGrpSpPr>
      <p:grpSpPr>
        <a:xfrm>
          <a:off x="0" y="0"/>
          <a:ext cx="0" cy="0"/>
          <a:chOff x="0" y="0"/>
          <a:chExt cx="0" cy="0"/>
        </a:xfrm>
      </p:grpSpPr>
      <p:sp>
        <p:nvSpPr>
          <p:cNvPr id="341" name="Google Shape;341;p39">
            <a:extLst>
              <a:ext uri="{FF2B5EF4-FFF2-40B4-BE49-F238E27FC236}">
                <a16:creationId xmlns:a16="http://schemas.microsoft.com/office/drawing/2014/main" id="{5D3607A2-65F1-F2F2-C85F-520FC82767A0}"/>
              </a:ext>
            </a:extLst>
          </p:cNvPr>
          <p:cNvSpPr/>
          <p:nvPr/>
        </p:nvSpPr>
        <p:spPr>
          <a:xfrm>
            <a:off x="1916525" y="69700"/>
            <a:ext cx="3635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rupo 10">
            <a:extLst>
              <a:ext uri="{FF2B5EF4-FFF2-40B4-BE49-F238E27FC236}">
                <a16:creationId xmlns:a16="http://schemas.microsoft.com/office/drawing/2014/main" id="{0C247E54-EE13-99DF-0F88-26D83281782A}"/>
              </a:ext>
            </a:extLst>
          </p:cNvPr>
          <p:cNvGrpSpPr/>
          <p:nvPr/>
        </p:nvGrpSpPr>
        <p:grpSpPr>
          <a:xfrm flipH="1">
            <a:off x="6368901" y="-254355"/>
            <a:ext cx="2989649" cy="4652750"/>
            <a:chOff x="62890" y="131901"/>
            <a:chExt cx="4663360" cy="4382149"/>
          </a:xfrm>
        </p:grpSpPr>
        <p:sp>
          <p:nvSpPr>
            <p:cNvPr id="339" name="Google Shape;339;p39">
              <a:extLst>
                <a:ext uri="{FF2B5EF4-FFF2-40B4-BE49-F238E27FC236}">
                  <a16:creationId xmlns:a16="http://schemas.microsoft.com/office/drawing/2014/main" id="{9708415E-024F-D7E2-DAE2-5DB2FC93183E}"/>
                </a:ext>
              </a:extLst>
            </p:cNvPr>
            <p:cNvSpPr/>
            <p:nvPr/>
          </p:nvSpPr>
          <p:spPr>
            <a:xfrm>
              <a:off x="401450" y="629650"/>
              <a:ext cx="4324800" cy="3884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4" name="Google Shape;344;p39">
              <a:extLst>
                <a:ext uri="{FF2B5EF4-FFF2-40B4-BE49-F238E27FC236}">
                  <a16:creationId xmlns:a16="http://schemas.microsoft.com/office/drawing/2014/main" id="{67F2030E-C871-6923-B13C-A46229EC0344}"/>
                </a:ext>
              </a:extLst>
            </p:cNvPr>
            <p:cNvPicPr preferRelativeResize="0"/>
            <p:nvPr/>
          </p:nvPicPr>
          <p:blipFill>
            <a:blip r:embed="rId3">
              <a:alphaModFix/>
            </a:blip>
            <a:stretch>
              <a:fillRect/>
            </a:stretch>
          </p:blipFill>
          <p:spPr>
            <a:xfrm>
              <a:off x="397645" y="1355326"/>
              <a:ext cx="3154785" cy="2368177"/>
            </a:xfrm>
            <a:prstGeom prst="rect">
              <a:avLst/>
            </a:prstGeom>
            <a:noFill/>
            <a:ln>
              <a:noFill/>
            </a:ln>
          </p:spPr>
        </p:pic>
        <p:pic>
          <p:nvPicPr>
            <p:cNvPr id="345" name="Google Shape;345;p39">
              <a:extLst>
                <a:ext uri="{FF2B5EF4-FFF2-40B4-BE49-F238E27FC236}">
                  <a16:creationId xmlns:a16="http://schemas.microsoft.com/office/drawing/2014/main" id="{BCEDEF68-84CC-3C3C-A2C0-EE61BA4B822C}"/>
                </a:ext>
              </a:extLst>
            </p:cNvPr>
            <p:cNvPicPr preferRelativeResize="0"/>
            <p:nvPr/>
          </p:nvPicPr>
          <p:blipFill>
            <a:blip r:embed="rId4">
              <a:alphaModFix/>
            </a:blip>
            <a:stretch>
              <a:fillRect/>
            </a:stretch>
          </p:blipFill>
          <p:spPr>
            <a:xfrm>
              <a:off x="62890" y="131901"/>
              <a:ext cx="2506220" cy="2368179"/>
            </a:xfrm>
            <a:prstGeom prst="rect">
              <a:avLst/>
            </a:prstGeom>
            <a:noFill/>
            <a:ln>
              <a:noFill/>
            </a:ln>
          </p:spPr>
        </p:pic>
      </p:grpSp>
      <p:sp>
        <p:nvSpPr>
          <p:cNvPr id="351" name="Google Shape;351;p39">
            <a:extLst>
              <a:ext uri="{FF2B5EF4-FFF2-40B4-BE49-F238E27FC236}">
                <a16:creationId xmlns:a16="http://schemas.microsoft.com/office/drawing/2014/main" id="{FE863CD0-C9FB-B958-AAD7-8F05726C22EA}"/>
              </a:ext>
            </a:extLst>
          </p:cNvPr>
          <p:cNvSpPr txBox="1">
            <a:spLocks noGrp="1"/>
          </p:cNvSpPr>
          <p:nvPr>
            <p:ph type="title"/>
          </p:nvPr>
        </p:nvSpPr>
        <p:spPr>
          <a:xfrm>
            <a:off x="2112725" y="0"/>
            <a:ext cx="324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Clave - Valor</a:t>
            </a:r>
            <a:endParaRPr dirty="0">
              <a:solidFill>
                <a:schemeClr val="dk1"/>
              </a:solidFill>
            </a:endParaRPr>
          </a:p>
        </p:txBody>
      </p:sp>
      <p:pic>
        <p:nvPicPr>
          <p:cNvPr id="10" name="Imagen 9">
            <a:extLst>
              <a:ext uri="{FF2B5EF4-FFF2-40B4-BE49-F238E27FC236}">
                <a16:creationId xmlns:a16="http://schemas.microsoft.com/office/drawing/2014/main" id="{27B0C39E-93E9-F334-0C68-58319AD3DDC3}"/>
              </a:ext>
            </a:extLst>
          </p:cNvPr>
          <p:cNvPicPr>
            <a:picLocks noChangeAspect="1"/>
          </p:cNvPicPr>
          <p:nvPr/>
        </p:nvPicPr>
        <p:blipFill>
          <a:blip r:embed="rId5"/>
          <a:stretch>
            <a:fillRect/>
          </a:stretch>
        </p:blipFill>
        <p:spPr>
          <a:xfrm>
            <a:off x="147020" y="806791"/>
            <a:ext cx="6635393" cy="3989526"/>
          </a:xfrm>
          <a:prstGeom prst="rect">
            <a:avLst/>
          </a:prstGeom>
        </p:spPr>
      </p:pic>
      <p:sp>
        <p:nvSpPr>
          <p:cNvPr id="14" name="CuadroTexto 13">
            <a:extLst>
              <a:ext uri="{FF2B5EF4-FFF2-40B4-BE49-F238E27FC236}">
                <a16:creationId xmlns:a16="http://schemas.microsoft.com/office/drawing/2014/main" id="{898EDCAE-DBB2-088C-8EE0-27AA1C4C17F3}"/>
              </a:ext>
            </a:extLst>
          </p:cNvPr>
          <p:cNvSpPr txBox="1"/>
          <p:nvPr/>
        </p:nvSpPr>
        <p:spPr>
          <a:xfrm>
            <a:off x="1027476" y="4766023"/>
            <a:ext cx="6093953" cy="307777"/>
          </a:xfrm>
          <a:prstGeom prst="rect">
            <a:avLst/>
          </a:prstGeom>
          <a:noFill/>
        </p:spPr>
        <p:txBody>
          <a:bodyPr wrap="square">
            <a:spAutoFit/>
          </a:bodyPr>
          <a:lstStyle/>
          <a:p>
            <a:pPr algn="ctr"/>
            <a:r>
              <a:rPr lang="es-MX" sz="1400" b="0" i="0" u="none" strike="noStrike" baseline="0" dirty="0">
                <a:solidFill>
                  <a:schemeClr val="bg2"/>
                </a:solidFill>
                <a:latin typeface="SourceSansPro-Regular-Identity-H"/>
              </a:rPr>
              <a:t>Imagen: Ejemplo de un base de datos clave‑valor. </a:t>
            </a:r>
            <a:r>
              <a:rPr lang="es-MX" sz="1400" b="0" i="0" u="none" strike="noStrike" baseline="0" dirty="0">
                <a:solidFill>
                  <a:srgbClr val="4078C1"/>
                </a:solidFill>
                <a:latin typeface="SourceSansPro-Regular-Identity-H"/>
              </a:rPr>
              <a:t>Amazon Web </a:t>
            </a:r>
            <a:r>
              <a:rPr lang="es-MX" sz="1400" b="0" i="0" u="none" strike="noStrike" baseline="0" dirty="0" err="1">
                <a:solidFill>
                  <a:srgbClr val="4078C1"/>
                </a:solidFill>
                <a:latin typeface="SourceSansPro-Regular-Identity-H"/>
              </a:rPr>
              <a:t>Services</a:t>
            </a:r>
            <a:r>
              <a:rPr lang="es-MX" sz="1400" b="0" i="0" u="none" strike="noStrike" baseline="0" dirty="0">
                <a:solidFill>
                  <a:srgbClr val="000000"/>
                </a:solidFill>
                <a:latin typeface="SourceSansPro-Regular-Identity-H"/>
              </a:rPr>
              <a:t>.</a:t>
            </a:r>
            <a:endParaRPr lang="es-MX" dirty="0"/>
          </a:p>
        </p:txBody>
      </p:sp>
    </p:spTree>
    <p:extLst>
      <p:ext uri="{BB962C8B-B14F-4D97-AF65-F5344CB8AC3E}">
        <p14:creationId xmlns:p14="http://schemas.microsoft.com/office/powerpoint/2010/main" val="129822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p:nvPr/>
        </p:nvSpPr>
        <p:spPr>
          <a:xfrm>
            <a:off x="403325" y="792950"/>
            <a:ext cx="3961200" cy="35577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txBox="1">
            <a:spLocks noGrp="1"/>
          </p:cNvSpPr>
          <p:nvPr>
            <p:ph type="subTitle" idx="1"/>
          </p:nvPr>
        </p:nvSpPr>
        <p:spPr>
          <a:xfrm>
            <a:off x="3221665" y="1913860"/>
            <a:ext cx="5301285" cy="31366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2400" b="1" dirty="0">
                <a:solidFill>
                  <a:schemeClr val="bg2"/>
                </a:solidFill>
              </a:rPr>
              <a:t>REDIS</a:t>
            </a:r>
            <a:r>
              <a:rPr lang="es-MX" sz="2400" dirty="0"/>
              <a:t>, un sistema de almacenamiento en memoria de </a:t>
            </a:r>
            <a:r>
              <a:rPr lang="es-MX" sz="2400" b="1" dirty="0">
                <a:solidFill>
                  <a:schemeClr val="bg2"/>
                </a:solidFill>
              </a:rPr>
              <a:t>Clave-valor</a:t>
            </a:r>
            <a:r>
              <a:rPr lang="es-MX" sz="2400" dirty="0"/>
              <a:t>, es comúnmente utilizado para implementar operaciones </a:t>
            </a:r>
            <a:r>
              <a:rPr lang="es-MX" sz="2400" b="1" dirty="0">
                <a:solidFill>
                  <a:schemeClr val="bg2"/>
                </a:solidFill>
              </a:rPr>
              <a:t>CRUD</a:t>
            </a:r>
            <a:r>
              <a:rPr lang="es-MX" sz="2400" dirty="0"/>
              <a:t> </a:t>
            </a:r>
          </a:p>
          <a:p>
            <a:pPr marL="0" lvl="0" indent="0" algn="ctr" rtl="0">
              <a:spcBef>
                <a:spcPts val="0"/>
              </a:spcBef>
              <a:spcAft>
                <a:spcPts val="0"/>
              </a:spcAft>
              <a:buNone/>
            </a:pPr>
            <a:r>
              <a:rPr lang="es-MX" sz="2400" dirty="0"/>
              <a:t>(Crear, Leer, Actualizar, Eliminar) </a:t>
            </a:r>
          </a:p>
          <a:p>
            <a:pPr marL="0" lvl="0" indent="0" algn="ctr" rtl="0">
              <a:spcBef>
                <a:spcPts val="0"/>
              </a:spcBef>
              <a:spcAft>
                <a:spcPts val="0"/>
              </a:spcAft>
              <a:buNone/>
            </a:pPr>
            <a:r>
              <a:rPr lang="es-MX" sz="2400" dirty="0"/>
              <a:t>de manera eficiente</a:t>
            </a:r>
            <a:endParaRPr sz="2400" dirty="0"/>
          </a:p>
        </p:txBody>
      </p:sp>
      <p:pic>
        <p:nvPicPr>
          <p:cNvPr id="222" name="Google Shape;222;p34"/>
          <p:cNvPicPr preferRelativeResize="0"/>
          <p:nvPr/>
        </p:nvPicPr>
        <p:blipFill>
          <a:blip r:embed="rId3">
            <a:alphaModFix/>
          </a:blip>
          <a:stretch>
            <a:fillRect/>
          </a:stretch>
        </p:blipFill>
        <p:spPr>
          <a:xfrm>
            <a:off x="621050" y="766550"/>
            <a:ext cx="1938850" cy="3610400"/>
          </a:xfrm>
          <a:prstGeom prst="rect">
            <a:avLst/>
          </a:prstGeom>
          <a:noFill/>
          <a:ln>
            <a:noFill/>
          </a:ln>
        </p:spPr>
      </p:pic>
      <p:cxnSp>
        <p:nvCxnSpPr>
          <p:cNvPr id="223" name="Google Shape;223;p34"/>
          <p:cNvCxnSpPr>
            <a:cxnSpLocks/>
            <a:stCxn id="224" idx="3"/>
            <a:endCxn id="221" idx="3"/>
          </p:cNvCxnSpPr>
          <p:nvPr/>
        </p:nvCxnSpPr>
        <p:spPr>
          <a:xfrm>
            <a:off x="8447407" y="1707457"/>
            <a:ext cx="75543" cy="1774706"/>
          </a:xfrm>
          <a:prstGeom prst="bentConnector3">
            <a:avLst>
              <a:gd name="adj1" fmla="val 402609"/>
            </a:avLst>
          </a:prstGeom>
          <a:noFill/>
          <a:ln w="9525" cap="flat" cmpd="sng">
            <a:solidFill>
              <a:schemeClr val="lt1"/>
            </a:solidFill>
            <a:prstDash val="solid"/>
            <a:round/>
            <a:headEnd type="none" w="med" len="med"/>
            <a:tailEnd type="none" w="med" len="med"/>
          </a:ln>
        </p:spPr>
      </p:cxnSp>
      <p:grpSp>
        <p:nvGrpSpPr>
          <p:cNvPr id="225" name="Google Shape;225;p34"/>
          <p:cNvGrpSpPr/>
          <p:nvPr/>
        </p:nvGrpSpPr>
        <p:grpSpPr>
          <a:xfrm>
            <a:off x="3957166" y="830958"/>
            <a:ext cx="2159692" cy="455599"/>
            <a:chOff x="4075731" y="1234875"/>
            <a:chExt cx="2159692" cy="455599"/>
          </a:xfrm>
        </p:grpSpPr>
        <p:sp>
          <p:nvSpPr>
            <p:cNvPr id="226" name="Google Shape;226;p34"/>
            <p:cNvSpPr/>
            <p:nvPr/>
          </p:nvSpPr>
          <p:spPr>
            <a:xfrm>
              <a:off x="4075731" y="12348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7" name="Google Shape;227;p34"/>
            <p:cNvCxnSpPr>
              <a:stCxn id="224" idx="0"/>
              <a:endCxn id="226" idx="6"/>
            </p:cNvCxnSpPr>
            <p:nvPr/>
          </p:nvCxnSpPr>
          <p:spPr>
            <a:xfrm rot="16200000" flipV="1">
              <a:off x="4980203" y="435254"/>
              <a:ext cx="420649" cy="2089791"/>
            </a:xfrm>
            <a:prstGeom prst="bentConnector2">
              <a:avLst/>
            </a:prstGeom>
            <a:noFill/>
            <a:ln w="9525" cap="flat" cmpd="sng">
              <a:solidFill>
                <a:schemeClr val="lt1"/>
              </a:solidFill>
              <a:prstDash val="solid"/>
              <a:round/>
              <a:headEnd type="none" w="med" len="med"/>
              <a:tailEnd type="none" w="med" len="med"/>
            </a:ln>
          </p:spPr>
        </p:cxnSp>
      </p:grpSp>
      <p:sp>
        <p:nvSpPr>
          <p:cNvPr id="224" name="Google Shape;224;p34"/>
          <p:cNvSpPr txBox="1">
            <a:spLocks noGrp="1"/>
          </p:cNvSpPr>
          <p:nvPr>
            <p:ph type="title"/>
          </p:nvPr>
        </p:nvSpPr>
        <p:spPr>
          <a:xfrm>
            <a:off x="3786307" y="1286557"/>
            <a:ext cx="46611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MX" dirty="0"/>
              <a:t>REDIS</a:t>
            </a:r>
            <a:r>
              <a:rPr lang="en" dirty="0"/>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p:nvPr/>
        </p:nvSpPr>
        <p:spPr>
          <a:xfrm>
            <a:off x="3925875" y="288950"/>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689625" y="2166074"/>
            <a:ext cx="3607500" cy="19241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Operaciones </a:t>
            </a:r>
            <a:br>
              <a:rPr lang="en" sz="4000" dirty="0"/>
            </a:br>
            <a:r>
              <a:rPr lang="en" sz="4000" dirty="0"/>
              <a:t>Básicas</a:t>
            </a:r>
            <a:endParaRPr sz="4000" dirty="0"/>
          </a:p>
        </p:txBody>
      </p:sp>
      <p:pic>
        <p:nvPicPr>
          <p:cNvPr id="236" name="Google Shape;236;p35"/>
          <p:cNvPicPr preferRelativeResize="0"/>
          <p:nvPr/>
        </p:nvPicPr>
        <p:blipFill rotWithShape="1">
          <a:blip r:embed="rId3">
            <a:alphaModFix/>
          </a:blip>
          <a:srcRect/>
          <a:stretch/>
        </p:blipFill>
        <p:spPr>
          <a:xfrm>
            <a:off x="5648200" y="692100"/>
            <a:ext cx="3237400" cy="3759476"/>
          </a:xfrm>
          <a:prstGeom prst="rect">
            <a:avLst/>
          </a:prstGeom>
          <a:noFill/>
          <a:ln>
            <a:noFill/>
          </a:ln>
        </p:spPr>
      </p:pic>
      <p:sp>
        <p:nvSpPr>
          <p:cNvPr id="237" name="Google Shape;237;p35"/>
          <p:cNvSpPr/>
          <p:nvPr/>
        </p:nvSpPr>
        <p:spPr>
          <a:xfrm>
            <a:off x="1660938" y="903675"/>
            <a:ext cx="1589400" cy="1262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5"/>
          <p:cNvCxnSpPr>
            <a:cxnSpLocks/>
            <a:stCxn id="237" idx="1"/>
            <a:endCxn id="234" idx="1"/>
          </p:cNvCxnSpPr>
          <p:nvPr/>
        </p:nvCxnSpPr>
        <p:spPr>
          <a:xfrm rot="10800000" flipV="1">
            <a:off x="689626" y="1534875"/>
            <a:ext cx="971313" cy="1593262"/>
          </a:xfrm>
          <a:prstGeom prst="bentConnector3">
            <a:avLst>
              <a:gd name="adj1" fmla="val 123535"/>
            </a:avLst>
          </a:prstGeom>
          <a:noFill/>
          <a:ln w="9525" cap="flat" cmpd="sng">
            <a:solidFill>
              <a:schemeClr val="lt1"/>
            </a:solidFill>
            <a:prstDash val="solid"/>
            <a:round/>
            <a:headEnd type="none" w="med" len="med"/>
            <a:tailEnd type="none" w="med" len="med"/>
          </a:ln>
        </p:spPr>
      </p:cxnSp>
      <p:cxnSp>
        <p:nvCxnSpPr>
          <p:cNvPr id="239" name="Google Shape;239;p35"/>
          <p:cNvCxnSpPr>
            <a:cxnSpLocks/>
            <a:stCxn id="234" idx="3"/>
            <a:endCxn id="237" idx="3"/>
          </p:cNvCxnSpPr>
          <p:nvPr/>
        </p:nvCxnSpPr>
        <p:spPr>
          <a:xfrm flipH="1" flipV="1">
            <a:off x="3250338" y="1534875"/>
            <a:ext cx="1046787" cy="1593262"/>
          </a:xfrm>
          <a:prstGeom prst="bentConnector3">
            <a:avLst>
              <a:gd name="adj1" fmla="val -21838"/>
            </a:avLst>
          </a:prstGeom>
          <a:noFill/>
          <a:ln w="9525" cap="flat" cmpd="sng">
            <a:solidFill>
              <a:schemeClr val="lt1"/>
            </a:solidFill>
            <a:prstDash val="solid"/>
            <a:round/>
            <a:headEnd type="none" w="med" len="med"/>
            <a:tailEnd type="none" w="med" len="med"/>
          </a:ln>
        </p:spPr>
      </p:cxnSp>
      <p:grpSp>
        <p:nvGrpSpPr>
          <p:cNvPr id="240" name="Google Shape;240;p35"/>
          <p:cNvGrpSpPr/>
          <p:nvPr/>
        </p:nvGrpSpPr>
        <p:grpSpPr>
          <a:xfrm>
            <a:off x="2458481" y="3611700"/>
            <a:ext cx="1838644" cy="583475"/>
            <a:chOff x="2458481" y="3611700"/>
            <a:chExt cx="1838644" cy="583475"/>
          </a:xfrm>
        </p:grpSpPr>
        <p:sp>
          <p:nvSpPr>
            <p:cNvPr id="241" name="Google Shape;241;p35"/>
            <p:cNvSpPr/>
            <p:nvPr/>
          </p:nvSpPr>
          <p:spPr>
            <a:xfrm>
              <a:off x="2458481" y="41252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35"/>
            <p:cNvCxnSpPr>
              <a:cxnSpLocks/>
              <a:endCxn id="241" idx="6"/>
            </p:cNvCxnSpPr>
            <p:nvPr/>
          </p:nvCxnSpPr>
          <p:spPr>
            <a:xfrm flipH="1">
              <a:off x="2528325" y="3611700"/>
              <a:ext cx="1768800" cy="548400"/>
            </a:xfrm>
            <a:prstGeom prst="bentConnector3">
              <a:avLst>
                <a:gd name="adj1" fmla="val -13463"/>
              </a:avLst>
            </a:prstGeom>
            <a:noFill/>
            <a:ln w="9525" cap="flat" cmpd="sng">
              <a:solidFill>
                <a:schemeClr val="lt1"/>
              </a:solidFill>
              <a:prstDash val="solid"/>
              <a:round/>
              <a:headEnd type="none" w="med" len="med"/>
              <a:tailEnd type="none" w="med" len="med"/>
            </a:ln>
          </p:spPr>
        </p:cxnSp>
      </p:grpSp>
      <p:sp>
        <p:nvSpPr>
          <p:cNvPr id="12" name="CuadroTexto 11">
            <a:extLst>
              <a:ext uri="{FF2B5EF4-FFF2-40B4-BE49-F238E27FC236}">
                <a16:creationId xmlns:a16="http://schemas.microsoft.com/office/drawing/2014/main" id="{67D47657-D9DB-3F67-B7AD-FC4792E5E95D}"/>
              </a:ext>
            </a:extLst>
          </p:cNvPr>
          <p:cNvSpPr txBox="1"/>
          <p:nvPr/>
        </p:nvSpPr>
        <p:spPr>
          <a:xfrm>
            <a:off x="1720839" y="878960"/>
            <a:ext cx="1469699" cy="1384995"/>
          </a:xfrm>
          <a:prstGeom prst="rect">
            <a:avLst/>
          </a:prstGeom>
          <a:noFill/>
        </p:spPr>
        <p:txBody>
          <a:bodyPr wrap="square" rtlCol="0">
            <a:spAutoFit/>
          </a:bodyPr>
          <a:lstStyle/>
          <a:p>
            <a:pPr algn="ctr">
              <a:lnSpc>
                <a:spcPts val="3360"/>
              </a:lnSpc>
            </a:pPr>
            <a:r>
              <a:rPr lang="es-MX" sz="2800" b="1" dirty="0">
                <a:solidFill>
                  <a:schemeClr val="tx1"/>
                </a:solidFill>
              </a:rPr>
              <a:t>CLAVE </a:t>
            </a:r>
          </a:p>
          <a:p>
            <a:pPr algn="ctr">
              <a:lnSpc>
                <a:spcPts val="3360"/>
              </a:lnSpc>
            </a:pPr>
            <a:r>
              <a:rPr lang="es-MX" sz="2800" b="1" dirty="0">
                <a:solidFill>
                  <a:schemeClr val="tx1"/>
                </a:solidFill>
              </a:rPr>
              <a:t>-</a:t>
            </a:r>
          </a:p>
          <a:p>
            <a:pPr algn="ctr">
              <a:lnSpc>
                <a:spcPts val="3360"/>
              </a:lnSpc>
            </a:pPr>
            <a:r>
              <a:rPr lang="es-MX" sz="2800" b="1" dirty="0">
                <a:solidFill>
                  <a:schemeClr val="tx1"/>
                </a:solidFill>
              </a:rPr>
              <a:t>VALOR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p:nvPr/>
        </p:nvSpPr>
        <p:spPr>
          <a:xfrm>
            <a:off x="2591450" y="1112100"/>
            <a:ext cx="3961200" cy="35577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6"/>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6"/>
          <p:cNvSpPr/>
          <p:nvPr/>
        </p:nvSpPr>
        <p:spPr>
          <a:xfrm>
            <a:off x="2964675" y="1788325"/>
            <a:ext cx="807000" cy="6411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6"/>
          <p:cNvSpPr/>
          <p:nvPr/>
        </p:nvSpPr>
        <p:spPr>
          <a:xfrm>
            <a:off x="5372300" y="1788325"/>
            <a:ext cx="807000" cy="6411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6"/>
          <p:cNvSpPr/>
          <p:nvPr/>
        </p:nvSpPr>
        <p:spPr>
          <a:xfrm>
            <a:off x="2964675" y="3448775"/>
            <a:ext cx="807000" cy="6411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6"/>
          <p:cNvSpPr/>
          <p:nvPr/>
        </p:nvSpPr>
        <p:spPr>
          <a:xfrm>
            <a:off x="5372300" y="3448775"/>
            <a:ext cx="807000" cy="6411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6"/>
          <p:cNvSpPr txBox="1"/>
          <p:nvPr/>
        </p:nvSpPr>
        <p:spPr>
          <a:xfrm>
            <a:off x="247135" y="1634625"/>
            <a:ext cx="2517965" cy="641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MX" sz="2500" dirty="0">
                <a:solidFill>
                  <a:schemeClr val="lt1"/>
                </a:solidFill>
                <a:latin typeface="Fugaz One"/>
                <a:ea typeface="Fugaz One"/>
                <a:cs typeface="Fugaz One"/>
                <a:sym typeface="Fugaz One"/>
              </a:rPr>
              <a:t>Crear </a:t>
            </a:r>
          </a:p>
          <a:p>
            <a:pPr marL="0" lvl="0" indent="0" algn="r" rtl="0">
              <a:spcBef>
                <a:spcPts val="0"/>
              </a:spcBef>
              <a:spcAft>
                <a:spcPts val="0"/>
              </a:spcAft>
              <a:buNone/>
            </a:pPr>
            <a:r>
              <a:rPr lang="es-MX" sz="2500" dirty="0">
                <a:solidFill>
                  <a:schemeClr val="lt1"/>
                </a:solidFill>
                <a:latin typeface="Fugaz One"/>
                <a:ea typeface="Fugaz One"/>
                <a:cs typeface="Fugaz One"/>
                <a:sym typeface="Fugaz One"/>
              </a:rPr>
              <a:t>(</a:t>
            </a:r>
            <a:r>
              <a:rPr lang="es-MX" sz="2500" dirty="0" err="1">
                <a:solidFill>
                  <a:schemeClr val="lt1"/>
                </a:solidFill>
                <a:latin typeface="Fugaz One"/>
                <a:ea typeface="Fugaz One"/>
                <a:cs typeface="Fugaz One"/>
                <a:sym typeface="Fugaz One"/>
              </a:rPr>
              <a:t>Create</a:t>
            </a:r>
            <a:r>
              <a:rPr lang="es-MX" sz="2500" dirty="0">
                <a:solidFill>
                  <a:schemeClr val="lt1"/>
                </a:solidFill>
                <a:latin typeface="Fugaz One"/>
                <a:ea typeface="Fugaz One"/>
                <a:cs typeface="Fugaz One"/>
                <a:sym typeface="Fugaz One"/>
              </a:rPr>
              <a:t>)</a:t>
            </a:r>
          </a:p>
        </p:txBody>
      </p:sp>
      <p:sp>
        <p:nvSpPr>
          <p:cNvPr id="257" name="Google Shape;257;p36"/>
          <p:cNvSpPr txBox="1"/>
          <p:nvPr/>
        </p:nvSpPr>
        <p:spPr>
          <a:xfrm>
            <a:off x="6378877" y="1809525"/>
            <a:ext cx="204510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MX" sz="2500" dirty="0">
                <a:solidFill>
                  <a:schemeClr val="lt1"/>
                </a:solidFill>
                <a:latin typeface="Fugaz One"/>
                <a:ea typeface="Fugaz One"/>
                <a:cs typeface="Fugaz One"/>
                <a:sym typeface="Fugaz One"/>
              </a:rPr>
              <a:t>Leer </a:t>
            </a:r>
          </a:p>
          <a:p>
            <a:pPr marL="0" lvl="0" indent="0" algn="l" rtl="0">
              <a:spcBef>
                <a:spcPts val="0"/>
              </a:spcBef>
              <a:spcAft>
                <a:spcPts val="0"/>
              </a:spcAft>
              <a:buNone/>
            </a:pPr>
            <a:r>
              <a:rPr lang="es-MX" sz="2500" dirty="0">
                <a:solidFill>
                  <a:schemeClr val="lt1"/>
                </a:solidFill>
                <a:latin typeface="Fugaz One"/>
                <a:ea typeface="Fugaz One"/>
                <a:cs typeface="Fugaz One"/>
                <a:sym typeface="Fugaz One"/>
              </a:rPr>
              <a:t>(</a:t>
            </a:r>
            <a:r>
              <a:rPr lang="es-MX" sz="2500" dirty="0" err="1">
                <a:solidFill>
                  <a:schemeClr val="lt1"/>
                </a:solidFill>
                <a:latin typeface="Fugaz One"/>
                <a:ea typeface="Fugaz One"/>
                <a:cs typeface="Fugaz One"/>
                <a:sym typeface="Fugaz One"/>
              </a:rPr>
              <a:t>Read</a:t>
            </a:r>
            <a:r>
              <a:rPr lang="es-MX" sz="2500" dirty="0">
                <a:solidFill>
                  <a:schemeClr val="lt1"/>
                </a:solidFill>
                <a:latin typeface="Fugaz One"/>
                <a:ea typeface="Fugaz One"/>
                <a:cs typeface="Fugaz One"/>
                <a:sym typeface="Fugaz One"/>
              </a:rPr>
              <a:t>)</a:t>
            </a:r>
            <a:endParaRPr sz="2500" dirty="0">
              <a:solidFill>
                <a:schemeClr val="lt1"/>
              </a:solidFill>
              <a:latin typeface="Fugaz One"/>
              <a:ea typeface="Fugaz One"/>
              <a:cs typeface="Fugaz One"/>
              <a:sym typeface="Fugaz One"/>
            </a:endParaRPr>
          </a:p>
        </p:txBody>
      </p:sp>
      <p:sp>
        <p:nvSpPr>
          <p:cNvPr id="259" name="Google Shape;259;p36"/>
          <p:cNvSpPr txBox="1"/>
          <p:nvPr/>
        </p:nvSpPr>
        <p:spPr>
          <a:xfrm>
            <a:off x="720000" y="3471525"/>
            <a:ext cx="2045100" cy="466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MX" sz="2500" dirty="0">
                <a:solidFill>
                  <a:schemeClr val="lt1"/>
                </a:solidFill>
                <a:latin typeface="Fugaz One"/>
                <a:ea typeface="Fugaz One"/>
                <a:cs typeface="Fugaz One"/>
                <a:sym typeface="Fugaz One"/>
              </a:rPr>
              <a:t>Actualizar (</a:t>
            </a:r>
            <a:r>
              <a:rPr lang="es-MX" sz="2500" dirty="0" err="1">
                <a:solidFill>
                  <a:schemeClr val="lt1"/>
                </a:solidFill>
                <a:latin typeface="Fugaz One"/>
                <a:ea typeface="Fugaz One"/>
                <a:cs typeface="Fugaz One"/>
                <a:sym typeface="Fugaz One"/>
              </a:rPr>
              <a:t>Update</a:t>
            </a:r>
            <a:r>
              <a:rPr lang="es-MX" sz="2500" dirty="0">
                <a:solidFill>
                  <a:schemeClr val="lt1"/>
                </a:solidFill>
                <a:latin typeface="Fugaz One"/>
                <a:ea typeface="Fugaz One"/>
                <a:cs typeface="Fugaz One"/>
                <a:sym typeface="Fugaz One"/>
              </a:rPr>
              <a:t>)</a:t>
            </a:r>
            <a:endParaRPr sz="2500" dirty="0">
              <a:solidFill>
                <a:schemeClr val="lt1"/>
              </a:solidFill>
              <a:latin typeface="Fugaz One"/>
              <a:ea typeface="Fugaz One"/>
              <a:cs typeface="Fugaz One"/>
              <a:sym typeface="Fugaz One"/>
            </a:endParaRPr>
          </a:p>
        </p:txBody>
      </p:sp>
      <p:sp>
        <p:nvSpPr>
          <p:cNvPr id="260" name="Google Shape;260;p36"/>
          <p:cNvSpPr txBox="1"/>
          <p:nvPr/>
        </p:nvSpPr>
        <p:spPr>
          <a:xfrm>
            <a:off x="6378877" y="3471525"/>
            <a:ext cx="204510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MX" sz="2500" dirty="0">
                <a:solidFill>
                  <a:schemeClr val="lt1"/>
                </a:solidFill>
                <a:latin typeface="Fugaz One"/>
                <a:ea typeface="Fugaz One"/>
                <a:cs typeface="Fugaz One"/>
                <a:sym typeface="Fugaz One"/>
              </a:rPr>
              <a:t>Eliminar (</a:t>
            </a:r>
            <a:r>
              <a:rPr lang="es-MX" sz="2500" dirty="0" err="1">
                <a:solidFill>
                  <a:schemeClr val="lt1"/>
                </a:solidFill>
                <a:latin typeface="Fugaz One"/>
                <a:ea typeface="Fugaz One"/>
                <a:cs typeface="Fugaz One"/>
                <a:sym typeface="Fugaz One"/>
              </a:rPr>
              <a:t>Delete</a:t>
            </a:r>
            <a:r>
              <a:rPr lang="es-MX" sz="2500" dirty="0">
                <a:solidFill>
                  <a:schemeClr val="lt1"/>
                </a:solidFill>
                <a:latin typeface="Fugaz One"/>
                <a:ea typeface="Fugaz One"/>
                <a:cs typeface="Fugaz One"/>
                <a:sym typeface="Fugaz One"/>
              </a:rPr>
              <a:t>)</a:t>
            </a:r>
            <a:endParaRPr sz="2500" dirty="0">
              <a:solidFill>
                <a:schemeClr val="lt1"/>
              </a:solidFill>
              <a:latin typeface="Fugaz One"/>
              <a:ea typeface="Fugaz One"/>
              <a:cs typeface="Fugaz One"/>
              <a:sym typeface="Fugaz One"/>
            </a:endParaRPr>
          </a:p>
        </p:txBody>
      </p:sp>
      <p:sp>
        <p:nvSpPr>
          <p:cNvPr id="262" name="Google Shape;262;p36"/>
          <p:cNvSpPr/>
          <p:nvPr/>
        </p:nvSpPr>
        <p:spPr>
          <a:xfrm>
            <a:off x="3011075" y="1895825"/>
            <a:ext cx="714300" cy="42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1"/>
                </a:solidFill>
                <a:latin typeface="Fugaz One"/>
                <a:ea typeface="Fugaz One"/>
                <a:cs typeface="Fugaz One"/>
                <a:sym typeface="Fugaz One"/>
              </a:rPr>
              <a:t>01</a:t>
            </a:r>
            <a:endParaRPr sz="3200">
              <a:solidFill>
                <a:schemeClr val="dk1"/>
              </a:solidFill>
              <a:latin typeface="Fugaz One"/>
              <a:ea typeface="Fugaz One"/>
              <a:cs typeface="Fugaz One"/>
              <a:sym typeface="Fugaz One"/>
            </a:endParaRPr>
          </a:p>
        </p:txBody>
      </p:sp>
      <p:sp>
        <p:nvSpPr>
          <p:cNvPr id="263" name="Google Shape;263;p36"/>
          <p:cNvSpPr/>
          <p:nvPr/>
        </p:nvSpPr>
        <p:spPr>
          <a:xfrm>
            <a:off x="5418650" y="1895825"/>
            <a:ext cx="714300" cy="42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1"/>
                </a:solidFill>
                <a:latin typeface="Fugaz One"/>
                <a:ea typeface="Fugaz One"/>
                <a:cs typeface="Fugaz One"/>
                <a:sym typeface="Fugaz One"/>
              </a:rPr>
              <a:t>02</a:t>
            </a:r>
            <a:endParaRPr sz="1100">
              <a:solidFill>
                <a:schemeClr val="dk1"/>
              </a:solidFill>
              <a:latin typeface="Fugaz One"/>
              <a:ea typeface="Fugaz One"/>
              <a:cs typeface="Fugaz One"/>
              <a:sym typeface="Fugaz One"/>
            </a:endParaRPr>
          </a:p>
        </p:txBody>
      </p:sp>
      <p:sp>
        <p:nvSpPr>
          <p:cNvPr id="264" name="Google Shape;264;p36"/>
          <p:cNvSpPr/>
          <p:nvPr/>
        </p:nvSpPr>
        <p:spPr>
          <a:xfrm>
            <a:off x="3011075" y="3556325"/>
            <a:ext cx="714300" cy="42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1"/>
                </a:solidFill>
                <a:latin typeface="Fugaz One"/>
                <a:ea typeface="Fugaz One"/>
                <a:cs typeface="Fugaz One"/>
                <a:sym typeface="Fugaz One"/>
              </a:rPr>
              <a:t>03</a:t>
            </a:r>
            <a:endParaRPr sz="1100">
              <a:solidFill>
                <a:schemeClr val="dk1"/>
              </a:solidFill>
              <a:latin typeface="Fugaz One"/>
              <a:ea typeface="Fugaz One"/>
              <a:cs typeface="Fugaz One"/>
              <a:sym typeface="Fugaz One"/>
            </a:endParaRPr>
          </a:p>
        </p:txBody>
      </p:sp>
      <p:sp>
        <p:nvSpPr>
          <p:cNvPr id="265" name="Google Shape;265;p36"/>
          <p:cNvSpPr/>
          <p:nvPr/>
        </p:nvSpPr>
        <p:spPr>
          <a:xfrm>
            <a:off x="5418650" y="3556325"/>
            <a:ext cx="714300" cy="42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1"/>
                </a:solidFill>
                <a:latin typeface="Fugaz One"/>
                <a:ea typeface="Fugaz One"/>
                <a:cs typeface="Fugaz One"/>
                <a:sym typeface="Fugaz One"/>
              </a:rPr>
              <a:t>04</a:t>
            </a:r>
            <a:endParaRPr sz="1100">
              <a:solidFill>
                <a:schemeClr val="dk1"/>
              </a:solidFill>
              <a:latin typeface="Fugaz One"/>
              <a:ea typeface="Fugaz One"/>
              <a:cs typeface="Fugaz One"/>
              <a:sym typeface="Fugaz One"/>
            </a:endParaRPr>
          </a:p>
        </p:txBody>
      </p:sp>
      <p:cxnSp>
        <p:nvCxnSpPr>
          <p:cNvPr id="266" name="Google Shape;266;p36"/>
          <p:cNvCxnSpPr>
            <a:stCxn id="250" idx="3"/>
            <a:endCxn id="251" idx="1"/>
          </p:cNvCxnSpPr>
          <p:nvPr/>
        </p:nvCxnSpPr>
        <p:spPr>
          <a:xfrm>
            <a:off x="3771675" y="2108875"/>
            <a:ext cx="1600500" cy="0"/>
          </a:xfrm>
          <a:prstGeom prst="straightConnector1">
            <a:avLst/>
          </a:prstGeom>
          <a:noFill/>
          <a:ln w="9525" cap="flat" cmpd="sng">
            <a:solidFill>
              <a:schemeClr val="lt1"/>
            </a:solidFill>
            <a:prstDash val="solid"/>
            <a:round/>
            <a:headEnd type="none" w="med" len="med"/>
            <a:tailEnd type="none" w="med" len="med"/>
          </a:ln>
        </p:spPr>
      </p:cxnSp>
      <p:cxnSp>
        <p:nvCxnSpPr>
          <p:cNvPr id="267" name="Google Shape;267;p36"/>
          <p:cNvCxnSpPr>
            <a:stCxn id="252" idx="3"/>
            <a:endCxn id="253" idx="1"/>
          </p:cNvCxnSpPr>
          <p:nvPr/>
        </p:nvCxnSpPr>
        <p:spPr>
          <a:xfrm>
            <a:off x="3771675" y="3769325"/>
            <a:ext cx="1600500" cy="0"/>
          </a:xfrm>
          <a:prstGeom prst="straightConnector1">
            <a:avLst/>
          </a:prstGeom>
          <a:noFill/>
          <a:ln w="9525" cap="flat" cmpd="sng">
            <a:solidFill>
              <a:schemeClr val="lt1"/>
            </a:solidFill>
            <a:prstDash val="solid"/>
            <a:round/>
            <a:headEnd type="none" w="med" len="med"/>
            <a:tailEnd type="none" w="med" len="med"/>
          </a:ln>
        </p:spPr>
      </p:cxnSp>
      <p:cxnSp>
        <p:nvCxnSpPr>
          <p:cNvPr id="268" name="Google Shape;268;p36"/>
          <p:cNvCxnSpPr>
            <a:stCxn id="251" idx="2"/>
            <a:endCxn id="252" idx="0"/>
          </p:cNvCxnSpPr>
          <p:nvPr/>
        </p:nvCxnSpPr>
        <p:spPr>
          <a:xfrm rot="5400000">
            <a:off x="4062350" y="1735375"/>
            <a:ext cx="1019400" cy="2407500"/>
          </a:xfrm>
          <a:prstGeom prst="bentConnector3">
            <a:avLst>
              <a:gd name="adj1" fmla="val 49998"/>
            </a:avLst>
          </a:prstGeom>
          <a:noFill/>
          <a:ln w="9525" cap="flat" cmpd="sng">
            <a:solidFill>
              <a:schemeClr val="lt1"/>
            </a:solidFill>
            <a:prstDash val="solid"/>
            <a:round/>
            <a:headEnd type="none" w="med" len="med"/>
            <a:tailEnd type="none" w="med" len="med"/>
          </a:ln>
        </p:spPr>
      </p:cxnSp>
      <p:grpSp>
        <p:nvGrpSpPr>
          <p:cNvPr id="269" name="Google Shape;269;p36"/>
          <p:cNvGrpSpPr/>
          <p:nvPr/>
        </p:nvGrpSpPr>
        <p:grpSpPr>
          <a:xfrm>
            <a:off x="405288" y="860175"/>
            <a:ext cx="171000" cy="3574050"/>
            <a:chOff x="5816800" y="2392275"/>
            <a:chExt cx="171000" cy="3574050"/>
          </a:xfrm>
        </p:grpSpPr>
        <p:sp>
          <p:nvSpPr>
            <p:cNvPr id="270" name="Google Shape;270;p36"/>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36"/>
            <p:cNvCxnSpPr>
              <a:stCxn id="270" idx="2"/>
              <a:endCxn id="249"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72" name="Google Shape;272;p36"/>
          <p:cNvGrpSpPr/>
          <p:nvPr/>
        </p:nvGrpSpPr>
        <p:grpSpPr>
          <a:xfrm flipH="1">
            <a:off x="8567798" y="860175"/>
            <a:ext cx="171000" cy="3574050"/>
            <a:chOff x="5816800" y="2392275"/>
            <a:chExt cx="171000" cy="3574050"/>
          </a:xfrm>
        </p:grpSpPr>
        <p:sp>
          <p:nvSpPr>
            <p:cNvPr id="273" name="Google Shape;273;p36"/>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4" name="Google Shape;274;p36"/>
            <p:cNvCxnSpPr>
              <a:stCxn id="273" idx="2"/>
              <a:endCxn id="249"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275" name="Google Shape;275;p3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Operaciones Básicas</a:t>
            </a:r>
            <a:endParaRPr dirty="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45"/>
          <p:cNvSpPr/>
          <p:nvPr/>
        </p:nvSpPr>
        <p:spPr>
          <a:xfrm>
            <a:off x="4669453" y="3108889"/>
            <a:ext cx="1745100" cy="12789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5"/>
          <p:cNvSpPr/>
          <p:nvPr/>
        </p:nvSpPr>
        <p:spPr>
          <a:xfrm>
            <a:off x="2039503" y="3108889"/>
            <a:ext cx="1745100" cy="12789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5"/>
          <p:cNvSpPr/>
          <p:nvPr/>
        </p:nvSpPr>
        <p:spPr>
          <a:xfrm>
            <a:off x="3699400" y="1335900"/>
            <a:ext cx="1745100" cy="12789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5"/>
          <p:cNvSpPr/>
          <p:nvPr/>
        </p:nvSpPr>
        <p:spPr>
          <a:xfrm>
            <a:off x="6329350" y="1335900"/>
            <a:ext cx="1745100" cy="12789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5"/>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5"/>
          <p:cNvSpPr/>
          <p:nvPr/>
        </p:nvSpPr>
        <p:spPr>
          <a:xfrm>
            <a:off x="1069450" y="1335900"/>
            <a:ext cx="1745100" cy="12789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5"/>
          <p:cNvSpPr txBox="1">
            <a:spLocks noGrp="1"/>
          </p:cNvSpPr>
          <p:nvPr>
            <p:ph type="title" idx="9"/>
          </p:nvPr>
        </p:nvSpPr>
        <p:spPr>
          <a:xfrm>
            <a:off x="6329350" y="1929150"/>
            <a:ext cx="1745100" cy="4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800" dirty="0"/>
              <a:t>Eliminación (DEL):</a:t>
            </a:r>
            <a:endParaRPr sz="1800" dirty="0"/>
          </a:p>
        </p:txBody>
      </p:sp>
      <p:sp>
        <p:nvSpPr>
          <p:cNvPr id="582" name="Google Shape;582;p45"/>
          <p:cNvSpPr txBox="1">
            <a:spLocks noGrp="1"/>
          </p:cNvSpPr>
          <p:nvPr>
            <p:ph type="title" idx="2"/>
          </p:nvPr>
        </p:nvSpPr>
        <p:spPr>
          <a:xfrm>
            <a:off x="1069450" y="1929150"/>
            <a:ext cx="1745100" cy="4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800" dirty="0"/>
              <a:t>Inserción (SET)</a:t>
            </a:r>
            <a:endParaRPr sz="1800" dirty="0"/>
          </a:p>
        </p:txBody>
      </p:sp>
      <p:sp>
        <p:nvSpPr>
          <p:cNvPr id="584" name="Google Shape;584;p45"/>
          <p:cNvSpPr txBox="1">
            <a:spLocks noGrp="1"/>
          </p:cNvSpPr>
          <p:nvPr>
            <p:ph type="title" idx="3"/>
          </p:nvPr>
        </p:nvSpPr>
        <p:spPr>
          <a:xfrm>
            <a:off x="3699402" y="1929150"/>
            <a:ext cx="1745100" cy="4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800" dirty="0"/>
              <a:t>Recuperación (GET)</a:t>
            </a:r>
            <a:endParaRPr sz="1800" dirty="0"/>
          </a:p>
        </p:txBody>
      </p:sp>
      <p:sp>
        <p:nvSpPr>
          <p:cNvPr id="586" name="Google Shape;586;p45"/>
          <p:cNvSpPr txBox="1">
            <a:spLocks noGrp="1"/>
          </p:cNvSpPr>
          <p:nvPr>
            <p:ph type="title" idx="5"/>
          </p:nvPr>
        </p:nvSpPr>
        <p:spPr>
          <a:xfrm>
            <a:off x="2039503" y="3735056"/>
            <a:ext cx="1745100" cy="4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600" dirty="0"/>
              <a:t>Comprobación de existencia (EXISTS)</a:t>
            </a:r>
            <a:endParaRPr sz="1600" dirty="0"/>
          </a:p>
        </p:txBody>
      </p:sp>
      <p:sp>
        <p:nvSpPr>
          <p:cNvPr id="588" name="Google Shape;588;p45"/>
          <p:cNvSpPr txBox="1">
            <a:spLocks noGrp="1"/>
          </p:cNvSpPr>
          <p:nvPr>
            <p:ph type="title" idx="7"/>
          </p:nvPr>
        </p:nvSpPr>
        <p:spPr>
          <a:xfrm>
            <a:off x="4669453" y="3702104"/>
            <a:ext cx="1745100" cy="4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800" dirty="0"/>
              <a:t>Incremento/Decremento</a:t>
            </a:r>
            <a:endParaRPr sz="1800" dirty="0"/>
          </a:p>
        </p:txBody>
      </p:sp>
      <p:sp>
        <p:nvSpPr>
          <p:cNvPr id="590" name="Google Shape;590;p45"/>
          <p:cNvSpPr/>
          <p:nvPr/>
        </p:nvSpPr>
        <p:spPr>
          <a:xfrm>
            <a:off x="1699750" y="1335912"/>
            <a:ext cx="4845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5"/>
          <p:cNvSpPr/>
          <p:nvPr/>
        </p:nvSpPr>
        <p:spPr>
          <a:xfrm>
            <a:off x="4329700" y="1335912"/>
            <a:ext cx="4845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5"/>
          <p:cNvSpPr/>
          <p:nvPr/>
        </p:nvSpPr>
        <p:spPr>
          <a:xfrm>
            <a:off x="6959650" y="1335912"/>
            <a:ext cx="4845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5"/>
          <p:cNvSpPr/>
          <p:nvPr/>
        </p:nvSpPr>
        <p:spPr>
          <a:xfrm>
            <a:off x="2669803" y="3108889"/>
            <a:ext cx="4845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5"/>
          <p:cNvSpPr/>
          <p:nvPr/>
        </p:nvSpPr>
        <p:spPr>
          <a:xfrm>
            <a:off x="5299753" y="3108889"/>
            <a:ext cx="4845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45"/>
          <p:cNvGrpSpPr/>
          <p:nvPr/>
        </p:nvGrpSpPr>
        <p:grpSpPr>
          <a:xfrm>
            <a:off x="7057747" y="3217518"/>
            <a:ext cx="288308" cy="288136"/>
            <a:chOff x="4055349" y="2496563"/>
            <a:chExt cx="446851" cy="446584"/>
          </a:xfrm>
        </p:grpSpPr>
        <p:sp>
          <p:nvSpPr>
            <p:cNvPr id="597" name="Google Shape;597;p45"/>
            <p:cNvSpPr/>
            <p:nvPr/>
          </p:nvSpPr>
          <p:spPr>
            <a:xfrm>
              <a:off x="4265512" y="2810566"/>
              <a:ext cx="26218" cy="34580"/>
            </a:xfrm>
            <a:custGeom>
              <a:avLst/>
              <a:gdLst/>
              <a:ahLst/>
              <a:cxnLst/>
              <a:rect l="l" t="t" r="r" b="b"/>
              <a:pathLst>
                <a:path w="759" h="1001" extrusionOk="0">
                  <a:moveTo>
                    <a:pt x="0" y="1"/>
                  </a:moveTo>
                  <a:lnTo>
                    <a:pt x="0" y="1000"/>
                  </a:lnTo>
                  <a:cubicBezTo>
                    <a:pt x="125" y="973"/>
                    <a:pt x="250" y="956"/>
                    <a:pt x="384" y="956"/>
                  </a:cubicBezTo>
                  <a:cubicBezTo>
                    <a:pt x="509" y="956"/>
                    <a:pt x="643" y="973"/>
                    <a:pt x="759" y="1000"/>
                  </a:cubicBez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5"/>
            <p:cNvSpPr/>
            <p:nvPr/>
          </p:nvSpPr>
          <p:spPr>
            <a:xfrm>
              <a:off x="4055349" y="2892538"/>
              <a:ext cx="162730" cy="26254"/>
            </a:xfrm>
            <a:custGeom>
              <a:avLst/>
              <a:gdLst/>
              <a:ahLst/>
              <a:cxnLst/>
              <a:rect l="l" t="t" r="r" b="b"/>
              <a:pathLst>
                <a:path w="4711" h="760" extrusionOk="0">
                  <a:moveTo>
                    <a:pt x="0" y="1"/>
                  </a:moveTo>
                  <a:lnTo>
                    <a:pt x="0" y="759"/>
                  </a:lnTo>
                  <a:lnTo>
                    <a:pt x="4711" y="759"/>
                  </a:lnTo>
                  <a:cubicBezTo>
                    <a:pt x="4684" y="634"/>
                    <a:pt x="4666" y="509"/>
                    <a:pt x="4666" y="385"/>
                  </a:cubicBezTo>
                  <a:cubicBezTo>
                    <a:pt x="4666" y="251"/>
                    <a:pt x="4684" y="126"/>
                    <a:pt x="4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5"/>
            <p:cNvSpPr/>
            <p:nvPr/>
          </p:nvSpPr>
          <p:spPr>
            <a:xfrm>
              <a:off x="4339470" y="2892538"/>
              <a:ext cx="162730" cy="26254"/>
            </a:xfrm>
            <a:custGeom>
              <a:avLst/>
              <a:gdLst/>
              <a:ahLst/>
              <a:cxnLst/>
              <a:rect l="l" t="t" r="r" b="b"/>
              <a:pathLst>
                <a:path w="4711" h="760" extrusionOk="0">
                  <a:moveTo>
                    <a:pt x="0" y="1"/>
                  </a:moveTo>
                  <a:cubicBezTo>
                    <a:pt x="27" y="126"/>
                    <a:pt x="45" y="251"/>
                    <a:pt x="45" y="385"/>
                  </a:cubicBezTo>
                  <a:cubicBezTo>
                    <a:pt x="45" y="509"/>
                    <a:pt x="27" y="634"/>
                    <a:pt x="0" y="759"/>
                  </a:cubicBezTo>
                  <a:lnTo>
                    <a:pt x="4711" y="759"/>
                  </a:lnTo>
                  <a:lnTo>
                    <a:pt x="4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5"/>
            <p:cNvSpPr/>
            <p:nvPr/>
          </p:nvSpPr>
          <p:spPr>
            <a:xfrm>
              <a:off x="4172451" y="2687625"/>
              <a:ext cx="211746" cy="28707"/>
            </a:xfrm>
            <a:custGeom>
              <a:avLst/>
              <a:gdLst/>
              <a:ahLst/>
              <a:cxnLst/>
              <a:rect l="l" t="t" r="r" b="b"/>
              <a:pathLst>
                <a:path w="6130" h="831" extrusionOk="0">
                  <a:moveTo>
                    <a:pt x="0" y="1"/>
                  </a:moveTo>
                  <a:lnTo>
                    <a:pt x="0" y="830"/>
                  </a:lnTo>
                  <a:lnTo>
                    <a:pt x="6129" y="830"/>
                  </a:lnTo>
                  <a:lnTo>
                    <a:pt x="6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5"/>
            <p:cNvSpPr/>
            <p:nvPr/>
          </p:nvSpPr>
          <p:spPr>
            <a:xfrm>
              <a:off x="4172451" y="2565271"/>
              <a:ext cx="211746" cy="29018"/>
            </a:xfrm>
            <a:custGeom>
              <a:avLst/>
              <a:gdLst/>
              <a:ahLst/>
              <a:cxnLst/>
              <a:rect l="l" t="t" r="r" b="b"/>
              <a:pathLst>
                <a:path w="6130" h="840" extrusionOk="0">
                  <a:moveTo>
                    <a:pt x="0" y="1"/>
                  </a:moveTo>
                  <a:lnTo>
                    <a:pt x="0" y="839"/>
                  </a:lnTo>
                  <a:lnTo>
                    <a:pt x="6129" y="839"/>
                  </a:lnTo>
                  <a:lnTo>
                    <a:pt x="6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5"/>
            <p:cNvSpPr/>
            <p:nvPr/>
          </p:nvSpPr>
          <p:spPr>
            <a:xfrm>
              <a:off x="4146233" y="2496563"/>
              <a:ext cx="264146" cy="43492"/>
            </a:xfrm>
            <a:custGeom>
              <a:avLst/>
              <a:gdLst/>
              <a:ahLst/>
              <a:cxnLst/>
              <a:rect l="l" t="t" r="r" b="b"/>
              <a:pathLst>
                <a:path w="7647" h="1259" extrusionOk="0">
                  <a:moveTo>
                    <a:pt x="1" y="0"/>
                  </a:moveTo>
                  <a:lnTo>
                    <a:pt x="1" y="1258"/>
                  </a:lnTo>
                  <a:lnTo>
                    <a:pt x="7646" y="1258"/>
                  </a:lnTo>
                  <a:lnTo>
                    <a:pt x="76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5"/>
            <p:cNvSpPr/>
            <p:nvPr/>
          </p:nvSpPr>
          <p:spPr>
            <a:xfrm>
              <a:off x="4146233" y="2618606"/>
              <a:ext cx="264146" cy="43769"/>
            </a:xfrm>
            <a:custGeom>
              <a:avLst/>
              <a:gdLst/>
              <a:ahLst/>
              <a:cxnLst/>
              <a:rect l="l" t="t" r="r" b="b"/>
              <a:pathLst>
                <a:path w="7647" h="1267" extrusionOk="0">
                  <a:moveTo>
                    <a:pt x="1" y="0"/>
                  </a:moveTo>
                  <a:lnTo>
                    <a:pt x="1" y="1267"/>
                  </a:lnTo>
                  <a:lnTo>
                    <a:pt x="7646" y="1267"/>
                  </a:lnTo>
                  <a:lnTo>
                    <a:pt x="76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5"/>
            <p:cNvSpPr/>
            <p:nvPr/>
          </p:nvSpPr>
          <p:spPr>
            <a:xfrm>
              <a:off x="4146233" y="2741548"/>
              <a:ext cx="264146" cy="43803"/>
            </a:xfrm>
            <a:custGeom>
              <a:avLst/>
              <a:gdLst/>
              <a:ahLst/>
              <a:cxnLst/>
              <a:rect l="l" t="t" r="r" b="b"/>
              <a:pathLst>
                <a:path w="7647" h="1268" extrusionOk="0">
                  <a:moveTo>
                    <a:pt x="1" y="1"/>
                  </a:moveTo>
                  <a:lnTo>
                    <a:pt x="1" y="1267"/>
                  </a:lnTo>
                  <a:lnTo>
                    <a:pt x="7646" y="1267"/>
                  </a:lnTo>
                  <a:lnTo>
                    <a:pt x="76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5"/>
            <p:cNvSpPr/>
            <p:nvPr/>
          </p:nvSpPr>
          <p:spPr>
            <a:xfrm>
              <a:off x="4241470" y="2869429"/>
              <a:ext cx="73990" cy="73719"/>
            </a:xfrm>
            <a:custGeom>
              <a:avLst/>
              <a:gdLst/>
              <a:ahLst/>
              <a:cxnLst/>
              <a:rect l="l" t="t" r="r" b="b"/>
              <a:pathLst>
                <a:path w="2142" h="2134" extrusionOk="0">
                  <a:moveTo>
                    <a:pt x="1071" y="1"/>
                  </a:moveTo>
                  <a:cubicBezTo>
                    <a:pt x="482" y="1"/>
                    <a:pt x="1" y="474"/>
                    <a:pt x="1" y="1062"/>
                  </a:cubicBezTo>
                  <a:cubicBezTo>
                    <a:pt x="1" y="1651"/>
                    <a:pt x="482" y="2133"/>
                    <a:pt x="1071" y="2133"/>
                  </a:cubicBezTo>
                  <a:cubicBezTo>
                    <a:pt x="1660" y="2133"/>
                    <a:pt x="2142" y="1651"/>
                    <a:pt x="2142" y="1062"/>
                  </a:cubicBezTo>
                  <a:cubicBezTo>
                    <a:pt x="2142" y="474"/>
                    <a:pt x="1660"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45"/>
          <p:cNvGrpSpPr/>
          <p:nvPr/>
        </p:nvGrpSpPr>
        <p:grpSpPr>
          <a:xfrm>
            <a:off x="5397659" y="3207420"/>
            <a:ext cx="288703" cy="287737"/>
            <a:chOff x="4639619" y="2496874"/>
            <a:chExt cx="447464" cy="445966"/>
          </a:xfrm>
        </p:grpSpPr>
        <p:sp>
          <p:nvSpPr>
            <p:cNvPr id="607" name="Google Shape;607;p45"/>
            <p:cNvSpPr/>
            <p:nvPr/>
          </p:nvSpPr>
          <p:spPr>
            <a:xfrm>
              <a:off x="4639619" y="2496874"/>
              <a:ext cx="447464" cy="270626"/>
            </a:xfrm>
            <a:custGeom>
              <a:avLst/>
              <a:gdLst/>
              <a:ahLst/>
              <a:cxnLst/>
              <a:rect l="l" t="t" r="r" b="b"/>
              <a:pathLst>
                <a:path w="12954" h="7834" extrusionOk="0">
                  <a:moveTo>
                    <a:pt x="6477" y="0"/>
                  </a:moveTo>
                  <a:cubicBezTo>
                    <a:pt x="5300" y="0"/>
                    <a:pt x="4327" y="928"/>
                    <a:pt x="4265" y="2097"/>
                  </a:cubicBezTo>
                  <a:cubicBezTo>
                    <a:pt x="4104" y="2052"/>
                    <a:pt x="3935" y="2025"/>
                    <a:pt x="3765" y="2025"/>
                  </a:cubicBezTo>
                  <a:cubicBezTo>
                    <a:pt x="2811" y="2025"/>
                    <a:pt x="2017" y="2748"/>
                    <a:pt x="1910" y="3667"/>
                  </a:cubicBezTo>
                  <a:cubicBezTo>
                    <a:pt x="857" y="3765"/>
                    <a:pt x="27" y="4648"/>
                    <a:pt x="18" y="5728"/>
                  </a:cubicBezTo>
                  <a:cubicBezTo>
                    <a:pt x="1" y="6879"/>
                    <a:pt x="964" y="7833"/>
                    <a:pt x="2124" y="7833"/>
                  </a:cubicBezTo>
                  <a:lnTo>
                    <a:pt x="2177" y="7833"/>
                  </a:lnTo>
                  <a:lnTo>
                    <a:pt x="2177" y="6682"/>
                  </a:lnTo>
                  <a:cubicBezTo>
                    <a:pt x="2177" y="5656"/>
                    <a:pt x="3007" y="4827"/>
                    <a:pt x="4033" y="4827"/>
                  </a:cubicBezTo>
                  <a:lnTo>
                    <a:pt x="4550" y="4827"/>
                  </a:lnTo>
                  <a:cubicBezTo>
                    <a:pt x="4773" y="3970"/>
                    <a:pt x="5549" y="3337"/>
                    <a:pt x="6477" y="3337"/>
                  </a:cubicBezTo>
                  <a:cubicBezTo>
                    <a:pt x="7405" y="3337"/>
                    <a:pt x="8181" y="3970"/>
                    <a:pt x="8404" y="4827"/>
                  </a:cubicBezTo>
                  <a:lnTo>
                    <a:pt x="8922" y="4827"/>
                  </a:lnTo>
                  <a:cubicBezTo>
                    <a:pt x="9948" y="4827"/>
                    <a:pt x="10786" y="5656"/>
                    <a:pt x="10786" y="6682"/>
                  </a:cubicBezTo>
                  <a:lnTo>
                    <a:pt x="10786" y="7833"/>
                  </a:lnTo>
                  <a:lnTo>
                    <a:pt x="10831" y="7833"/>
                  </a:lnTo>
                  <a:cubicBezTo>
                    <a:pt x="11990" y="7833"/>
                    <a:pt x="12954" y="6879"/>
                    <a:pt x="12945" y="5728"/>
                  </a:cubicBezTo>
                  <a:cubicBezTo>
                    <a:pt x="12936" y="4648"/>
                    <a:pt x="12098" y="3765"/>
                    <a:pt x="11045" y="3667"/>
                  </a:cubicBezTo>
                  <a:cubicBezTo>
                    <a:pt x="10938" y="2748"/>
                    <a:pt x="10153" y="2025"/>
                    <a:pt x="9198" y="2025"/>
                  </a:cubicBezTo>
                  <a:cubicBezTo>
                    <a:pt x="9020" y="2025"/>
                    <a:pt x="8850" y="2052"/>
                    <a:pt x="8690" y="2097"/>
                  </a:cubicBezTo>
                  <a:cubicBezTo>
                    <a:pt x="8627" y="928"/>
                    <a:pt x="7664" y="0"/>
                    <a:pt x="6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5"/>
            <p:cNvSpPr/>
            <p:nvPr/>
          </p:nvSpPr>
          <p:spPr>
            <a:xfrm>
              <a:off x="4764425" y="2768043"/>
              <a:ext cx="198170" cy="174798"/>
            </a:xfrm>
            <a:custGeom>
              <a:avLst/>
              <a:gdLst/>
              <a:ahLst/>
              <a:cxnLst/>
              <a:rect l="l" t="t" r="r" b="b"/>
              <a:pathLst>
                <a:path w="5737" h="5060" extrusionOk="0">
                  <a:moveTo>
                    <a:pt x="2347" y="866"/>
                  </a:moveTo>
                  <a:lnTo>
                    <a:pt x="2347" y="4194"/>
                  </a:lnTo>
                  <a:lnTo>
                    <a:pt x="1589" y="4194"/>
                  </a:lnTo>
                  <a:lnTo>
                    <a:pt x="1589" y="866"/>
                  </a:lnTo>
                  <a:close/>
                  <a:moveTo>
                    <a:pt x="4113" y="866"/>
                  </a:moveTo>
                  <a:lnTo>
                    <a:pt x="4113" y="4194"/>
                  </a:lnTo>
                  <a:lnTo>
                    <a:pt x="3355" y="4194"/>
                  </a:lnTo>
                  <a:lnTo>
                    <a:pt x="3355" y="866"/>
                  </a:lnTo>
                  <a:close/>
                  <a:moveTo>
                    <a:pt x="1" y="1"/>
                  </a:moveTo>
                  <a:lnTo>
                    <a:pt x="241" y="5059"/>
                  </a:lnTo>
                  <a:lnTo>
                    <a:pt x="5496" y="5059"/>
                  </a:lnTo>
                  <a:lnTo>
                    <a:pt x="57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5"/>
            <p:cNvSpPr/>
            <p:nvPr/>
          </p:nvSpPr>
          <p:spPr>
            <a:xfrm>
              <a:off x="4740072" y="2637087"/>
              <a:ext cx="246875" cy="104810"/>
            </a:xfrm>
            <a:custGeom>
              <a:avLst/>
              <a:gdLst/>
              <a:ahLst/>
              <a:cxnLst/>
              <a:rect l="l" t="t" r="r" b="b"/>
              <a:pathLst>
                <a:path w="7147" h="3034" extrusionOk="0">
                  <a:moveTo>
                    <a:pt x="3569" y="739"/>
                  </a:moveTo>
                  <a:cubicBezTo>
                    <a:pt x="3584" y="739"/>
                    <a:pt x="3599" y="739"/>
                    <a:pt x="3614" y="741"/>
                  </a:cubicBezTo>
                  <a:cubicBezTo>
                    <a:pt x="3873" y="759"/>
                    <a:pt x="4060" y="982"/>
                    <a:pt x="4060" y="1240"/>
                  </a:cubicBezTo>
                  <a:lnTo>
                    <a:pt x="4060" y="1472"/>
                  </a:lnTo>
                  <a:lnTo>
                    <a:pt x="3079" y="1472"/>
                  </a:lnTo>
                  <a:lnTo>
                    <a:pt x="3079" y="1232"/>
                  </a:lnTo>
                  <a:cubicBezTo>
                    <a:pt x="3079" y="961"/>
                    <a:pt x="3303" y="739"/>
                    <a:pt x="3569" y="739"/>
                  </a:cubicBezTo>
                  <a:close/>
                  <a:moveTo>
                    <a:pt x="3579" y="0"/>
                  </a:moveTo>
                  <a:cubicBezTo>
                    <a:pt x="2882" y="0"/>
                    <a:pt x="2320" y="559"/>
                    <a:pt x="2320" y="1258"/>
                  </a:cubicBezTo>
                  <a:lnTo>
                    <a:pt x="2320" y="1499"/>
                  </a:lnTo>
                  <a:lnTo>
                    <a:pt x="768" y="1499"/>
                  </a:lnTo>
                  <a:cubicBezTo>
                    <a:pt x="340" y="1499"/>
                    <a:pt x="1" y="1838"/>
                    <a:pt x="1" y="2266"/>
                  </a:cubicBezTo>
                  <a:lnTo>
                    <a:pt x="1" y="3034"/>
                  </a:lnTo>
                  <a:lnTo>
                    <a:pt x="7147" y="3034"/>
                  </a:lnTo>
                  <a:lnTo>
                    <a:pt x="7147" y="2266"/>
                  </a:lnTo>
                  <a:cubicBezTo>
                    <a:pt x="7147" y="1838"/>
                    <a:pt x="6799" y="1499"/>
                    <a:pt x="6370" y="1499"/>
                  </a:cubicBezTo>
                  <a:lnTo>
                    <a:pt x="4818" y="1499"/>
                  </a:lnTo>
                  <a:lnTo>
                    <a:pt x="4818" y="1276"/>
                  </a:lnTo>
                  <a:cubicBezTo>
                    <a:pt x="4818" y="589"/>
                    <a:pt x="4283" y="18"/>
                    <a:pt x="3596" y="0"/>
                  </a:cubicBezTo>
                  <a:cubicBezTo>
                    <a:pt x="3591" y="0"/>
                    <a:pt x="3585" y="0"/>
                    <a:pt x="3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45"/>
          <p:cNvGrpSpPr/>
          <p:nvPr/>
        </p:nvGrpSpPr>
        <p:grpSpPr>
          <a:xfrm>
            <a:off x="2767988" y="3207220"/>
            <a:ext cx="288131" cy="288137"/>
            <a:chOff x="5224822" y="2496563"/>
            <a:chExt cx="446576" cy="446586"/>
          </a:xfrm>
        </p:grpSpPr>
        <p:sp>
          <p:nvSpPr>
            <p:cNvPr id="611" name="Google Shape;611;p45"/>
            <p:cNvSpPr/>
            <p:nvPr/>
          </p:nvSpPr>
          <p:spPr>
            <a:xfrm>
              <a:off x="5224822" y="2825385"/>
              <a:ext cx="130087" cy="117764"/>
            </a:xfrm>
            <a:custGeom>
              <a:avLst/>
              <a:gdLst/>
              <a:ahLst/>
              <a:cxnLst/>
              <a:rect l="l" t="t" r="r" b="b"/>
              <a:pathLst>
                <a:path w="3766" h="3409" extrusionOk="0">
                  <a:moveTo>
                    <a:pt x="1" y="0"/>
                  </a:moveTo>
                  <a:lnTo>
                    <a:pt x="1" y="3408"/>
                  </a:lnTo>
                  <a:lnTo>
                    <a:pt x="3765" y="3408"/>
                  </a:lnTo>
                  <a:lnTo>
                    <a:pt x="3765" y="705"/>
                  </a:lnTo>
                  <a:lnTo>
                    <a:pt x="2008" y="705"/>
                  </a:lnTo>
                  <a:lnTo>
                    <a:pt x="15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5"/>
            <p:cNvSpPr/>
            <p:nvPr/>
          </p:nvSpPr>
          <p:spPr>
            <a:xfrm>
              <a:off x="5382618" y="2825385"/>
              <a:ext cx="130053" cy="117764"/>
            </a:xfrm>
            <a:custGeom>
              <a:avLst/>
              <a:gdLst/>
              <a:ahLst/>
              <a:cxnLst/>
              <a:rect l="l" t="t" r="r" b="b"/>
              <a:pathLst>
                <a:path w="3765" h="3409" extrusionOk="0">
                  <a:moveTo>
                    <a:pt x="0" y="0"/>
                  </a:moveTo>
                  <a:lnTo>
                    <a:pt x="0" y="3408"/>
                  </a:lnTo>
                  <a:lnTo>
                    <a:pt x="3765" y="3408"/>
                  </a:lnTo>
                  <a:lnTo>
                    <a:pt x="3765" y="705"/>
                  </a:lnTo>
                  <a:lnTo>
                    <a:pt x="2016" y="705"/>
                  </a:lnTo>
                  <a:lnTo>
                    <a:pt x="15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5"/>
            <p:cNvSpPr/>
            <p:nvPr/>
          </p:nvSpPr>
          <p:spPr>
            <a:xfrm>
              <a:off x="5541311" y="2825385"/>
              <a:ext cx="130087" cy="117764"/>
            </a:xfrm>
            <a:custGeom>
              <a:avLst/>
              <a:gdLst/>
              <a:ahLst/>
              <a:cxnLst/>
              <a:rect l="l" t="t" r="r" b="b"/>
              <a:pathLst>
                <a:path w="3766" h="3409" extrusionOk="0">
                  <a:moveTo>
                    <a:pt x="1" y="0"/>
                  </a:moveTo>
                  <a:lnTo>
                    <a:pt x="1" y="3408"/>
                  </a:lnTo>
                  <a:lnTo>
                    <a:pt x="3765" y="3408"/>
                  </a:lnTo>
                  <a:lnTo>
                    <a:pt x="3765" y="705"/>
                  </a:lnTo>
                  <a:lnTo>
                    <a:pt x="2017" y="705"/>
                  </a:lnTo>
                  <a:lnTo>
                    <a:pt x="1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5"/>
            <p:cNvSpPr/>
            <p:nvPr/>
          </p:nvSpPr>
          <p:spPr>
            <a:xfrm>
              <a:off x="5277225" y="2681476"/>
              <a:ext cx="340831" cy="115898"/>
            </a:xfrm>
            <a:custGeom>
              <a:avLst/>
              <a:gdLst/>
              <a:ahLst/>
              <a:cxnLst/>
              <a:rect l="l" t="t" r="r" b="b"/>
              <a:pathLst>
                <a:path w="9867" h="3355" extrusionOk="0">
                  <a:moveTo>
                    <a:pt x="4568" y="0"/>
                  </a:moveTo>
                  <a:lnTo>
                    <a:pt x="4568" y="1285"/>
                  </a:lnTo>
                  <a:lnTo>
                    <a:pt x="0" y="1285"/>
                  </a:lnTo>
                  <a:lnTo>
                    <a:pt x="0" y="3354"/>
                  </a:lnTo>
                  <a:lnTo>
                    <a:pt x="759" y="3354"/>
                  </a:lnTo>
                  <a:lnTo>
                    <a:pt x="759" y="2043"/>
                  </a:lnTo>
                  <a:lnTo>
                    <a:pt x="4541" y="2043"/>
                  </a:lnTo>
                  <a:lnTo>
                    <a:pt x="4541" y="3354"/>
                  </a:lnTo>
                  <a:lnTo>
                    <a:pt x="5299" y="3354"/>
                  </a:lnTo>
                  <a:lnTo>
                    <a:pt x="5299" y="2043"/>
                  </a:lnTo>
                  <a:lnTo>
                    <a:pt x="9118" y="2043"/>
                  </a:lnTo>
                  <a:lnTo>
                    <a:pt x="9118" y="3354"/>
                  </a:lnTo>
                  <a:lnTo>
                    <a:pt x="9867" y="3354"/>
                  </a:lnTo>
                  <a:lnTo>
                    <a:pt x="9867" y="1285"/>
                  </a:lnTo>
                  <a:lnTo>
                    <a:pt x="5299" y="1285"/>
                  </a:lnTo>
                  <a:lnTo>
                    <a:pt x="5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5"/>
            <p:cNvSpPr/>
            <p:nvPr/>
          </p:nvSpPr>
          <p:spPr>
            <a:xfrm>
              <a:off x="5324688" y="2496563"/>
              <a:ext cx="245943" cy="160289"/>
            </a:xfrm>
            <a:custGeom>
              <a:avLst/>
              <a:gdLst/>
              <a:ahLst/>
              <a:cxnLst/>
              <a:rect l="l" t="t" r="r" b="b"/>
              <a:pathLst>
                <a:path w="7120" h="4640" extrusionOk="0">
                  <a:moveTo>
                    <a:pt x="3560" y="0"/>
                  </a:moveTo>
                  <a:cubicBezTo>
                    <a:pt x="3006" y="0"/>
                    <a:pt x="2560" y="447"/>
                    <a:pt x="2560" y="991"/>
                  </a:cubicBezTo>
                  <a:lnTo>
                    <a:pt x="2560" y="1116"/>
                  </a:lnTo>
                  <a:cubicBezTo>
                    <a:pt x="2390" y="1020"/>
                    <a:pt x="2202" y="972"/>
                    <a:pt x="2014" y="972"/>
                  </a:cubicBezTo>
                  <a:cubicBezTo>
                    <a:pt x="1728" y="972"/>
                    <a:pt x="1443" y="1082"/>
                    <a:pt x="1222" y="1303"/>
                  </a:cubicBezTo>
                  <a:cubicBezTo>
                    <a:pt x="856" y="1669"/>
                    <a:pt x="794" y="2222"/>
                    <a:pt x="1035" y="2650"/>
                  </a:cubicBezTo>
                  <a:lnTo>
                    <a:pt x="990" y="2650"/>
                  </a:lnTo>
                  <a:cubicBezTo>
                    <a:pt x="446" y="2650"/>
                    <a:pt x="0" y="3096"/>
                    <a:pt x="0" y="3649"/>
                  </a:cubicBezTo>
                  <a:cubicBezTo>
                    <a:pt x="0" y="4193"/>
                    <a:pt x="446" y="4639"/>
                    <a:pt x="990" y="4639"/>
                  </a:cubicBezTo>
                  <a:lnTo>
                    <a:pt x="6120" y="4639"/>
                  </a:lnTo>
                  <a:cubicBezTo>
                    <a:pt x="6673" y="4639"/>
                    <a:pt x="7119" y="4193"/>
                    <a:pt x="7119" y="3649"/>
                  </a:cubicBezTo>
                  <a:cubicBezTo>
                    <a:pt x="7119" y="3096"/>
                    <a:pt x="6673" y="2650"/>
                    <a:pt x="6120" y="2650"/>
                  </a:cubicBezTo>
                  <a:lnTo>
                    <a:pt x="6093" y="2650"/>
                  </a:lnTo>
                  <a:cubicBezTo>
                    <a:pt x="6325" y="2222"/>
                    <a:pt x="6263" y="1669"/>
                    <a:pt x="5897" y="1312"/>
                  </a:cubicBezTo>
                  <a:cubicBezTo>
                    <a:pt x="5674" y="1089"/>
                    <a:pt x="5386" y="979"/>
                    <a:pt x="5097" y="979"/>
                  </a:cubicBezTo>
                  <a:cubicBezTo>
                    <a:pt x="4912" y="979"/>
                    <a:pt x="4726" y="1025"/>
                    <a:pt x="4559" y="1116"/>
                  </a:cubicBezTo>
                  <a:lnTo>
                    <a:pt x="4559" y="991"/>
                  </a:lnTo>
                  <a:cubicBezTo>
                    <a:pt x="4559" y="447"/>
                    <a:pt x="4113" y="0"/>
                    <a:pt x="3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45"/>
          <p:cNvGrpSpPr/>
          <p:nvPr/>
        </p:nvGrpSpPr>
        <p:grpSpPr>
          <a:xfrm>
            <a:off x="4427888" y="1434178"/>
            <a:ext cx="288131" cy="288269"/>
            <a:chOff x="5809404" y="2496356"/>
            <a:chExt cx="446577" cy="446791"/>
          </a:xfrm>
        </p:grpSpPr>
        <p:sp>
          <p:nvSpPr>
            <p:cNvPr id="617" name="Google Shape;617;p45"/>
            <p:cNvSpPr/>
            <p:nvPr/>
          </p:nvSpPr>
          <p:spPr>
            <a:xfrm>
              <a:off x="6058118" y="2636155"/>
              <a:ext cx="197859" cy="234561"/>
            </a:xfrm>
            <a:custGeom>
              <a:avLst/>
              <a:gdLst/>
              <a:ahLst/>
              <a:cxnLst/>
              <a:rect l="l" t="t" r="r" b="b"/>
              <a:pathLst>
                <a:path w="5728" h="6790" extrusionOk="0">
                  <a:moveTo>
                    <a:pt x="3524" y="1"/>
                  </a:moveTo>
                  <a:cubicBezTo>
                    <a:pt x="3292" y="661"/>
                    <a:pt x="2659" y="1134"/>
                    <a:pt x="1918" y="1134"/>
                  </a:cubicBezTo>
                  <a:lnTo>
                    <a:pt x="0" y="1134"/>
                  </a:lnTo>
                  <a:lnTo>
                    <a:pt x="0" y="2704"/>
                  </a:lnTo>
                  <a:lnTo>
                    <a:pt x="1900" y="2704"/>
                  </a:lnTo>
                  <a:lnTo>
                    <a:pt x="1517" y="2311"/>
                  </a:lnTo>
                  <a:lnTo>
                    <a:pt x="2052" y="1776"/>
                  </a:lnTo>
                  <a:lnTo>
                    <a:pt x="3363" y="3087"/>
                  </a:lnTo>
                  <a:lnTo>
                    <a:pt x="2052" y="4399"/>
                  </a:lnTo>
                  <a:lnTo>
                    <a:pt x="1517" y="3863"/>
                  </a:lnTo>
                  <a:lnTo>
                    <a:pt x="1918" y="3462"/>
                  </a:lnTo>
                  <a:lnTo>
                    <a:pt x="0" y="3462"/>
                  </a:lnTo>
                  <a:lnTo>
                    <a:pt x="0" y="6790"/>
                  </a:lnTo>
                  <a:lnTo>
                    <a:pt x="5727" y="6790"/>
                  </a:lnTo>
                  <a:lnTo>
                    <a:pt x="57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5"/>
            <p:cNvSpPr/>
            <p:nvPr/>
          </p:nvSpPr>
          <p:spPr>
            <a:xfrm>
              <a:off x="6058118" y="2896856"/>
              <a:ext cx="197859" cy="46290"/>
            </a:xfrm>
            <a:custGeom>
              <a:avLst/>
              <a:gdLst/>
              <a:ahLst/>
              <a:cxnLst/>
              <a:rect l="l" t="t" r="r" b="b"/>
              <a:pathLst>
                <a:path w="5728" h="1340" extrusionOk="0">
                  <a:moveTo>
                    <a:pt x="0" y="1"/>
                  </a:moveTo>
                  <a:lnTo>
                    <a:pt x="0" y="1339"/>
                  </a:lnTo>
                  <a:lnTo>
                    <a:pt x="5727" y="1339"/>
                  </a:lnTo>
                  <a:lnTo>
                    <a:pt x="57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5"/>
            <p:cNvSpPr/>
            <p:nvPr/>
          </p:nvSpPr>
          <p:spPr>
            <a:xfrm>
              <a:off x="6165030" y="2574218"/>
              <a:ext cx="90950" cy="35789"/>
            </a:xfrm>
            <a:custGeom>
              <a:avLst/>
              <a:gdLst/>
              <a:ahLst/>
              <a:cxnLst/>
              <a:rect l="l" t="t" r="r" b="b"/>
              <a:pathLst>
                <a:path w="2633" h="1036" extrusionOk="0">
                  <a:moveTo>
                    <a:pt x="1" y="1"/>
                  </a:moveTo>
                  <a:cubicBezTo>
                    <a:pt x="277" y="268"/>
                    <a:pt x="465" y="634"/>
                    <a:pt x="518" y="1035"/>
                  </a:cubicBezTo>
                  <a:lnTo>
                    <a:pt x="2632" y="1035"/>
                  </a:lnTo>
                  <a:lnTo>
                    <a:pt x="2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5"/>
            <p:cNvSpPr/>
            <p:nvPr/>
          </p:nvSpPr>
          <p:spPr>
            <a:xfrm>
              <a:off x="6007580" y="2781929"/>
              <a:ext cx="25285" cy="26220"/>
            </a:xfrm>
            <a:custGeom>
              <a:avLst/>
              <a:gdLst/>
              <a:ahLst/>
              <a:cxnLst/>
              <a:rect l="l" t="t" r="r" b="b"/>
              <a:pathLst>
                <a:path w="732" h="759" extrusionOk="0">
                  <a:moveTo>
                    <a:pt x="0" y="0"/>
                  </a:moveTo>
                  <a:lnTo>
                    <a:pt x="0" y="759"/>
                  </a:lnTo>
                  <a:lnTo>
                    <a:pt x="732" y="759"/>
                  </a:lnTo>
                  <a:lnTo>
                    <a:pt x="7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5"/>
            <p:cNvSpPr/>
            <p:nvPr/>
          </p:nvSpPr>
          <p:spPr>
            <a:xfrm>
              <a:off x="6032832" y="2729526"/>
              <a:ext cx="25320" cy="26254"/>
            </a:xfrm>
            <a:custGeom>
              <a:avLst/>
              <a:gdLst/>
              <a:ahLst/>
              <a:cxnLst/>
              <a:rect l="l" t="t" r="r" b="b"/>
              <a:pathLst>
                <a:path w="733" h="760" extrusionOk="0">
                  <a:moveTo>
                    <a:pt x="1" y="1"/>
                  </a:moveTo>
                  <a:lnTo>
                    <a:pt x="1" y="759"/>
                  </a:lnTo>
                  <a:lnTo>
                    <a:pt x="732" y="759"/>
                  </a:lnTo>
                  <a:lnTo>
                    <a:pt x="7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5"/>
            <p:cNvSpPr/>
            <p:nvPr/>
          </p:nvSpPr>
          <p:spPr>
            <a:xfrm>
              <a:off x="5809404" y="2896856"/>
              <a:ext cx="198205" cy="46290"/>
            </a:xfrm>
            <a:custGeom>
              <a:avLst/>
              <a:gdLst/>
              <a:ahLst/>
              <a:cxnLst/>
              <a:rect l="l" t="t" r="r" b="b"/>
              <a:pathLst>
                <a:path w="5738" h="1340" extrusionOk="0">
                  <a:moveTo>
                    <a:pt x="1" y="1"/>
                  </a:moveTo>
                  <a:lnTo>
                    <a:pt x="1" y="1339"/>
                  </a:lnTo>
                  <a:lnTo>
                    <a:pt x="5737" y="1339"/>
                  </a:lnTo>
                  <a:lnTo>
                    <a:pt x="57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5"/>
            <p:cNvSpPr/>
            <p:nvPr/>
          </p:nvSpPr>
          <p:spPr>
            <a:xfrm>
              <a:off x="5809404" y="2637087"/>
              <a:ext cx="198205" cy="233628"/>
            </a:xfrm>
            <a:custGeom>
              <a:avLst/>
              <a:gdLst/>
              <a:ahLst/>
              <a:cxnLst/>
              <a:rect l="l" t="t" r="r" b="b"/>
              <a:pathLst>
                <a:path w="5738" h="6763" extrusionOk="0">
                  <a:moveTo>
                    <a:pt x="1" y="0"/>
                  </a:moveTo>
                  <a:lnTo>
                    <a:pt x="1" y="6763"/>
                  </a:lnTo>
                  <a:lnTo>
                    <a:pt x="5737" y="6763"/>
                  </a:lnTo>
                  <a:lnTo>
                    <a:pt x="5737" y="4952"/>
                  </a:lnTo>
                  <a:lnTo>
                    <a:pt x="3792" y="4952"/>
                  </a:lnTo>
                  <a:lnTo>
                    <a:pt x="4194" y="5353"/>
                  </a:lnTo>
                  <a:lnTo>
                    <a:pt x="3659" y="5888"/>
                  </a:lnTo>
                  <a:lnTo>
                    <a:pt x="2347" y="4577"/>
                  </a:lnTo>
                  <a:lnTo>
                    <a:pt x="3659" y="3266"/>
                  </a:lnTo>
                  <a:lnTo>
                    <a:pt x="4194" y="3801"/>
                  </a:lnTo>
                  <a:lnTo>
                    <a:pt x="3801" y="4193"/>
                  </a:lnTo>
                  <a:lnTo>
                    <a:pt x="5737" y="4193"/>
                  </a:lnTo>
                  <a:lnTo>
                    <a:pt x="5737" y="1107"/>
                  </a:lnTo>
                  <a:lnTo>
                    <a:pt x="4238" y="1107"/>
                  </a:lnTo>
                  <a:cubicBezTo>
                    <a:pt x="3427" y="1107"/>
                    <a:pt x="2713" y="661"/>
                    <a:pt x="2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5"/>
            <p:cNvSpPr/>
            <p:nvPr/>
          </p:nvSpPr>
          <p:spPr>
            <a:xfrm>
              <a:off x="5809404" y="2574218"/>
              <a:ext cx="78308" cy="35789"/>
            </a:xfrm>
            <a:custGeom>
              <a:avLst/>
              <a:gdLst/>
              <a:ahLst/>
              <a:cxnLst/>
              <a:rect l="l" t="t" r="r" b="b"/>
              <a:pathLst>
                <a:path w="2267" h="1036" extrusionOk="0">
                  <a:moveTo>
                    <a:pt x="1" y="1"/>
                  </a:moveTo>
                  <a:lnTo>
                    <a:pt x="1" y="1035"/>
                  </a:lnTo>
                  <a:lnTo>
                    <a:pt x="2124" y="1035"/>
                  </a:lnTo>
                  <a:cubicBezTo>
                    <a:pt x="2115" y="955"/>
                    <a:pt x="2115" y="884"/>
                    <a:pt x="2115" y="803"/>
                  </a:cubicBezTo>
                  <a:cubicBezTo>
                    <a:pt x="2115" y="518"/>
                    <a:pt x="2169" y="250"/>
                    <a:pt x="2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5"/>
            <p:cNvSpPr/>
            <p:nvPr/>
          </p:nvSpPr>
          <p:spPr>
            <a:xfrm>
              <a:off x="5904019" y="2496356"/>
              <a:ext cx="255200" cy="154623"/>
            </a:xfrm>
            <a:custGeom>
              <a:avLst/>
              <a:gdLst/>
              <a:ahLst/>
              <a:cxnLst/>
              <a:rect l="l" t="t" r="r" b="b"/>
              <a:pathLst>
                <a:path w="7388" h="4476" extrusionOk="0">
                  <a:moveTo>
                    <a:pt x="3254" y="0"/>
                  </a:moveTo>
                  <a:cubicBezTo>
                    <a:pt x="3184" y="0"/>
                    <a:pt x="3114" y="5"/>
                    <a:pt x="3043" y="15"/>
                  </a:cubicBezTo>
                  <a:cubicBezTo>
                    <a:pt x="2391" y="114"/>
                    <a:pt x="1856" y="756"/>
                    <a:pt x="1856" y="1416"/>
                  </a:cubicBezTo>
                  <a:lnTo>
                    <a:pt x="1856" y="1675"/>
                  </a:lnTo>
                  <a:lnTo>
                    <a:pt x="1526" y="1675"/>
                  </a:lnTo>
                  <a:cubicBezTo>
                    <a:pt x="830" y="1675"/>
                    <a:pt x="224" y="2183"/>
                    <a:pt x="126" y="2870"/>
                  </a:cubicBezTo>
                  <a:cubicBezTo>
                    <a:pt x="1" y="3735"/>
                    <a:pt x="670" y="4476"/>
                    <a:pt x="1508" y="4476"/>
                  </a:cubicBezTo>
                  <a:lnTo>
                    <a:pt x="6415" y="4476"/>
                  </a:lnTo>
                  <a:cubicBezTo>
                    <a:pt x="6950" y="4476"/>
                    <a:pt x="7387" y="4039"/>
                    <a:pt x="7387" y="3504"/>
                  </a:cubicBezTo>
                  <a:cubicBezTo>
                    <a:pt x="7387" y="2968"/>
                    <a:pt x="6950" y="2531"/>
                    <a:pt x="6415" y="2531"/>
                  </a:cubicBezTo>
                  <a:lnTo>
                    <a:pt x="6013" y="2531"/>
                  </a:lnTo>
                  <a:cubicBezTo>
                    <a:pt x="6192" y="2183"/>
                    <a:pt x="6129" y="1755"/>
                    <a:pt x="5844" y="1470"/>
                  </a:cubicBezTo>
                  <a:cubicBezTo>
                    <a:pt x="5665" y="1285"/>
                    <a:pt x="5430" y="1196"/>
                    <a:pt x="5196" y="1196"/>
                  </a:cubicBezTo>
                  <a:cubicBezTo>
                    <a:pt x="5010" y="1196"/>
                    <a:pt x="4824" y="1252"/>
                    <a:pt x="4666" y="1362"/>
                  </a:cubicBezTo>
                  <a:cubicBezTo>
                    <a:pt x="4642" y="610"/>
                    <a:pt x="4017"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45"/>
          <p:cNvGrpSpPr/>
          <p:nvPr/>
        </p:nvGrpSpPr>
        <p:grpSpPr>
          <a:xfrm>
            <a:off x="7056746" y="1434342"/>
            <a:ext cx="290308" cy="287940"/>
            <a:chOff x="6390600" y="2496563"/>
            <a:chExt cx="449951" cy="446281"/>
          </a:xfrm>
        </p:grpSpPr>
        <p:sp>
          <p:nvSpPr>
            <p:cNvPr id="627" name="Google Shape;627;p45"/>
            <p:cNvSpPr/>
            <p:nvPr/>
          </p:nvSpPr>
          <p:spPr>
            <a:xfrm>
              <a:off x="6390600" y="2496563"/>
              <a:ext cx="449951" cy="301440"/>
            </a:xfrm>
            <a:custGeom>
              <a:avLst/>
              <a:gdLst/>
              <a:ahLst/>
              <a:cxnLst/>
              <a:rect l="l" t="t" r="r" b="b"/>
              <a:pathLst>
                <a:path w="13026" h="8726" extrusionOk="0">
                  <a:moveTo>
                    <a:pt x="7286" y="0"/>
                  </a:moveTo>
                  <a:cubicBezTo>
                    <a:pt x="7275" y="0"/>
                    <a:pt x="7264" y="0"/>
                    <a:pt x="7254" y="0"/>
                  </a:cubicBezTo>
                  <a:cubicBezTo>
                    <a:pt x="5925" y="27"/>
                    <a:pt x="4854" y="1116"/>
                    <a:pt x="4854" y="2445"/>
                  </a:cubicBezTo>
                  <a:lnTo>
                    <a:pt x="4854" y="2454"/>
                  </a:lnTo>
                  <a:cubicBezTo>
                    <a:pt x="4702" y="2427"/>
                    <a:pt x="4542" y="2409"/>
                    <a:pt x="4372" y="2409"/>
                  </a:cubicBezTo>
                  <a:cubicBezTo>
                    <a:pt x="2972" y="2409"/>
                    <a:pt x="1839" y="3560"/>
                    <a:pt x="1839" y="4969"/>
                  </a:cubicBezTo>
                  <a:cubicBezTo>
                    <a:pt x="1839" y="5041"/>
                    <a:pt x="1839" y="5112"/>
                    <a:pt x="1848" y="5184"/>
                  </a:cubicBezTo>
                  <a:cubicBezTo>
                    <a:pt x="813" y="5201"/>
                    <a:pt x="1" y="6102"/>
                    <a:pt x="117" y="7164"/>
                  </a:cubicBezTo>
                  <a:cubicBezTo>
                    <a:pt x="224" y="8029"/>
                    <a:pt x="1036" y="8725"/>
                    <a:pt x="1901" y="8725"/>
                  </a:cubicBezTo>
                  <a:lnTo>
                    <a:pt x="4230" y="8725"/>
                  </a:lnTo>
                  <a:lnTo>
                    <a:pt x="4230" y="6664"/>
                  </a:lnTo>
                  <a:lnTo>
                    <a:pt x="6620" y="4283"/>
                  </a:lnTo>
                  <a:lnTo>
                    <a:pt x="11830" y="4283"/>
                  </a:lnTo>
                  <a:lnTo>
                    <a:pt x="11830" y="8047"/>
                  </a:lnTo>
                  <a:lnTo>
                    <a:pt x="11955" y="7940"/>
                  </a:lnTo>
                  <a:cubicBezTo>
                    <a:pt x="12482" y="7494"/>
                    <a:pt x="12847" y="6888"/>
                    <a:pt x="12972" y="6227"/>
                  </a:cubicBezTo>
                  <a:cubicBezTo>
                    <a:pt x="13008" y="6049"/>
                    <a:pt x="13026" y="5853"/>
                    <a:pt x="13026" y="5665"/>
                  </a:cubicBezTo>
                  <a:cubicBezTo>
                    <a:pt x="13026" y="3988"/>
                    <a:pt x="11652" y="2614"/>
                    <a:pt x="9966" y="2614"/>
                  </a:cubicBezTo>
                  <a:lnTo>
                    <a:pt x="9734" y="2614"/>
                  </a:lnTo>
                  <a:lnTo>
                    <a:pt x="9734" y="2472"/>
                  </a:lnTo>
                  <a:cubicBezTo>
                    <a:pt x="9734" y="1117"/>
                    <a:pt x="8636" y="0"/>
                    <a:pt x="7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5"/>
            <p:cNvSpPr/>
            <p:nvPr/>
          </p:nvSpPr>
          <p:spPr>
            <a:xfrm>
              <a:off x="6574268" y="2681476"/>
              <a:ext cx="43489" cy="43458"/>
            </a:xfrm>
            <a:custGeom>
              <a:avLst/>
              <a:gdLst/>
              <a:ahLst/>
              <a:cxnLst/>
              <a:rect l="l" t="t" r="r" b="b"/>
              <a:pathLst>
                <a:path w="1259" h="1258" extrusionOk="0">
                  <a:moveTo>
                    <a:pt x="1259" y="0"/>
                  </a:moveTo>
                  <a:lnTo>
                    <a:pt x="1" y="1258"/>
                  </a:lnTo>
                  <a:lnTo>
                    <a:pt x="1259" y="1258"/>
                  </a:lnTo>
                  <a:lnTo>
                    <a:pt x="12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5"/>
            <p:cNvSpPr/>
            <p:nvPr/>
          </p:nvSpPr>
          <p:spPr>
            <a:xfrm>
              <a:off x="6561971" y="2669766"/>
              <a:ext cx="212022" cy="273078"/>
            </a:xfrm>
            <a:custGeom>
              <a:avLst/>
              <a:gdLst/>
              <a:ahLst/>
              <a:cxnLst/>
              <a:rect l="l" t="t" r="r" b="b"/>
              <a:pathLst>
                <a:path w="6138" h="7905" extrusionOk="0">
                  <a:moveTo>
                    <a:pt x="2373" y="0"/>
                  </a:moveTo>
                  <a:lnTo>
                    <a:pt x="2373" y="2355"/>
                  </a:lnTo>
                  <a:lnTo>
                    <a:pt x="0" y="2355"/>
                  </a:lnTo>
                  <a:lnTo>
                    <a:pt x="0" y="7904"/>
                  </a:lnTo>
                  <a:lnTo>
                    <a:pt x="6138" y="7904"/>
                  </a:lnTo>
                  <a:lnTo>
                    <a:pt x="61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45"/>
          <p:cNvGrpSpPr/>
          <p:nvPr/>
        </p:nvGrpSpPr>
        <p:grpSpPr>
          <a:xfrm>
            <a:off x="1800530" y="1434244"/>
            <a:ext cx="282939" cy="288136"/>
            <a:chOff x="6982919" y="2496563"/>
            <a:chExt cx="438529" cy="446584"/>
          </a:xfrm>
        </p:grpSpPr>
        <p:sp>
          <p:nvSpPr>
            <p:cNvPr id="631" name="Google Shape;631;p45"/>
            <p:cNvSpPr/>
            <p:nvPr/>
          </p:nvSpPr>
          <p:spPr>
            <a:xfrm>
              <a:off x="7006340" y="2682063"/>
              <a:ext cx="280140" cy="175385"/>
            </a:xfrm>
            <a:custGeom>
              <a:avLst/>
              <a:gdLst/>
              <a:ahLst/>
              <a:cxnLst/>
              <a:rect l="l" t="t" r="r" b="b"/>
              <a:pathLst>
                <a:path w="8110" h="5077" extrusionOk="0">
                  <a:moveTo>
                    <a:pt x="0" y="1"/>
                  </a:moveTo>
                  <a:lnTo>
                    <a:pt x="0" y="5077"/>
                  </a:lnTo>
                  <a:lnTo>
                    <a:pt x="8109" y="5077"/>
                  </a:lnTo>
                  <a:lnTo>
                    <a:pt x="8109" y="947"/>
                  </a:lnTo>
                  <a:cubicBezTo>
                    <a:pt x="7503" y="777"/>
                    <a:pt x="6959" y="447"/>
                    <a:pt x="6522" y="1"/>
                  </a:cubicBezTo>
                  <a:lnTo>
                    <a:pt x="4425" y="1"/>
                  </a:lnTo>
                  <a:lnTo>
                    <a:pt x="4425" y="1366"/>
                  </a:lnTo>
                  <a:cubicBezTo>
                    <a:pt x="4996" y="1535"/>
                    <a:pt x="5397" y="2088"/>
                    <a:pt x="5353" y="2722"/>
                  </a:cubicBezTo>
                  <a:cubicBezTo>
                    <a:pt x="5299" y="3364"/>
                    <a:pt x="4782" y="3882"/>
                    <a:pt x="4149" y="3926"/>
                  </a:cubicBezTo>
                  <a:cubicBezTo>
                    <a:pt x="4112" y="3929"/>
                    <a:pt x="4075" y="3931"/>
                    <a:pt x="4039" y="3931"/>
                  </a:cubicBezTo>
                  <a:cubicBezTo>
                    <a:pt x="3313" y="3931"/>
                    <a:pt x="2730" y="3346"/>
                    <a:pt x="2730" y="2624"/>
                  </a:cubicBezTo>
                  <a:cubicBezTo>
                    <a:pt x="2730" y="2026"/>
                    <a:pt x="3123" y="1526"/>
                    <a:pt x="3667" y="1366"/>
                  </a:cubicBezTo>
                  <a:lnTo>
                    <a:pt x="3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5"/>
            <p:cNvSpPr/>
            <p:nvPr/>
          </p:nvSpPr>
          <p:spPr>
            <a:xfrm>
              <a:off x="7126828" y="2753569"/>
              <a:ext cx="38549" cy="38241"/>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5"/>
            <p:cNvSpPr/>
            <p:nvPr/>
          </p:nvSpPr>
          <p:spPr>
            <a:xfrm>
              <a:off x="7132977" y="2581921"/>
              <a:ext cx="62902" cy="100181"/>
            </a:xfrm>
            <a:custGeom>
              <a:avLst/>
              <a:gdLst/>
              <a:ahLst/>
              <a:cxnLst/>
              <a:rect l="l" t="t" r="r" b="b"/>
              <a:pathLst>
                <a:path w="1821" h="2900" extrusionOk="0">
                  <a:moveTo>
                    <a:pt x="1" y="1"/>
                  </a:moveTo>
                  <a:lnTo>
                    <a:pt x="1" y="2900"/>
                  </a:lnTo>
                  <a:lnTo>
                    <a:pt x="759" y="2900"/>
                  </a:lnTo>
                  <a:lnTo>
                    <a:pt x="759" y="759"/>
                  </a:lnTo>
                  <a:lnTo>
                    <a:pt x="1821" y="759"/>
                  </a:lnTo>
                  <a:cubicBezTo>
                    <a:pt x="1812" y="625"/>
                    <a:pt x="1803" y="491"/>
                    <a:pt x="1803" y="357"/>
                  </a:cubicBezTo>
                  <a:cubicBezTo>
                    <a:pt x="1803" y="233"/>
                    <a:pt x="1803" y="117"/>
                    <a:pt x="1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5"/>
            <p:cNvSpPr/>
            <p:nvPr/>
          </p:nvSpPr>
          <p:spPr>
            <a:xfrm>
              <a:off x="6982919" y="2882693"/>
              <a:ext cx="324527" cy="60454"/>
            </a:xfrm>
            <a:custGeom>
              <a:avLst/>
              <a:gdLst/>
              <a:ahLst/>
              <a:cxnLst/>
              <a:rect l="l" t="t" r="r" b="b"/>
              <a:pathLst>
                <a:path w="9395" h="1750" extrusionOk="0">
                  <a:moveTo>
                    <a:pt x="0" y="1"/>
                  </a:moveTo>
                  <a:lnTo>
                    <a:pt x="0" y="402"/>
                  </a:lnTo>
                  <a:cubicBezTo>
                    <a:pt x="0" y="1142"/>
                    <a:pt x="598" y="1749"/>
                    <a:pt x="1347" y="1749"/>
                  </a:cubicBezTo>
                  <a:lnTo>
                    <a:pt x="8047" y="1749"/>
                  </a:lnTo>
                  <a:cubicBezTo>
                    <a:pt x="8787" y="1749"/>
                    <a:pt x="9394" y="1142"/>
                    <a:pt x="9394" y="402"/>
                  </a:cubicBezTo>
                  <a:lnTo>
                    <a:pt x="93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5"/>
            <p:cNvSpPr/>
            <p:nvPr/>
          </p:nvSpPr>
          <p:spPr>
            <a:xfrm>
              <a:off x="7302171" y="2503645"/>
              <a:ext cx="37306" cy="41661"/>
            </a:xfrm>
            <a:custGeom>
              <a:avLst/>
              <a:gdLst/>
              <a:ahLst/>
              <a:cxnLst/>
              <a:rect l="l" t="t" r="r" b="b"/>
              <a:pathLst>
                <a:path w="1080" h="1206" extrusionOk="0">
                  <a:moveTo>
                    <a:pt x="545" y="1"/>
                  </a:moveTo>
                  <a:cubicBezTo>
                    <a:pt x="313" y="349"/>
                    <a:pt x="125" y="759"/>
                    <a:pt x="0" y="1205"/>
                  </a:cubicBezTo>
                  <a:lnTo>
                    <a:pt x="1080" y="1205"/>
                  </a:lnTo>
                  <a:cubicBezTo>
                    <a:pt x="964" y="759"/>
                    <a:pt x="777" y="349"/>
                    <a:pt x="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5"/>
            <p:cNvSpPr/>
            <p:nvPr/>
          </p:nvSpPr>
          <p:spPr>
            <a:xfrm>
              <a:off x="7347458" y="2496563"/>
              <a:ext cx="61382" cy="48743"/>
            </a:xfrm>
            <a:custGeom>
              <a:avLst/>
              <a:gdLst/>
              <a:ahLst/>
              <a:cxnLst/>
              <a:rect l="l" t="t" r="r" b="b"/>
              <a:pathLst>
                <a:path w="1777" h="1411" extrusionOk="0">
                  <a:moveTo>
                    <a:pt x="1" y="0"/>
                  </a:moveTo>
                  <a:cubicBezTo>
                    <a:pt x="251" y="411"/>
                    <a:pt x="429" y="902"/>
                    <a:pt x="554" y="1410"/>
                  </a:cubicBezTo>
                  <a:lnTo>
                    <a:pt x="1776" y="1410"/>
                  </a:lnTo>
                  <a:cubicBezTo>
                    <a:pt x="1401" y="732"/>
                    <a:pt x="768" y="20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5"/>
            <p:cNvSpPr/>
            <p:nvPr/>
          </p:nvSpPr>
          <p:spPr>
            <a:xfrm>
              <a:off x="7347458" y="2641094"/>
              <a:ext cx="61969" cy="49641"/>
            </a:xfrm>
            <a:custGeom>
              <a:avLst/>
              <a:gdLst/>
              <a:ahLst/>
              <a:cxnLst/>
              <a:rect l="l" t="t" r="r" b="b"/>
              <a:pathLst>
                <a:path w="1794" h="1437" extrusionOk="0">
                  <a:moveTo>
                    <a:pt x="563" y="0"/>
                  </a:moveTo>
                  <a:cubicBezTo>
                    <a:pt x="438" y="527"/>
                    <a:pt x="251" y="1017"/>
                    <a:pt x="1" y="1437"/>
                  </a:cubicBezTo>
                  <a:cubicBezTo>
                    <a:pt x="777" y="1223"/>
                    <a:pt x="1428" y="696"/>
                    <a:pt x="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5"/>
            <p:cNvSpPr/>
            <p:nvPr/>
          </p:nvSpPr>
          <p:spPr>
            <a:xfrm>
              <a:off x="7220510" y="2571454"/>
              <a:ext cx="50570" cy="43492"/>
            </a:xfrm>
            <a:custGeom>
              <a:avLst/>
              <a:gdLst/>
              <a:ahLst/>
              <a:cxnLst/>
              <a:rect l="l" t="t" r="r" b="b"/>
              <a:pathLst>
                <a:path w="1464" h="1259" extrusionOk="0">
                  <a:moveTo>
                    <a:pt x="72" y="0"/>
                  </a:moveTo>
                  <a:cubicBezTo>
                    <a:pt x="27" y="205"/>
                    <a:pt x="0" y="429"/>
                    <a:pt x="0" y="652"/>
                  </a:cubicBezTo>
                  <a:cubicBezTo>
                    <a:pt x="0" y="857"/>
                    <a:pt x="27" y="1062"/>
                    <a:pt x="63" y="1258"/>
                  </a:cubicBezTo>
                  <a:lnTo>
                    <a:pt x="1454" y="1258"/>
                  </a:lnTo>
                  <a:cubicBezTo>
                    <a:pt x="1437" y="1062"/>
                    <a:pt x="1428" y="857"/>
                    <a:pt x="1428" y="652"/>
                  </a:cubicBezTo>
                  <a:cubicBezTo>
                    <a:pt x="1428" y="429"/>
                    <a:pt x="1437" y="214"/>
                    <a:pt x="1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5"/>
            <p:cNvSpPr/>
            <p:nvPr/>
          </p:nvSpPr>
          <p:spPr>
            <a:xfrm>
              <a:off x="7233153" y="2496563"/>
              <a:ext cx="61037" cy="48743"/>
            </a:xfrm>
            <a:custGeom>
              <a:avLst/>
              <a:gdLst/>
              <a:ahLst/>
              <a:cxnLst/>
              <a:rect l="l" t="t" r="r" b="b"/>
              <a:pathLst>
                <a:path w="1767" h="1411" extrusionOk="0">
                  <a:moveTo>
                    <a:pt x="1766" y="0"/>
                  </a:moveTo>
                  <a:lnTo>
                    <a:pt x="1766" y="0"/>
                  </a:lnTo>
                  <a:cubicBezTo>
                    <a:pt x="1008" y="206"/>
                    <a:pt x="375" y="732"/>
                    <a:pt x="0" y="1410"/>
                  </a:cubicBezTo>
                  <a:lnTo>
                    <a:pt x="1222" y="1410"/>
                  </a:lnTo>
                  <a:cubicBezTo>
                    <a:pt x="1338" y="902"/>
                    <a:pt x="1526" y="411"/>
                    <a:pt x="17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5"/>
            <p:cNvSpPr/>
            <p:nvPr/>
          </p:nvSpPr>
          <p:spPr>
            <a:xfrm>
              <a:off x="7232220" y="2641094"/>
              <a:ext cx="61969" cy="49641"/>
            </a:xfrm>
            <a:custGeom>
              <a:avLst/>
              <a:gdLst/>
              <a:ahLst/>
              <a:cxnLst/>
              <a:rect l="l" t="t" r="r" b="b"/>
              <a:pathLst>
                <a:path w="1794" h="1437" extrusionOk="0">
                  <a:moveTo>
                    <a:pt x="0" y="0"/>
                  </a:moveTo>
                  <a:cubicBezTo>
                    <a:pt x="375" y="696"/>
                    <a:pt x="1026" y="1223"/>
                    <a:pt x="1793" y="1437"/>
                  </a:cubicBezTo>
                  <a:cubicBezTo>
                    <a:pt x="1553" y="1017"/>
                    <a:pt x="1356" y="527"/>
                    <a:pt x="1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5"/>
            <p:cNvSpPr/>
            <p:nvPr/>
          </p:nvSpPr>
          <p:spPr>
            <a:xfrm>
              <a:off x="7370878" y="2571454"/>
              <a:ext cx="50570" cy="43492"/>
            </a:xfrm>
            <a:custGeom>
              <a:avLst/>
              <a:gdLst/>
              <a:ahLst/>
              <a:cxnLst/>
              <a:rect l="l" t="t" r="r" b="b"/>
              <a:pathLst>
                <a:path w="1464" h="1259" extrusionOk="0">
                  <a:moveTo>
                    <a:pt x="1" y="0"/>
                  </a:moveTo>
                  <a:cubicBezTo>
                    <a:pt x="28" y="214"/>
                    <a:pt x="37" y="429"/>
                    <a:pt x="37" y="652"/>
                  </a:cubicBezTo>
                  <a:cubicBezTo>
                    <a:pt x="37" y="857"/>
                    <a:pt x="28" y="1062"/>
                    <a:pt x="1" y="1258"/>
                  </a:cubicBezTo>
                  <a:lnTo>
                    <a:pt x="1401" y="1258"/>
                  </a:lnTo>
                  <a:cubicBezTo>
                    <a:pt x="1437" y="1062"/>
                    <a:pt x="1464" y="857"/>
                    <a:pt x="1464" y="652"/>
                  </a:cubicBezTo>
                  <a:cubicBezTo>
                    <a:pt x="1464" y="429"/>
                    <a:pt x="1437" y="205"/>
                    <a:pt x="1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5"/>
            <p:cNvSpPr/>
            <p:nvPr/>
          </p:nvSpPr>
          <p:spPr>
            <a:xfrm>
              <a:off x="7296022" y="2571454"/>
              <a:ext cx="49948" cy="43492"/>
            </a:xfrm>
            <a:custGeom>
              <a:avLst/>
              <a:gdLst/>
              <a:ahLst/>
              <a:cxnLst/>
              <a:rect l="l" t="t" r="r" b="b"/>
              <a:pathLst>
                <a:path w="1446" h="1259" extrusionOk="0">
                  <a:moveTo>
                    <a:pt x="36" y="0"/>
                  </a:moveTo>
                  <a:cubicBezTo>
                    <a:pt x="9" y="214"/>
                    <a:pt x="0" y="429"/>
                    <a:pt x="0" y="652"/>
                  </a:cubicBezTo>
                  <a:cubicBezTo>
                    <a:pt x="0" y="857"/>
                    <a:pt x="9" y="1062"/>
                    <a:pt x="36" y="1258"/>
                  </a:cubicBezTo>
                  <a:lnTo>
                    <a:pt x="1410" y="1258"/>
                  </a:lnTo>
                  <a:cubicBezTo>
                    <a:pt x="1436" y="1062"/>
                    <a:pt x="1445" y="857"/>
                    <a:pt x="1445" y="652"/>
                  </a:cubicBezTo>
                  <a:cubicBezTo>
                    <a:pt x="1445" y="429"/>
                    <a:pt x="1427" y="214"/>
                    <a:pt x="1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5"/>
            <p:cNvSpPr/>
            <p:nvPr/>
          </p:nvSpPr>
          <p:spPr>
            <a:xfrm>
              <a:off x="7301860" y="2641094"/>
              <a:ext cx="38239" cy="42870"/>
            </a:xfrm>
            <a:custGeom>
              <a:avLst/>
              <a:gdLst/>
              <a:ahLst/>
              <a:cxnLst/>
              <a:rect l="l" t="t" r="r" b="b"/>
              <a:pathLst>
                <a:path w="1107" h="1241" extrusionOk="0">
                  <a:moveTo>
                    <a:pt x="1" y="0"/>
                  </a:moveTo>
                  <a:cubicBezTo>
                    <a:pt x="125" y="464"/>
                    <a:pt x="313" y="884"/>
                    <a:pt x="554" y="1240"/>
                  </a:cubicBezTo>
                  <a:cubicBezTo>
                    <a:pt x="794" y="884"/>
                    <a:pt x="982" y="464"/>
                    <a:pt x="1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4" name="Google Shape;644;p45"/>
          <p:cNvCxnSpPr>
            <a:stCxn id="582" idx="1"/>
            <a:endCxn id="590" idx="1"/>
          </p:cNvCxnSpPr>
          <p:nvPr/>
        </p:nvCxnSpPr>
        <p:spPr>
          <a:xfrm rot="10800000" flipH="1">
            <a:off x="1069450" y="1578312"/>
            <a:ext cx="630300" cy="583938"/>
          </a:xfrm>
          <a:prstGeom prst="bentConnector3">
            <a:avLst>
              <a:gd name="adj1" fmla="val -36268"/>
            </a:avLst>
          </a:prstGeom>
          <a:noFill/>
          <a:ln w="9525" cap="flat" cmpd="sng">
            <a:solidFill>
              <a:schemeClr val="lt1"/>
            </a:solidFill>
            <a:prstDash val="solid"/>
            <a:round/>
            <a:headEnd type="none" w="med" len="med"/>
            <a:tailEnd type="none" w="med" len="med"/>
          </a:ln>
        </p:spPr>
      </p:cxnSp>
      <p:cxnSp>
        <p:nvCxnSpPr>
          <p:cNvPr id="645" name="Google Shape;645;p45"/>
          <p:cNvCxnSpPr>
            <a:stCxn id="582" idx="3"/>
            <a:endCxn id="590" idx="3"/>
          </p:cNvCxnSpPr>
          <p:nvPr/>
        </p:nvCxnSpPr>
        <p:spPr>
          <a:xfrm flipH="1" flipV="1">
            <a:off x="2184250" y="1578312"/>
            <a:ext cx="630300" cy="583938"/>
          </a:xfrm>
          <a:prstGeom prst="bentConnector3">
            <a:avLst>
              <a:gd name="adj1" fmla="val -36268"/>
            </a:avLst>
          </a:prstGeom>
          <a:noFill/>
          <a:ln w="9525" cap="flat" cmpd="sng">
            <a:solidFill>
              <a:schemeClr val="lt1"/>
            </a:solidFill>
            <a:prstDash val="solid"/>
            <a:round/>
            <a:headEnd type="none" w="med" len="med"/>
            <a:tailEnd type="none" w="med" len="med"/>
          </a:ln>
        </p:spPr>
      </p:cxnSp>
      <p:cxnSp>
        <p:nvCxnSpPr>
          <p:cNvPr id="646" name="Google Shape;646;p45"/>
          <p:cNvCxnSpPr>
            <a:stCxn id="591" idx="1"/>
            <a:endCxn id="584" idx="1"/>
          </p:cNvCxnSpPr>
          <p:nvPr/>
        </p:nvCxnSpPr>
        <p:spPr>
          <a:xfrm rot="10800000" flipV="1">
            <a:off x="3699402" y="1578312"/>
            <a:ext cx="630298" cy="583938"/>
          </a:xfrm>
          <a:prstGeom prst="bentConnector3">
            <a:avLst>
              <a:gd name="adj1" fmla="val 136269"/>
            </a:avLst>
          </a:prstGeom>
          <a:noFill/>
          <a:ln w="9525" cap="flat" cmpd="sng">
            <a:solidFill>
              <a:schemeClr val="lt1"/>
            </a:solidFill>
            <a:prstDash val="solid"/>
            <a:round/>
            <a:headEnd type="none" w="med" len="med"/>
            <a:tailEnd type="none" w="med" len="med"/>
          </a:ln>
        </p:spPr>
      </p:cxnSp>
      <p:cxnSp>
        <p:nvCxnSpPr>
          <p:cNvPr id="647" name="Google Shape;647;p45"/>
          <p:cNvCxnSpPr>
            <a:stCxn id="592" idx="3"/>
            <a:endCxn id="580" idx="3"/>
          </p:cNvCxnSpPr>
          <p:nvPr/>
        </p:nvCxnSpPr>
        <p:spPr>
          <a:xfrm>
            <a:off x="7444150" y="1578312"/>
            <a:ext cx="630300" cy="583938"/>
          </a:xfrm>
          <a:prstGeom prst="bentConnector3">
            <a:avLst>
              <a:gd name="adj1" fmla="val 136268"/>
            </a:avLst>
          </a:prstGeom>
          <a:noFill/>
          <a:ln w="9525" cap="flat" cmpd="sng">
            <a:solidFill>
              <a:schemeClr val="lt1"/>
            </a:solidFill>
            <a:prstDash val="solid"/>
            <a:round/>
            <a:headEnd type="none" w="med" len="med"/>
            <a:tailEnd type="none" w="med" len="med"/>
          </a:ln>
        </p:spPr>
      </p:cxnSp>
      <p:cxnSp>
        <p:nvCxnSpPr>
          <p:cNvPr id="648" name="Google Shape;648;p45"/>
          <p:cNvCxnSpPr>
            <a:stCxn id="592" idx="1"/>
            <a:endCxn id="580" idx="1"/>
          </p:cNvCxnSpPr>
          <p:nvPr/>
        </p:nvCxnSpPr>
        <p:spPr>
          <a:xfrm rot="10800000" flipV="1">
            <a:off x="6329350" y="1578312"/>
            <a:ext cx="630300" cy="583938"/>
          </a:xfrm>
          <a:prstGeom prst="bentConnector3">
            <a:avLst>
              <a:gd name="adj1" fmla="val 136268"/>
            </a:avLst>
          </a:prstGeom>
          <a:noFill/>
          <a:ln w="9525" cap="flat" cmpd="sng">
            <a:solidFill>
              <a:schemeClr val="lt1"/>
            </a:solidFill>
            <a:prstDash val="solid"/>
            <a:round/>
            <a:headEnd type="none" w="med" len="med"/>
            <a:tailEnd type="none" w="med" len="med"/>
          </a:ln>
        </p:spPr>
      </p:cxnSp>
      <p:cxnSp>
        <p:nvCxnSpPr>
          <p:cNvPr id="649" name="Google Shape;649;p45"/>
          <p:cNvCxnSpPr>
            <a:stCxn id="591" idx="3"/>
            <a:endCxn id="584" idx="3"/>
          </p:cNvCxnSpPr>
          <p:nvPr/>
        </p:nvCxnSpPr>
        <p:spPr>
          <a:xfrm>
            <a:off x="4814200" y="1578312"/>
            <a:ext cx="630302" cy="583938"/>
          </a:xfrm>
          <a:prstGeom prst="bentConnector3">
            <a:avLst>
              <a:gd name="adj1" fmla="val 136268"/>
            </a:avLst>
          </a:prstGeom>
          <a:noFill/>
          <a:ln w="9525" cap="flat" cmpd="sng">
            <a:solidFill>
              <a:schemeClr val="lt1"/>
            </a:solidFill>
            <a:prstDash val="solid"/>
            <a:round/>
            <a:headEnd type="none" w="med" len="med"/>
            <a:tailEnd type="none" w="med" len="med"/>
          </a:ln>
        </p:spPr>
      </p:cxnSp>
      <p:cxnSp>
        <p:nvCxnSpPr>
          <p:cNvPr id="650" name="Google Shape;650;p45"/>
          <p:cNvCxnSpPr>
            <a:stCxn id="586" idx="3"/>
            <a:endCxn id="593" idx="3"/>
          </p:cNvCxnSpPr>
          <p:nvPr/>
        </p:nvCxnSpPr>
        <p:spPr>
          <a:xfrm flipH="1" flipV="1">
            <a:off x="3154303" y="3351289"/>
            <a:ext cx="630300" cy="616867"/>
          </a:xfrm>
          <a:prstGeom prst="bentConnector3">
            <a:avLst>
              <a:gd name="adj1" fmla="val -36268"/>
            </a:avLst>
          </a:prstGeom>
          <a:noFill/>
          <a:ln w="9525" cap="flat" cmpd="sng">
            <a:solidFill>
              <a:schemeClr val="lt1"/>
            </a:solidFill>
            <a:prstDash val="solid"/>
            <a:round/>
            <a:headEnd type="none" w="med" len="med"/>
            <a:tailEnd type="none" w="med" len="med"/>
          </a:ln>
        </p:spPr>
      </p:cxnSp>
      <p:cxnSp>
        <p:nvCxnSpPr>
          <p:cNvPr id="651" name="Google Shape;651;p45"/>
          <p:cNvCxnSpPr>
            <a:stCxn id="586" idx="1"/>
            <a:endCxn id="593" idx="1"/>
          </p:cNvCxnSpPr>
          <p:nvPr/>
        </p:nvCxnSpPr>
        <p:spPr>
          <a:xfrm rot="10800000" flipH="1">
            <a:off x="2039503" y="3351290"/>
            <a:ext cx="630300" cy="616867"/>
          </a:xfrm>
          <a:prstGeom prst="bentConnector3">
            <a:avLst>
              <a:gd name="adj1" fmla="val -36268"/>
            </a:avLst>
          </a:prstGeom>
          <a:noFill/>
          <a:ln w="9525" cap="flat" cmpd="sng">
            <a:solidFill>
              <a:schemeClr val="lt1"/>
            </a:solidFill>
            <a:prstDash val="solid"/>
            <a:round/>
            <a:headEnd type="none" w="med" len="med"/>
            <a:tailEnd type="none" w="med" len="med"/>
          </a:ln>
        </p:spPr>
      </p:cxnSp>
      <p:cxnSp>
        <p:nvCxnSpPr>
          <p:cNvPr id="652" name="Google Shape;652;p45"/>
          <p:cNvCxnSpPr>
            <a:stCxn id="594" idx="1"/>
            <a:endCxn id="588" idx="1"/>
          </p:cNvCxnSpPr>
          <p:nvPr/>
        </p:nvCxnSpPr>
        <p:spPr>
          <a:xfrm rot="10800000" flipV="1">
            <a:off x="4669453" y="3351288"/>
            <a:ext cx="630300" cy="583915"/>
          </a:xfrm>
          <a:prstGeom prst="bentConnector3">
            <a:avLst>
              <a:gd name="adj1" fmla="val 136268"/>
            </a:avLst>
          </a:prstGeom>
          <a:noFill/>
          <a:ln w="9525" cap="flat" cmpd="sng">
            <a:solidFill>
              <a:schemeClr val="lt1"/>
            </a:solidFill>
            <a:prstDash val="solid"/>
            <a:round/>
            <a:headEnd type="none" w="med" len="med"/>
            <a:tailEnd type="none" w="med" len="med"/>
          </a:ln>
        </p:spPr>
      </p:cxnSp>
      <p:cxnSp>
        <p:nvCxnSpPr>
          <p:cNvPr id="653" name="Google Shape;653;p45"/>
          <p:cNvCxnSpPr>
            <a:stCxn id="594" idx="3"/>
            <a:endCxn id="588" idx="3"/>
          </p:cNvCxnSpPr>
          <p:nvPr/>
        </p:nvCxnSpPr>
        <p:spPr>
          <a:xfrm>
            <a:off x="5784253" y="3351289"/>
            <a:ext cx="630300" cy="583915"/>
          </a:xfrm>
          <a:prstGeom prst="bentConnector3">
            <a:avLst>
              <a:gd name="adj1" fmla="val 136268"/>
            </a:avLst>
          </a:prstGeom>
          <a:noFill/>
          <a:ln w="9525" cap="flat" cmpd="sng">
            <a:solidFill>
              <a:schemeClr val="lt1"/>
            </a:solidFill>
            <a:prstDash val="solid"/>
            <a:round/>
            <a:headEnd type="none" w="med" len="med"/>
            <a:tailEnd type="none" w="med" len="med"/>
          </a:ln>
        </p:spPr>
      </p:cxnSp>
      <p:grpSp>
        <p:nvGrpSpPr>
          <p:cNvPr id="656" name="Google Shape;656;p45"/>
          <p:cNvGrpSpPr/>
          <p:nvPr/>
        </p:nvGrpSpPr>
        <p:grpSpPr>
          <a:xfrm>
            <a:off x="405288" y="860175"/>
            <a:ext cx="171000" cy="3574050"/>
            <a:chOff x="5816800" y="2392275"/>
            <a:chExt cx="171000" cy="3574050"/>
          </a:xfrm>
        </p:grpSpPr>
        <p:sp>
          <p:nvSpPr>
            <p:cNvPr id="657" name="Google Shape;657;p45"/>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8" name="Google Shape;658;p45"/>
            <p:cNvCxnSpPr>
              <a:stCxn id="657" idx="2"/>
              <a:endCxn id="576"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659" name="Google Shape;659;p45"/>
          <p:cNvGrpSpPr/>
          <p:nvPr/>
        </p:nvGrpSpPr>
        <p:grpSpPr>
          <a:xfrm flipH="1">
            <a:off x="8567798" y="860175"/>
            <a:ext cx="171000" cy="3574050"/>
            <a:chOff x="5816800" y="2392275"/>
            <a:chExt cx="171000" cy="3574050"/>
          </a:xfrm>
        </p:grpSpPr>
        <p:sp>
          <p:nvSpPr>
            <p:cNvPr id="660" name="Google Shape;660;p45"/>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1" name="Google Shape;661;p45"/>
            <p:cNvCxnSpPr>
              <a:stCxn id="660" idx="2"/>
              <a:endCxn id="576"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662" name="Google Shape;662;p4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Operaciones de las BD Clave - Valor</a:t>
            </a:r>
            <a:endParaRPr dirty="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4" name="Google Shape;574;p45"/>
          <p:cNvSpPr/>
          <p:nvPr/>
        </p:nvSpPr>
        <p:spPr>
          <a:xfrm>
            <a:off x="3699400" y="1335900"/>
            <a:ext cx="1745100" cy="12789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5"/>
          <p:cNvSpPr/>
          <p:nvPr/>
        </p:nvSpPr>
        <p:spPr>
          <a:xfrm>
            <a:off x="6329350" y="1335900"/>
            <a:ext cx="1745100" cy="12789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5"/>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5"/>
          <p:cNvSpPr/>
          <p:nvPr/>
        </p:nvSpPr>
        <p:spPr>
          <a:xfrm>
            <a:off x="1069450" y="1335900"/>
            <a:ext cx="1745100" cy="12789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5"/>
          <p:cNvSpPr txBox="1">
            <a:spLocks noGrp="1"/>
          </p:cNvSpPr>
          <p:nvPr>
            <p:ph type="title" idx="9"/>
          </p:nvPr>
        </p:nvSpPr>
        <p:spPr>
          <a:xfrm>
            <a:off x="6329350" y="1929150"/>
            <a:ext cx="1745100" cy="626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800" dirty="0"/>
              <a:t>Hashes </a:t>
            </a:r>
            <a:r>
              <a:rPr lang="es-MX" sz="800" dirty="0"/>
              <a:t>(HSET/HGET/HDEL/HGETALL)</a:t>
            </a:r>
            <a:endParaRPr sz="1800" dirty="0"/>
          </a:p>
        </p:txBody>
      </p:sp>
      <p:sp>
        <p:nvSpPr>
          <p:cNvPr id="582" name="Google Shape;582;p45"/>
          <p:cNvSpPr txBox="1">
            <a:spLocks noGrp="1"/>
          </p:cNvSpPr>
          <p:nvPr>
            <p:ph type="title" idx="2"/>
          </p:nvPr>
        </p:nvSpPr>
        <p:spPr>
          <a:xfrm>
            <a:off x="1069450" y="1929149"/>
            <a:ext cx="1745100" cy="6845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800" dirty="0"/>
              <a:t>Listas </a:t>
            </a:r>
            <a:r>
              <a:rPr lang="es-MX" sz="800" dirty="0"/>
              <a:t>(LPUSH/RPUSH/LPOP/RPOP)</a:t>
            </a:r>
            <a:endParaRPr sz="1800" dirty="0"/>
          </a:p>
        </p:txBody>
      </p:sp>
      <p:sp>
        <p:nvSpPr>
          <p:cNvPr id="584" name="Google Shape;584;p45"/>
          <p:cNvSpPr txBox="1">
            <a:spLocks noGrp="1"/>
          </p:cNvSpPr>
          <p:nvPr>
            <p:ph type="title" idx="3"/>
          </p:nvPr>
        </p:nvSpPr>
        <p:spPr>
          <a:xfrm>
            <a:off x="3699402" y="1929150"/>
            <a:ext cx="1745100" cy="69320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800" dirty="0"/>
              <a:t>Conjuntos </a:t>
            </a:r>
            <a:r>
              <a:rPr lang="es-MX" sz="900" dirty="0"/>
              <a:t>(SADD/SREM/SMEMBERS)</a:t>
            </a:r>
            <a:endParaRPr sz="1800" dirty="0"/>
          </a:p>
        </p:txBody>
      </p:sp>
      <p:sp>
        <p:nvSpPr>
          <p:cNvPr id="590" name="Google Shape;590;p45"/>
          <p:cNvSpPr/>
          <p:nvPr/>
        </p:nvSpPr>
        <p:spPr>
          <a:xfrm>
            <a:off x="1699750" y="1335912"/>
            <a:ext cx="4845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5"/>
          <p:cNvSpPr/>
          <p:nvPr/>
        </p:nvSpPr>
        <p:spPr>
          <a:xfrm>
            <a:off x="4329700" y="1335912"/>
            <a:ext cx="4845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5"/>
          <p:cNvSpPr/>
          <p:nvPr/>
        </p:nvSpPr>
        <p:spPr>
          <a:xfrm>
            <a:off x="6959650" y="1335912"/>
            <a:ext cx="4845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45"/>
          <p:cNvGrpSpPr/>
          <p:nvPr/>
        </p:nvGrpSpPr>
        <p:grpSpPr>
          <a:xfrm>
            <a:off x="7057747" y="3217518"/>
            <a:ext cx="288308" cy="288136"/>
            <a:chOff x="4055349" y="2496563"/>
            <a:chExt cx="446851" cy="446584"/>
          </a:xfrm>
        </p:grpSpPr>
        <p:sp>
          <p:nvSpPr>
            <p:cNvPr id="597" name="Google Shape;597;p45"/>
            <p:cNvSpPr/>
            <p:nvPr/>
          </p:nvSpPr>
          <p:spPr>
            <a:xfrm>
              <a:off x="4265512" y="2810566"/>
              <a:ext cx="26218" cy="34580"/>
            </a:xfrm>
            <a:custGeom>
              <a:avLst/>
              <a:gdLst/>
              <a:ahLst/>
              <a:cxnLst/>
              <a:rect l="l" t="t" r="r" b="b"/>
              <a:pathLst>
                <a:path w="759" h="1001" extrusionOk="0">
                  <a:moveTo>
                    <a:pt x="0" y="1"/>
                  </a:moveTo>
                  <a:lnTo>
                    <a:pt x="0" y="1000"/>
                  </a:lnTo>
                  <a:cubicBezTo>
                    <a:pt x="125" y="973"/>
                    <a:pt x="250" y="956"/>
                    <a:pt x="384" y="956"/>
                  </a:cubicBezTo>
                  <a:cubicBezTo>
                    <a:pt x="509" y="956"/>
                    <a:pt x="643" y="973"/>
                    <a:pt x="759" y="1000"/>
                  </a:cubicBezTo>
                  <a:lnTo>
                    <a:pt x="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5"/>
            <p:cNvSpPr/>
            <p:nvPr/>
          </p:nvSpPr>
          <p:spPr>
            <a:xfrm>
              <a:off x="4055349" y="2892538"/>
              <a:ext cx="162730" cy="26254"/>
            </a:xfrm>
            <a:custGeom>
              <a:avLst/>
              <a:gdLst/>
              <a:ahLst/>
              <a:cxnLst/>
              <a:rect l="l" t="t" r="r" b="b"/>
              <a:pathLst>
                <a:path w="4711" h="760" extrusionOk="0">
                  <a:moveTo>
                    <a:pt x="0" y="1"/>
                  </a:moveTo>
                  <a:lnTo>
                    <a:pt x="0" y="759"/>
                  </a:lnTo>
                  <a:lnTo>
                    <a:pt x="4711" y="759"/>
                  </a:lnTo>
                  <a:cubicBezTo>
                    <a:pt x="4684" y="634"/>
                    <a:pt x="4666" y="509"/>
                    <a:pt x="4666" y="385"/>
                  </a:cubicBezTo>
                  <a:cubicBezTo>
                    <a:pt x="4666" y="251"/>
                    <a:pt x="4684" y="126"/>
                    <a:pt x="4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5"/>
            <p:cNvSpPr/>
            <p:nvPr/>
          </p:nvSpPr>
          <p:spPr>
            <a:xfrm>
              <a:off x="4339470" y="2892538"/>
              <a:ext cx="162730" cy="26254"/>
            </a:xfrm>
            <a:custGeom>
              <a:avLst/>
              <a:gdLst/>
              <a:ahLst/>
              <a:cxnLst/>
              <a:rect l="l" t="t" r="r" b="b"/>
              <a:pathLst>
                <a:path w="4711" h="760" extrusionOk="0">
                  <a:moveTo>
                    <a:pt x="0" y="1"/>
                  </a:moveTo>
                  <a:cubicBezTo>
                    <a:pt x="27" y="126"/>
                    <a:pt x="45" y="251"/>
                    <a:pt x="45" y="385"/>
                  </a:cubicBezTo>
                  <a:cubicBezTo>
                    <a:pt x="45" y="509"/>
                    <a:pt x="27" y="634"/>
                    <a:pt x="0" y="759"/>
                  </a:cubicBezTo>
                  <a:lnTo>
                    <a:pt x="4711" y="759"/>
                  </a:lnTo>
                  <a:lnTo>
                    <a:pt x="4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5"/>
            <p:cNvSpPr/>
            <p:nvPr/>
          </p:nvSpPr>
          <p:spPr>
            <a:xfrm>
              <a:off x="4172451" y="2687625"/>
              <a:ext cx="211746" cy="28707"/>
            </a:xfrm>
            <a:custGeom>
              <a:avLst/>
              <a:gdLst/>
              <a:ahLst/>
              <a:cxnLst/>
              <a:rect l="l" t="t" r="r" b="b"/>
              <a:pathLst>
                <a:path w="6130" h="831" extrusionOk="0">
                  <a:moveTo>
                    <a:pt x="0" y="1"/>
                  </a:moveTo>
                  <a:lnTo>
                    <a:pt x="0" y="830"/>
                  </a:lnTo>
                  <a:lnTo>
                    <a:pt x="6129" y="830"/>
                  </a:lnTo>
                  <a:lnTo>
                    <a:pt x="6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5"/>
            <p:cNvSpPr/>
            <p:nvPr/>
          </p:nvSpPr>
          <p:spPr>
            <a:xfrm>
              <a:off x="4172451" y="2565271"/>
              <a:ext cx="211746" cy="29018"/>
            </a:xfrm>
            <a:custGeom>
              <a:avLst/>
              <a:gdLst/>
              <a:ahLst/>
              <a:cxnLst/>
              <a:rect l="l" t="t" r="r" b="b"/>
              <a:pathLst>
                <a:path w="6130" h="840" extrusionOk="0">
                  <a:moveTo>
                    <a:pt x="0" y="1"/>
                  </a:moveTo>
                  <a:lnTo>
                    <a:pt x="0" y="839"/>
                  </a:lnTo>
                  <a:lnTo>
                    <a:pt x="6129" y="839"/>
                  </a:lnTo>
                  <a:lnTo>
                    <a:pt x="6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5"/>
            <p:cNvSpPr/>
            <p:nvPr/>
          </p:nvSpPr>
          <p:spPr>
            <a:xfrm>
              <a:off x="4146233" y="2496563"/>
              <a:ext cx="264146" cy="43492"/>
            </a:xfrm>
            <a:custGeom>
              <a:avLst/>
              <a:gdLst/>
              <a:ahLst/>
              <a:cxnLst/>
              <a:rect l="l" t="t" r="r" b="b"/>
              <a:pathLst>
                <a:path w="7647" h="1259" extrusionOk="0">
                  <a:moveTo>
                    <a:pt x="1" y="0"/>
                  </a:moveTo>
                  <a:lnTo>
                    <a:pt x="1" y="1258"/>
                  </a:lnTo>
                  <a:lnTo>
                    <a:pt x="7646" y="1258"/>
                  </a:lnTo>
                  <a:lnTo>
                    <a:pt x="76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5"/>
            <p:cNvSpPr/>
            <p:nvPr/>
          </p:nvSpPr>
          <p:spPr>
            <a:xfrm>
              <a:off x="4146233" y="2618606"/>
              <a:ext cx="264146" cy="43769"/>
            </a:xfrm>
            <a:custGeom>
              <a:avLst/>
              <a:gdLst/>
              <a:ahLst/>
              <a:cxnLst/>
              <a:rect l="l" t="t" r="r" b="b"/>
              <a:pathLst>
                <a:path w="7647" h="1267" extrusionOk="0">
                  <a:moveTo>
                    <a:pt x="1" y="0"/>
                  </a:moveTo>
                  <a:lnTo>
                    <a:pt x="1" y="1267"/>
                  </a:lnTo>
                  <a:lnTo>
                    <a:pt x="7646" y="1267"/>
                  </a:lnTo>
                  <a:lnTo>
                    <a:pt x="76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5"/>
            <p:cNvSpPr/>
            <p:nvPr/>
          </p:nvSpPr>
          <p:spPr>
            <a:xfrm>
              <a:off x="4146233" y="2741548"/>
              <a:ext cx="264146" cy="43803"/>
            </a:xfrm>
            <a:custGeom>
              <a:avLst/>
              <a:gdLst/>
              <a:ahLst/>
              <a:cxnLst/>
              <a:rect l="l" t="t" r="r" b="b"/>
              <a:pathLst>
                <a:path w="7647" h="1268" extrusionOk="0">
                  <a:moveTo>
                    <a:pt x="1" y="1"/>
                  </a:moveTo>
                  <a:lnTo>
                    <a:pt x="1" y="1267"/>
                  </a:lnTo>
                  <a:lnTo>
                    <a:pt x="7646" y="1267"/>
                  </a:lnTo>
                  <a:lnTo>
                    <a:pt x="76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5"/>
            <p:cNvSpPr/>
            <p:nvPr/>
          </p:nvSpPr>
          <p:spPr>
            <a:xfrm>
              <a:off x="4241470" y="2869429"/>
              <a:ext cx="73990" cy="73719"/>
            </a:xfrm>
            <a:custGeom>
              <a:avLst/>
              <a:gdLst/>
              <a:ahLst/>
              <a:cxnLst/>
              <a:rect l="l" t="t" r="r" b="b"/>
              <a:pathLst>
                <a:path w="2142" h="2134" extrusionOk="0">
                  <a:moveTo>
                    <a:pt x="1071" y="1"/>
                  </a:moveTo>
                  <a:cubicBezTo>
                    <a:pt x="482" y="1"/>
                    <a:pt x="1" y="474"/>
                    <a:pt x="1" y="1062"/>
                  </a:cubicBezTo>
                  <a:cubicBezTo>
                    <a:pt x="1" y="1651"/>
                    <a:pt x="482" y="2133"/>
                    <a:pt x="1071" y="2133"/>
                  </a:cubicBezTo>
                  <a:cubicBezTo>
                    <a:pt x="1660" y="2133"/>
                    <a:pt x="2142" y="1651"/>
                    <a:pt x="2142" y="1062"/>
                  </a:cubicBezTo>
                  <a:cubicBezTo>
                    <a:pt x="2142" y="474"/>
                    <a:pt x="1660"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45"/>
          <p:cNvGrpSpPr/>
          <p:nvPr/>
        </p:nvGrpSpPr>
        <p:grpSpPr>
          <a:xfrm>
            <a:off x="4427888" y="1434178"/>
            <a:ext cx="288131" cy="288269"/>
            <a:chOff x="5809404" y="2496356"/>
            <a:chExt cx="446577" cy="446791"/>
          </a:xfrm>
        </p:grpSpPr>
        <p:sp>
          <p:nvSpPr>
            <p:cNvPr id="617" name="Google Shape;617;p45"/>
            <p:cNvSpPr/>
            <p:nvPr/>
          </p:nvSpPr>
          <p:spPr>
            <a:xfrm>
              <a:off x="6058118" y="2636155"/>
              <a:ext cx="197859" cy="234561"/>
            </a:xfrm>
            <a:custGeom>
              <a:avLst/>
              <a:gdLst/>
              <a:ahLst/>
              <a:cxnLst/>
              <a:rect l="l" t="t" r="r" b="b"/>
              <a:pathLst>
                <a:path w="5728" h="6790" extrusionOk="0">
                  <a:moveTo>
                    <a:pt x="3524" y="1"/>
                  </a:moveTo>
                  <a:cubicBezTo>
                    <a:pt x="3292" y="661"/>
                    <a:pt x="2659" y="1134"/>
                    <a:pt x="1918" y="1134"/>
                  </a:cubicBezTo>
                  <a:lnTo>
                    <a:pt x="0" y="1134"/>
                  </a:lnTo>
                  <a:lnTo>
                    <a:pt x="0" y="2704"/>
                  </a:lnTo>
                  <a:lnTo>
                    <a:pt x="1900" y="2704"/>
                  </a:lnTo>
                  <a:lnTo>
                    <a:pt x="1517" y="2311"/>
                  </a:lnTo>
                  <a:lnTo>
                    <a:pt x="2052" y="1776"/>
                  </a:lnTo>
                  <a:lnTo>
                    <a:pt x="3363" y="3087"/>
                  </a:lnTo>
                  <a:lnTo>
                    <a:pt x="2052" y="4399"/>
                  </a:lnTo>
                  <a:lnTo>
                    <a:pt x="1517" y="3863"/>
                  </a:lnTo>
                  <a:lnTo>
                    <a:pt x="1918" y="3462"/>
                  </a:lnTo>
                  <a:lnTo>
                    <a:pt x="0" y="3462"/>
                  </a:lnTo>
                  <a:lnTo>
                    <a:pt x="0" y="6790"/>
                  </a:lnTo>
                  <a:lnTo>
                    <a:pt x="5727" y="6790"/>
                  </a:lnTo>
                  <a:lnTo>
                    <a:pt x="57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5"/>
            <p:cNvSpPr/>
            <p:nvPr/>
          </p:nvSpPr>
          <p:spPr>
            <a:xfrm>
              <a:off x="6058118" y="2896856"/>
              <a:ext cx="197859" cy="46290"/>
            </a:xfrm>
            <a:custGeom>
              <a:avLst/>
              <a:gdLst/>
              <a:ahLst/>
              <a:cxnLst/>
              <a:rect l="l" t="t" r="r" b="b"/>
              <a:pathLst>
                <a:path w="5728" h="1340" extrusionOk="0">
                  <a:moveTo>
                    <a:pt x="0" y="1"/>
                  </a:moveTo>
                  <a:lnTo>
                    <a:pt x="0" y="1339"/>
                  </a:lnTo>
                  <a:lnTo>
                    <a:pt x="5727" y="1339"/>
                  </a:lnTo>
                  <a:lnTo>
                    <a:pt x="57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5"/>
            <p:cNvSpPr/>
            <p:nvPr/>
          </p:nvSpPr>
          <p:spPr>
            <a:xfrm>
              <a:off x="6165030" y="2574218"/>
              <a:ext cx="90950" cy="35789"/>
            </a:xfrm>
            <a:custGeom>
              <a:avLst/>
              <a:gdLst/>
              <a:ahLst/>
              <a:cxnLst/>
              <a:rect l="l" t="t" r="r" b="b"/>
              <a:pathLst>
                <a:path w="2633" h="1036" extrusionOk="0">
                  <a:moveTo>
                    <a:pt x="1" y="1"/>
                  </a:moveTo>
                  <a:cubicBezTo>
                    <a:pt x="277" y="268"/>
                    <a:pt x="465" y="634"/>
                    <a:pt x="518" y="1035"/>
                  </a:cubicBezTo>
                  <a:lnTo>
                    <a:pt x="2632" y="1035"/>
                  </a:lnTo>
                  <a:lnTo>
                    <a:pt x="2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5"/>
            <p:cNvSpPr/>
            <p:nvPr/>
          </p:nvSpPr>
          <p:spPr>
            <a:xfrm>
              <a:off x="6007580" y="2781929"/>
              <a:ext cx="25285" cy="26220"/>
            </a:xfrm>
            <a:custGeom>
              <a:avLst/>
              <a:gdLst/>
              <a:ahLst/>
              <a:cxnLst/>
              <a:rect l="l" t="t" r="r" b="b"/>
              <a:pathLst>
                <a:path w="732" h="759" extrusionOk="0">
                  <a:moveTo>
                    <a:pt x="0" y="0"/>
                  </a:moveTo>
                  <a:lnTo>
                    <a:pt x="0" y="759"/>
                  </a:lnTo>
                  <a:lnTo>
                    <a:pt x="732" y="759"/>
                  </a:lnTo>
                  <a:lnTo>
                    <a:pt x="7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5"/>
            <p:cNvSpPr/>
            <p:nvPr/>
          </p:nvSpPr>
          <p:spPr>
            <a:xfrm>
              <a:off x="6032832" y="2729526"/>
              <a:ext cx="25320" cy="26254"/>
            </a:xfrm>
            <a:custGeom>
              <a:avLst/>
              <a:gdLst/>
              <a:ahLst/>
              <a:cxnLst/>
              <a:rect l="l" t="t" r="r" b="b"/>
              <a:pathLst>
                <a:path w="733" h="760" extrusionOk="0">
                  <a:moveTo>
                    <a:pt x="1" y="1"/>
                  </a:moveTo>
                  <a:lnTo>
                    <a:pt x="1" y="759"/>
                  </a:lnTo>
                  <a:lnTo>
                    <a:pt x="732" y="759"/>
                  </a:lnTo>
                  <a:lnTo>
                    <a:pt x="7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5"/>
            <p:cNvSpPr/>
            <p:nvPr/>
          </p:nvSpPr>
          <p:spPr>
            <a:xfrm>
              <a:off x="5809404" y="2896856"/>
              <a:ext cx="198205" cy="46290"/>
            </a:xfrm>
            <a:custGeom>
              <a:avLst/>
              <a:gdLst/>
              <a:ahLst/>
              <a:cxnLst/>
              <a:rect l="l" t="t" r="r" b="b"/>
              <a:pathLst>
                <a:path w="5738" h="1340" extrusionOk="0">
                  <a:moveTo>
                    <a:pt x="1" y="1"/>
                  </a:moveTo>
                  <a:lnTo>
                    <a:pt x="1" y="1339"/>
                  </a:lnTo>
                  <a:lnTo>
                    <a:pt x="5737" y="1339"/>
                  </a:lnTo>
                  <a:lnTo>
                    <a:pt x="57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5"/>
            <p:cNvSpPr/>
            <p:nvPr/>
          </p:nvSpPr>
          <p:spPr>
            <a:xfrm>
              <a:off x="5809404" y="2637087"/>
              <a:ext cx="198205" cy="233628"/>
            </a:xfrm>
            <a:custGeom>
              <a:avLst/>
              <a:gdLst/>
              <a:ahLst/>
              <a:cxnLst/>
              <a:rect l="l" t="t" r="r" b="b"/>
              <a:pathLst>
                <a:path w="5738" h="6763" extrusionOk="0">
                  <a:moveTo>
                    <a:pt x="1" y="0"/>
                  </a:moveTo>
                  <a:lnTo>
                    <a:pt x="1" y="6763"/>
                  </a:lnTo>
                  <a:lnTo>
                    <a:pt x="5737" y="6763"/>
                  </a:lnTo>
                  <a:lnTo>
                    <a:pt x="5737" y="4952"/>
                  </a:lnTo>
                  <a:lnTo>
                    <a:pt x="3792" y="4952"/>
                  </a:lnTo>
                  <a:lnTo>
                    <a:pt x="4194" y="5353"/>
                  </a:lnTo>
                  <a:lnTo>
                    <a:pt x="3659" y="5888"/>
                  </a:lnTo>
                  <a:lnTo>
                    <a:pt x="2347" y="4577"/>
                  </a:lnTo>
                  <a:lnTo>
                    <a:pt x="3659" y="3266"/>
                  </a:lnTo>
                  <a:lnTo>
                    <a:pt x="4194" y="3801"/>
                  </a:lnTo>
                  <a:lnTo>
                    <a:pt x="3801" y="4193"/>
                  </a:lnTo>
                  <a:lnTo>
                    <a:pt x="5737" y="4193"/>
                  </a:lnTo>
                  <a:lnTo>
                    <a:pt x="5737" y="1107"/>
                  </a:lnTo>
                  <a:lnTo>
                    <a:pt x="4238" y="1107"/>
                  </a:lnTo>
                  <a:cubicBezTo>
                    <a:pt x="3427" y="1107"/>
                    <a:pt x="2713" y="661"/>
                    <a:pt x="2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5"/>
            <p:cNvSpPr/>
            <p:nvPr/>
          </p:nvSpPr>
          <p:spPr>
            <a:xfrm>
              <a:off x="5809404" y="2574218"/>
              <a:ext cx="78308" cy="35789"/>
            </a:xfrm>
            <a:custGeom>
              <a:avLst/>
              <a:gdLst/>
              <a:ahLst/>
              <a:cxnLst/>
              <a:rect l="l" t="t" r="r" b="b"/>
              <a:pathLst>
                <a:path w="2267" h="1036" extrusionOk="0">
                  <a:moveTo>
                    <a:pt x="1" y="1"/>
                  </a:moveTo>
                  <a:lnTo>
                    <a:pt x="1" y="1035"/>
                  </a:lnTo>
                  <a:lnTo>
                    <a:pt x="2124" y="1035"/>
                  </a:lnTo>
                  <a:cubicBezTo>
                    <a:pt x="2115" y="955"/>
                    <a:pt x="2115" y="884"/>
                    <a:pt x="2115" y="803"/>
                  </a:cubicBezTo>
                  <a:cubicBezTo>
                    <a:pt x="2115" y="518"/>
                    <a:pt x="2169" y="250"/>
                    <a:pt x="2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5"/>
            <p:cNvSpPr/>
            <p:nvPr/>
          </p:nvSpPr>
          <p:spPr>
            <a:xfrm>
              <a:off x="5904019" y="2496356"/>
              <a:ext cx="255200" cy="154623"/>
            </a:xfrm>
            <a:custGeom>
              <a:avLst/>
              <a:gdLst/>
              <a:ahLst/>
              <a:cxnLst/>
              <a:rect l="l" t="t" r="r" b="b"/>
              <a:pathLst>
                <a:path w="7388" h="4476" extrusionOk="0">
                  <a:moveTo>
                    <a:pt x="3254" y="0"/>
                  </a:moveTo>
                  <a:cubicBezTo>
                    <a:pt x="3184" y="0"/>
                    <a:pt x="3114" y="5"/>
                    <a:pt x="3043" y="15"/>
                  </a:cubicBezTo>
                  <a:cubicBezTo>
                    <a:pt x="2391" y="114"/>
                    <a:pt x="1856" y="756"/>
                    <a:pt x="1856" y="1416"/>
                  </a:cubicBezTo>
                  <a:lnTo>
                    <a:pt x="1856" y="1675"/>
                  </a:lnTo>
                  <a:lnTo>
                    <a:pt x="1526" y="1675"/>
                  </a:lnTo>
                  <a:cubicBezTo>
                    <a:pt x="830" y="1675"/>
                    <a:pt x="224" y="2183"/>
                    <a:pt x="126" y="2870"/>
                  </a:cubicBezTo>
                  <a:cubicBezTo>
                    <a:pt x="1" y="3735"/>
                    <a:pt x="670" y="4476"/>
                    <a:pt x="1508" y="4476"/>
                  </a:cubicBezTo>
                  <a:lnTo>
                    <a:pt x="6415" y="4476"/>
                  </a:lnTo>
                  <a:cubicBezTo>
                    <a:pt x="6950" y="4476"/>
                    <a:pt x="7387" y="4039"/>
                    <a:pt x="7387" y="3504"/>
                  </a:cubicBezTo>
                  <a:cubicBezTo>
                    <a:pt x="7387" y="2968"/>
                    <a:pt x="6950" y="2531"/>
                    <a:pt x="6415" y="2531"/>
                  </a:cubicBezTo>
                  <a:lnTo>
                    <a:pt x="6013" y="2531"/>
                  </a:lnTo>
                  <a:cubicBezTo>
                    <a:pt x="6192" y="2183"/>
                    <a:pt x="6129" y="1755"/>
                    <a:pt x="5844" y="1470"/>
                  </a:cubicBezTo>
                  <a:cubicBezTo>
                    <a:pt x="5665" y="1285"/>
                    <a:pt x="5430" y="1196"/>
                    <a:pt x="5196" y="1196"/>
                  </a:cubicBezTo>
                  <a:cubicBezTo>
                    <a:pt x="5010" y="1196"/>
                    <a:pt x="4824" y="1252"/>
                    <a:pt x="4666" y="1362"/>
                  </a:cubicBezTo>
                  <a:cubicBezTo>
                    <a:pt x="4642" y="610"/>
                    <a:pt x="4017"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45"/>
          <p:cNvGrpSpPr/>
          <p:nvPr/>
        </p:nvGrpSpPr>
        <p:grpSpPr>
          <a:xfrm>
            <a:off x="7056746" y="1434342"/>
            <a:ext cx="290308" cy="287940"/>
            <a:chOff x="6390600" y="2496563"/>
            <a:chExt cx="449951" cy="446281"/>
          </a:xfrm>
        </p:grpSpPr>
        <p:sp>
          <p:nvSpPr>
            <p:cNvPr id="627" name="Google Shape;627;p45"/>
            <p:cNvSpPr/>
            <p:nvPr/>
          </p:nvSpPr>
          <p:spPr>
            <a:xfrm>
              <a:off x="6390600" y="2496563"/>
              <a:ext cx="449951" cy="301440"/>
            </a:xfrm>
            <a:custGeom>
              <a:avLst/>
              <a:gdLst/>
              <a:ahLst/>
              <a:cxnLst/>
              <a:rect l="l" t="t" r="r" b="b"/>
              <a:pathLst>
                <a:path w="13026" h="8726" extrusionOk="0">
                  <a:moveTo>
                    <a:pt x="7286" y="0"/>
                  </a:moveTo>
                  <a:cubicBezTo>
                    <a:pt x="7275" y="0"/>
                    <a:pt x="7264" y="0"/>
                    <a:pt x="7254" y="0"/>
                  </a:cubicBezTo>
                  <a:cubicBezTo>
                    <a:pt x="5925" y="27"/>
                    <a:pt x="4854" y="1116"/>
                    <a:pt x="4854" y="2445"/>
                  </a:cubicBezTo>
                  <a:lnTo>
                    <a:pt x="4854" y="2454"/>
                  </a:lnTo>
                  <a:cubicBezTo>
                    <a:pt x="4702" y="2427"/>
                    <a:pt x="4542" y="2409"/>
                    <a:pt x="4372" y="2409"/>
                  </a:cubicBezTo>
                  <a:cubicBezTo>
                    <a:pt x="2972" y="2409"/>
                    <a:pt x="1839" y="3560"/>
                    <a:pt x="1839" y="4969"/>
                  </a:cubicBezTo>
                  <a:cubicBezTo>
                    <a:pt x="1839" y="5041"/>
                    <a:pt x="1839" y="5112"/>
                    <a:pt x="1848" y="5184"/>
                  </a:cubicBezTo>
                  <a:cubicBezTo>
                    <a:pt x="813" y="5201"/>
                    <a:pt x="1" y="6102"/>
                    <a:pt x="117" y="7164"/>
                  </a:cubicBezTo>
                  <a:cubicBezTo>
                    <a:pt x="224" y="8029"/>
                    <a:pt x="1036" y="8725"/>
                    <a:pt x="1901" y="8725"/>
                  </a:cubicBezTo>
                  <a:lnTo>
                    <a:pt x="4230" y="8725"/>
                  </a:lnTo>
                  <a:lnTo>
                    <a:pt x="4230" y="6664"/>
                  </a:lnTo>
                  <a:lnTo>
                    <a:pt x="6620" y="4283"/>
                  </a:lnTo>
                  <a:lnTo>
                    <a:pt x="11830" y="4283"/>
                  </a:lnTo>
                  <a:lnTo>
                    <a:pt x="11830" y="8047"/>
                  </a:lnTo>
                  <a:lnTo>
                    <a:pt x="11955" y="7940"/>
                  </a:lnTo>
                  <a:cubicBezTo>
                    <a:pt x="12482" y="7494"/>
                    <a:pt x="12847" y="6888"/>
                    <a:pt x="12972" y="6227"/>
                  </a:cubicBezTo>
                  <a:cubicBezTo>
                    <a:pt x="13008" y="6049"/>
                    <a:pt x="13026" y="5853"/>
                    <a:pt x="13026" y="5665"/>
                  </a:cubicBezTo>
                  <a:cubicBezTo>
                    <a:pt x="13026" y="3988"/>
                    <a:pt x="11652" y="2614"/>
                    <a:pt x="9966" y="2614"/>
                  </a:cubicBezTo>
                  <a:lnTo>
                    <a:pt x="9734" y="2614"/>
                  </a:lnTo>
                  <a:lnTo>
                    <a:pt x="9734" y="2472"/>
                  </a:lnTo>
                  <a:cubicBezTo>
                    <a:pt x="9734" y="1117"/>
                    <a:pt x="8636" y="0"/>
                    <a:pt x="7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5"/>
            <p:cNvSpPr/>
            <p:nvPr/>
          </p:nvSpPr>
          <p:spPr>
            <a:xfrm>
              <a:off x="6574268" y="2681476"/>
              <a:ext cx="43489" cy="43458"/>
            </a:xfrm>
            <a:custGeom>
              <a:avLst/>
              <a:gdLst/>
              <a:ahLst/>
              <a:cxnLst/>
              <a:rect l="l" t="t" r="r" b="b"/>
              <a:pathLst>
                <a:path w="1259" h="1258" extrusionOk="0">
                  <a:moveTo>
                    <a:pt x="1259" y="0"/>
                  </a:moveTo>
                  <a:lnTo>
                    <a:pt x="1" y="1258"/>
                  </a:lnTo>
                  <a:lnTo>
                    <a:pt x="1259" y="1258"/>
                  </a:lnTo>
                  <a:lnTo>
                    <a:pt x="12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5"/>
            <p:cNvSpPr/>
            <p:nvPr/>
          </p:nvSpPr>
          <p:spPr>
            <a:xfrm>
              <a:off x="6561971" y="2669766"/>
              <a:ext cx="212022" cy="273078"/>
            </a:xfrm>
            <a:custGeom>
              <a:avLst/>
              <a:gdLst/>
              <a:ahLst/>
              <a:cxnLst/>
              <a:rect l="l" t="t" r="r" b="b"/>
              <a:pathLst>
                <a:path w="6138" h="7905" extrusionOk="0">
                  <a:moveTo>
                    <a:pt x="2373" y="0"/>
                  </a:moveTo>
                  <a:lnTo>
                    <a:pt x="2373" y="2355"/>
                  </a:lnTo>
                  <a:lnTo>
                    <a:pt x="0" y="2355"/>
                  </a:lnTo>
                  <a:lnTo>
                    <a:pt x="0" y="7904"/>
                  </a:lnTo>
                  <a:lnTo>
                    <a:pt x="6138" y="7904"/>
                  </a:lnTo>
                  <a:lnTo>
                    <a:pt x="61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45"/>
          <p:cNvGrpSpPr/>
          <p:nvPr/>
        </p:nvGrpSpPr>
        <p:grpSpPr>
          <a:xfrm>
            <a:off x="1800530" y="1434244"/>
            <a:ext cx="282939" cy="288136"/>
            <a:chOff x="6982919" y="2496563"/>
            <a:chExt cx="438529" cy="446584"/>
          </a:xfrm>
        </p:grpSpPr>
        <p:sp>
          <p:nvSpPr>
            <p:cNvPr id="631" name="Google Shape;631;p45"/>
            <p:cNvSpPr/>
            <p:nvPr/>
          </p:nvSpPr>
          <p:spPr>
            <a:xfrm>
              <a:off x="7006340" y="2682063"/>
              <a:ext cx="280140" cy="175385"/>
            </a:xfrm>
            <a:custGeom>
              <a:avLst/>
              <a:gdLst/>
              <a:ahLst/>
              <a:cxnLst/>
              <a:rect l="l" t="t" r="r" b="b"/>
              <a:pathLst>
                <a:path w="8110" h="5077" extrusionOk="0">
                  <a:moveTo>
                    <a:pt x="0" y="1"/>
                  </a:moveTo>
                  <a:lnTo>
                    <a:pt x="0" y="5077"/>
                  </a:lnTo>
                  <a:lnTo>
                    <a:pt x="8109" y="5077"/>
                  </a:lnTo>
                  <a:lnTo>
                    <a:pt x="8109" y="947"/>
                  </a:lnTo>
                  <a:cubicBezTo>
                    <a:pt x="7503" y="777"/>
                    <a:pt x="6959" y="447"/>
                    <a:pt x="6522" y="1"/>
                  </a:cubicBezTo>
                  <a:lnTo>
                    <a:pt x="4425" y="1"/>
                  </a:lnTo>
                  <a:lnTo>
                    <a:pt x="4425" y="1366"/>
                  </a:lnTo>
                  <a:cubicBezTo>
                    <a:pt x="4996" y="1535"/>
                    <a:pt x="5397" y="2088"/>
                    <a:pt x="5353" y="2722"/>
                  </a:cubicBezTo>
                  <a:cubicBezTo>
                    <a:pt x="5299" y="3364"/>
                    <a:pt x="4782" y="3882"/>
                    <a:pt x="4149" y="3926"/>
                  </a:cubicBezTo>
                  <a:cubicBezTo>
                    <a:pt x="4112" y="3929"/>
                    <a:pt x="4075" y="3931"/>
                    <a:pt x="4039" y="3931"/>
                  </a:cubicBezTo>
                  <a:cubicBezTo>
                    <a:pt x="3313" y="3931"/>
                    <a:pt x="2730" y="3346"/>
                    <a:pt x="2730" y="2624"/>
                  </a:cubicBezTo>
                  <a:cubicBezTo>
                    <a:pt x="2730" y="2026"/>
                    <a:pt x="3123" y="1526"/>
                    <a:pt x="3667" y="1366"/>
                  </a:cubicBezTo>
                  <a:lnTo>
                    <a:pt x="3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5"/>
            <p:cNvSpPr/>
            <p:nvPr/>
          </p:nvSpPr>
          <p:spPr>
            <a:xfrm>
              <a:off x="7126828" y="2753569"/>
              <a:ext cx="38549" cy="38241"/>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5"/>
            <p:cNvSpPr/>
            <p:nvPr/>
          </p:nvSpPr>
          <p:spPr>
            <a:xfrm>
              <a:off x="7132977" y="2581921"/>
              <a:ext cx="62902" cy="100181"/>
            </a:xfrm>
            <a:custGeom>
              <a:avLst/>
              <a:gdLst/>
              <a:ahLst/>
              <a:cxnLst/>
              <a:rect l="l" t="t" r="r" b="b"/>
              <a:pathLst>
                <a:path w="1821" h="2900" extrusionOk="0">
                  <a:moveTo>
                    <a:pt x="1" y="1"/>
                  </a:moveTo>
                  <a:lnTo>
                    <a:pt x="1" y="2900"/>
                  </a:lnTo>
                  <a:lnTo>
                    <a:pt x="759" y="2900"/>
                  </a:lnTo>
                  <a:lnTo>
                    <a:pt x="759" y="759"/>
                  </a:lnTo>
                  <a:lnTo>
                    <a:pt x="1821" y="759"/>
                  </a:lnTo>
                  <a:cubicBezTo>
                    <a:pt x="1812" y="625"/>
                    <a:pt x="1803" y="491"/>
                    <a:pt x="1803" y="357"/>
                  </a:cubicBezTo>
                  <a:cubicBezTo>
                    <a:pt x="1803" y="233"/>
                    <a:pt x="1803" y="117"/>
                    <a:pt x="1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5"/>
            <p:cNvSpPr/>
            <p:nvPr/>
          </p:nvSpPr>
          <p:spPr>
            <a:xfrm>
              <a:off x="6982919" y="2882693"/>
              <a:ext cx="324527" cy="60454"/>
            </a:xfrm>
            <a:custGeom>
              <a:avLst/>
              <a:gdLst/>
              <a:ahLst/>
              <a:cxnLst/>
              <a:rect l="l" t="t" r="r" b="b"/>
              <a:pathLst>
                <a:path w="9395" h="1750" extrusionOk="0">
                  <a:moveTo>
                    <a:pt x="0" y="1"/>
                  </a:moveTo>
                  <a:lnTo>
                    <a:pt x="0" y="402"/>
                  </a:lnTo>
                  <a:cubicBezTo>
                    <a:pt x="0" y="1142"/>
                    <a:pt x="598" y="1749"/>
                    <a:pt x="1347" y="1749"/>
                  </a:cubicBezTo>
                  <a:lnTo>
                    <a:pt x="8047" y="1749"/>
                  </a:lnTo>
                  <a:cubicBezTo>
                    <a:pt x="8787" y="1749"/>
                    <a:pt x="9394" y="1142"/>
                    <a:pt x="9394" y="402"/>
                  </a:cubicBezTo>
                  <a:lnTo>
                    <a:pt x="93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5"/>
            <p:cNvSpPr/>
            <p:nvPr/>
          </p:nvSpPr>
          <p:spPr>
            <a:xfrm>
              <a:off x="7302171" y="2503645"/>
              <a:ext cx="37306" cy="41661"/>
            </a:xfrm>
            <a:custGeom>
              <a:avLst/>
              <a:gdLst/>
              <a:ahLst/>
              <a:cxnLst/>
              <a:rect l="l" t="t" r="r" b="b"/>
              <a:pathLst>
                <a:path w="1080" h="1206" extrusionOk="0">
                  <a:moveTo>
                    <a:pt x="545" y="1"/>
                  </a:moveTo>
                  <a:cubicBezTo>
                    <a:pt x="313" y="349"/>
                    <a:pt x="125" y="759"/>
                    <a:pt x="0" y="1205"/>
                  </a:cubicBezTo>
                  <a:lnTo>
                    <a:pt x="1080" y="1205"/>
                  </a:lnTo>
                  <a:cubicBezTo>
                    <a:pt x="964" y="759"/>
                    <a:pt x="777" y="349"/>
                    <a:pt x="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5"/>
            <p:cNvSpPr/>
            <p:nvPr/>
          </p:nvSpPr>
          <p:spPr>
            <a:xfrm>
              <a:off x="7347458" y="2496563"/>
              <a:ext cx="61382" cy="48743"/>
            </a:xfrm>
            <a:custGeom>
              <a:avLst/>
              <a:gdLst/>
              <a:ahLst/>
              <a:cxnLst/>
              <a:rect l="l" t="t" r="r" b="b"/>
              <a:pathLst>
                <a:path w="1777" h="1411" extrusionOk="0">
                  <a:moveTo>
                    <a:pt x="1" y="0"/>
                  </a:moveTo>
                  <a:cubicBezTo>
                    <a:pt x="251" y="411"/>
                    <a:pt x="429" y="902"/>
                    <a:pt x="554" y="1410"/>
                  </a:cubicBezTo>
                  <a:lnTo>
                    <a:pt x="1776" y="1410"/>
                  </a:lnTo>
                  <a:cubicBezTo>
                    <a:pt x="1401" y="732"/>
                    <a:pt x="768" y="20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5"/>
            <p:cNvSpPr/>
            <p:nvPr/>
          </p:nvSpPr>
          <p:spPr>
            <a:xfrm>
              <a:off x="7347458" y="2641094"/>
              <a:ext cx="61969" cy="49641"/>
            </a:xfrm>
            <a:custGeom>
              <a:avLst/>
              <a:gdLst/>
              <a:ahLst/>
              <a:cxnLst/>
              <a:rect l="l" t="t" r="r" b="b"/>
              <a:pathLst>
                <a:path w="1794" h="1437" extrusionOk="0">
                  <a:moveTo>
                    <a:pt x="563" y="0"/>
                  </a:moveTo>
                  <a:cubicBezTo>
                    <a:pt x="438" y="527"/>
                    <a:pt x="251" y="1017"/>
                    <a:pt x="1" y="1437"/>
                  </a:cubicBezTo>
                  <a:cubicBezTo>
                    <a:pt x="777" y="1223"/>
                    <a:pt x="1428" y="696"/>
                    <a:pt x="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5"/>
            <p:cNvSpPr/>
            <p:nvPr/>
          </p:nvSpPr>
          <p:spPr>
            <a:xfrm>
              <a:off x="7220510" y="2571454"/>
              <a:ext cx="50570" cy="43492"/>
            </a:xfrm>
            <a:custGeom>
              <a:avLst/>
              <a:gdLst/>
              <a:ahLst/>
              <a:cxnLst/>
              <a:rect l="l" t="t" r="r" b="b"/>
              <a:pathLst>
                <a:path w="1464" h="1259" extrusionOk="0">
                  <a:moveTo>
                    <a:pt x="72" y="0"/>
                  </a:moveTo>
                  <a:cubicBezTo>
                    <a:pt x="27" y="205"/>
                    <a:pt x="0" y="429"/>
                    <a:pt x="0" y="652"/>
                  </a:cubicBezTo>
                  <a:cubicBezTo>
                    <a:pt x="0" y="857"/>
                    <a:pt x="27" y="1062"/>
                    <a:pt x="63" y="1258"/>
                  </a:cubicBezTo>
                  <a:lnTo>
                    <a:pt x="1454" y="1258"/>
                  </a:lnTo>
                  <a:cubicBezTo>
                    <a:pt x="1437" y="1062"/>
                    <a:pt x="1428" y="857"/>
                    <a:pt x="1428" y="652"/>
                  </a:cubicBezTo>
                  <a:cubicBezTo>
                    <a:pt x="1428" y="429"/>
                    <a:pt x="1437" y="214"/>
                    <a:pt x="1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5"/>
            <p:cNvSpPr/>
            <p:nvPr/>
          </p:nvSpPr>
          <p:spPr>
            <a:xfrm>
              <a:off x="7233153" y="2496563"/>
              <a:ext cx="61037" cy="48743"/>
            </a:xfrm>
            <a:custGeom>
              <a:avLst/>
              <a:gdLst/>
              <a:ahLst/>
              <a:cxnLst/>
              <a:rect l="l" t="t" r="r" b="b"/>
              <a:pathLst>
                <a:path w="1767" h="1411" extrusionOk="0">
                  <a:moveTo>
                    <a:pt x="1766" y="0"/>
                  </a:moveTo>
                  <a:lnTo>
                    <a:pt x="1766" y="0"/>
                  </a:lnTo>
                  <a:cubicBezTo>
                    <a:pt x="1008" y="206"/>
                    <a:pt x="375" y="732"/>
                    <a:pt x="0" y="1410"/>
                  </a:cubicBezTo>
                  <a:lnTo>
                    <a:pt x="1222" y="1410"/>
                  </a:lnTo>
                  <a:cubicBezTo>
                    <a:pt x="1338" y="902"/>
                    <a:pt x="1526" y="411"/>
                    <a:pt x="17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5"/>
            <p:cNvSpPr/>
            <p:nvPr/>
          </p:nvSpPr>
          <p:spPr>
            <a:xfrm>
              <a:off x="7232220" y="2641094"/>
              <a:ext cx="61969" cy="49641"/>
            </a:xfrm>
            <a:custGeom>
              <a:avLst/>
              <a:gdLst/>
              <a:ahLst/>
              <a:cxnLst/>
              <a:rect l="l" t="t" r="r" b="b"/>
              <a:pathLst>
                <a:path w="1794" h="1437" extrusionOk="0">
                  <a:moveTo>
                    <a:pt x="0" y="0"/>
                  </a:moveTo>
                  <a:cubicBezTo>
                    <a:pt x="375" y="696"/>
                    <a:pt x="1026" y="1223"/>
                    <a:pt x="1793" y="1437"/>
                  </a:cubicBezTo>
                  <a:cubicBezTo>
                    <a:pt x="1553" y="1017"/>
                    <a:pt x="1356" y="527"/>
                    <a:pt x="1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5"/>
            <p:cNvSpPr/>
            <p:nvPr/>
          </p:nvSpPr>
          <p:spPr>
            <a:xfrm>
              <a:off x="7370878" y="2571454"/>
              <a:ext cx="50570" cy="43492"/>
            </a:xfrm>
            <a:custGeom>
              <a:avLst/>
              <a:gdLst/>
              <a:ahLst/>
              <a:cxnLst/>
              <a:rect l="l" t="t" r="r" b="b"/>
              <a:pathLst>
                <a:path w="1464" h="1259" extrusionOk="0">
                  <a:moveTo>
                    <a:pt x="1" y="0"/>
                  </a:moveTo>
                  <a:cubicBezTo>
                    <a:pt x="28" y="214"/>
                    <a:pt x="37" y="429"/>
                    <a:pt x="37" y="652"/>
                  </a:cubicBezTo>
                  <a:cubicBezTo>
                    <a:pt x="37" y="857"/>
                    <a:pt x="28" y="1062"/>
                    <a:pt x="1" y="1258"/>
                  </a:cubicBezTo>
                  <a:lnTo>
                    <a:pt x="1401" y="1258"/>
                  </a:lnTo>
                  <a:cubicBezTo>
                    <a:pt x="1437" y="1062"/>
                    <a:pt x="1464" y="857"/>
                    <a:pt x="1464" y="652"/>
                  </a:cubicBezTo>
                  <a:cubicBezTo>
                    <a:pt x="1464" y="429"/>
                    <a:pt x="1437" y="205"/>
                    <a:pt x="1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5"/>
            <p:cNvSpPr/>
            <p:nvPr/>
          </p:nvSpPr>
          <p:spPr>
            <a:xfrm>
              <a:off x="7296022" y="2571454"/>
              <a:ext cx="49948" cy="43492"/>
            </a:xfrm>
            <a:custGeom>
              <a:avLst/>
              <a:gdLst/>
              <a:ahLst/>
              <a:cxnLst/>
              <a:rect l="l" t="t" r="r" b="b"/>
              <a:pathLst>
                <a:path w="1446" h="1259" extrusionOk="0">
                  <a:moveTo>
                    <a:pt x="36" y="0"/>
                  </a:moveTo>
                  <a:cubicBezTo>
                    <a:pt x="9" y="214"/>
                    <a:pt x="0" y="429"/>
                    <a:pt x="0" y="652"/>
                  </a:cubicBezTo>
                  <a:cubicBezTo>
                    <a:pt x="0" y="857"/>
                    <a:pt x="9" y="1062"/>
                    <a:pt x="36" y="1258"/>
                  </a:cubicBezTo>
                  <a:lnTo>
                    <a:pt x="1410" y="1258"/>
                  </a:lnTo>
                  <a:cubicBezTo>
                    <a:pt x="1436" y="1062"/>
                    <a:pt x="1445" y="857"/>
                    <a:pt x="1445" y="652"/>
                  </a:cubicBezTo>
                  <a:cubicBezTo>
                    <a:pt x="1445" y="429"/>
                    <a:pt x="1427" y="214"/>
                    <a:pt x="1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5"/>
            <p:cNvSpPr/>
            <p:nvPr/>
          </p:nvSpPr>
          <p:spPr>
            <a:xfrm>
              <a:off x="7301860" y="2641094"/>
              <a:ext cx="38239" cy="42870"/>
            </a:xfrm>
            <a:custGeom>
              <a:avLst/>
              <a:gdLst/>
              <a:ahLst/>
              <a:cxnLst/>
              <a:rect l="l" t="t" r="r" b="b"/>
              <a:pathLst>
                <a:path w="1107" h="1241" extrusionOk="0">
                  <a:moveTo>
                    <a:pt x="1" y="0"/>
                  </a:moveTo>
                  <a:cubicBezTo>
                    <a:pt x="125" y="464"/>
                    <a:pt x="313" y="884"/>
                    <a:pt x="554" y="1240"/>
                  </a:cubicBezTo>
                  <a:cubicBezTo>
                    <a:pt x="794" y="884"/>
                    <a:pt x="982" y="464"/>
                    <a:pt x="1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4" name="Google Shape;644;p45"/>
          <p:cNvCxnSpPr>
            <a:cxnSpLocks/>
            <a:stCxn id="582" idx="1"/>
            <a:endCxn id="590" idx="1"/>
          </p:cNvCxnSpPr>
          <p:nvPr/>
        </p:nvCxnSpPr>
        <p:spPr>
          <a:xfrm rot="10800000" flipH="1">
            <a:off x="1069450" y="1578312"/>
            <a:ext cx="630300" cy="693126"/>
          </a:xfrm>
          <a:prstGeom prst="bentConnector3">
            <a:avLst>
              <a:gd name="adj1" fmla="val -36268"/>
            </a:avLst>
          </a:prstGeom>
          <a:noFill/>
          <a:ln w="9525" cap="flat" cmpd="sng">
            <a:solidFill>
              <a:schemeClr val="lt1"/>
            </a:solidFill>
            <a:prstDash val="solid"/>
            <a:round/>
            <a:headEnd type="none" w="med" len="med"/>
            <a:tailEnd type="none" w="med" len="med"/>
          </a:ln>
        </p:spPr>
      </p:cxnSp>
      <p:cxnSp>
        <p:nvCxnSpPr>
          <p:cNvPr id="645" name="Google Shape;645;p45"/>
          <p:cNvCxnSpPr>
            <a:cxnSpLocks/>
            <a:stCxn id="582" idx="3"/>
            <a:endCxn id="590" idx="3"/>
          </p:cNvCxnSpPr>
          <p:nvPr/>
        </p:nvCxnSpPr>
        <p:spPr>
          <a:xfrm flipH="1" flipV="1">
            <a:off x="2184250" y="1578312"/>
            <a:ext cx="630300" cy="693126"/>
          </a:xfrm>
          <a:prstGeom prst="bentConnector3">
            <a:avLst>
              <a:gd name="adj1" fmla="val -36268"/>
            </a:avLst>
          </a:prstGeom>
          <a:noFill/>
          <a:ln w="9525" cap="flat" cmpd="sng">
            <a:solidFill>
              <a:schemeClr val="lt1"/>
            </a:solidFill>
            <a:prstDash val="solid"/>
            <a:round/>
            <a:headEnd type="none" w="med" len="med"/>
            <a:tailEnd type="none" w="med" len="med"/>
          </a:ln>
        </p:spPr>
      </p:cxnSp>
      <p:cxnSp>
        <p:nvCxnSpPr>
          <p:cNvPr id="646" name="Google Shape;646;p45"/>
          <p:cNvCxnSpPr>
            <a:cxnSpLocks/>
            <a:stCxn id="591" idx="1"/>
            <a:endCxn id="584" idx="1"/>
          </p:cNvCxnSpPr>
          <p:nvPr/>
        </p:nvCxnSpPr>
        <p:spPr>
          <a:xfrm rot="10800000" flipV="1">
            <a:off x="3699402" y="1578311"/>
            <a:ext cx="630298" cy="697439"/>
          </a:xfrm>
          <a:prstGeom prst="bentConnector3">
            <a:avLst>
              <a:gd name="adj1" fmla="val 136269"/>
            </a:avLst>
          </a:prstGeom>
          <a:noFill/>
          <a:ln w="9525" cap="flat" cmpd="sng">
            <a:solidFill>
              <a:schemeClr val="lt1"/>
            </a:solidFill>
            <a:prstDash val="solid"/>
            <a:round/>
            <a:headEnd type="none" w="med" len="med"/>
            <a:tailEnd type="none" w="med" len="med"/>
          </a:ln>
        </p:spPr>
      </p:cxnSp>
      <p:cxnSp>
        <p:nvCxnSpPr>
          <p:cNvPr id="647" name="Google Shape;647;p45"/>
          <p:cNvCxnSpPr>
            <a:cxnSpLocks/>
            <a:stCxn id="592" idx="3"/>
            <a:endCxn id="580" idx="3"/>
          </p:cNvCxnSpPr>
          <p:nvPr/>
        </p:nvCxnSpPr>
        <p:spPr>
          <a:xfrm>
            <a:off x="7444150" y="1578312"/>
            <a:ext cx="630300" cy="663973"/>
          </a:xfrm>
          <a:prstGeom prst="bentConnector3">
            <a:avLst>
              <a:gd name="adj1" fmla="val 136268"/>
            </a:avLst>
          </a:prstGeom>
          <a:noFill/>
          <a:ln w="9525" cap="flat" cmpd="sng">
            <a:solidFill>
              <a:schemeClr val="lt1"/>
            </a:solidFill>
            <a:prstDash val="solid"/>
            <a:round/>
            <a:headEnd type="none" w="med" len="med"/>
            <a:tailEnd type="none" w="med" len="med"/>
          </a:ln>
        </p:spPr>
      </p:cxnSp>
      <p:cxnSp>
        <p:nvCxnSpPr>
          <p:cNvPr id="648" name="Google Shape;648;p45"/>
          <p:cNvCxnSpPr>
            <a:cxnSpLocks/>
            <a:stCxn id="592" idx="1"/>
            <a:endCxn id="580" idx="1"/>
          </p:cNvCxnSpPr>
          <p:nvPr/>
        </p:nvCxnSpPr>
        <p:spPr>
          <a:xfrm rot="10800000" flipV="1">
            <a:off x="6329350" y="1578311"/>
            <a:ext cx="630300" cy="663973"/>
          </a:xfrm>
          <a:prstGeom prst="bentConnector3">
            <a:avLst>
              <a:gd name="adj1" fmla="val 136268"/>
            </a:avLst>
          </a:prstGeom>
          <a:noFill/>
          <a:ln w="9525" cap="flat" cmpd="sng">
            <a:solidFill>
              <a:schemeClr val="lt1"/>
            </a:solidFill>
            <a:prstDash val="solid"/>
            <a:round/>
            <a:headEnd type="none" w="med" len="med"/>
            <a:tailEnd type="none" w="med" len="med"/>
          </a:ln>
        </p:spPr>
      </p:cxnSp>
      <p:cxnSp>
        <p:nvCxnSpPr>
          <p:cNvPr id="649" name="Google Shape;649;p45"/>
          <p:cNvCxnSpPr>
            <a:cxnSpLocks/>
            <a:stCxn id="591" idx="3"/>
            <a:endCxn id="584" idx="3"/>
          </p:cNvCxnSpPr>
          <p:nvPr/>
        </p:nvCxnSpPr>
        <p:spPr>
          <a:xfrm>
            <a:off x="4814200" y="1578312"/>
            <a:ext cx="630302" cy="697439"/>
          </a:xfrm>
          <a:prstGeom prst="bentConnector3">
            <a:avLst>
              <a:gd name="adj1" fmla="val 136268"/>
            </a:avLst>
          </a:prstGeom>
          <a:noFill/>
          <a:ln w="9525" cap="flat" cmpd="sng">
            <a:solidFill>
              <a:schemeClr val="lt1"/>
            </a:solidFill>
            <a:prstDash val="solid"/>
            <a:round/>
            <a:headEnd type="none" w="med" len="med"/>
            <a:tailEnd type="none" w="med" len="med"/>
          </a:ln>
        </p:spPr>
      </p:cxnSp>
      <p:grpSp>
        <p:nvGrpSpPr>
          <p:cNvPr id="656" name="Google Shape;656;p45"/>
          <p:cNvGrpSpPr/>
          <p:nvPr/>
        </p:nvGrpSpPr>
        <p:grpSpPr>
          <a:xfrm>
            <a:off x="405288" y="860175"/>
            <a:ext cx="171000" cy="3574050"/>
            <a:chOff x="5816800" y="2392275"/>
            <a:chExt cx="171000" cy="3574050"/>
          </a:xfrm>
        </p:grpSpPr>
        <p:sp>
          <p:nvSpPr>
            <p:cNvPr id="657" name="Google Shape;657;p45"/>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8" name="Google Shape;658;p45"/>
            <p:cNvCxnSpPr>
              <a:stCxn id="657" idx="2"/>
              <a:endCxn id="576"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659" name="Google Shape;659;p45"/>
          <p:cNvGrpSpPr/>
          <p:nvPr/>
        </p:nvGrpSpPr>
        <p:grpSpPr>
          <a:xfrm flipH="1">
            <a:off x="8567798" y="860175"/>
            <a:ext cx="171000" cy="3574050"/>
            <a:chOff x="5816800" y="2392275"/>
            <a:chExt cx="171000" cy="3574050"/>
          </a:xfrm>
        </p:grpSpPr>
        <p:sp>
          <p:nvSpPr>
            <p:cNvPr id="660" name="Google Shape;660;p45"/>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1" name="Google Shape;661;p45"/>
            <p:cNvCxnSpPr>
              <a:stCxn id="660" idx="2"/>
              <a:endCxn id="576"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sp>
        <p:nvSpPr>
          <p:cNvPr id="662" name="Google Shape;662;p4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Operaciones de las BD Clave - Valor</a:t>
            </a:r>
            <a:endParaRPr dirty="0">
              <a:solidFill>
                <a:schemeClr val="dk1"/>
              </a:solidFill>
            </a:endParaRPr>
          </a:p>
        </p:txBody>
      </p:sp>
      <p:sp>
        <p:nvSpPr>
          <p:cNvPr id="15" name="CuadroTexto 14">
            <a:extLst>
              <a:ext uri="{FF2B5EF4-FFF2-40B4-BE49-F238E27FC236}">
                <a16:creationId xmlns:a16="http://schemas.microsoft.com/office/drawing/2014/main" id="{FEC5156A-F76D-1F1E-95C2-5B4C307520BF}"/>
              </a:ext>
            </a:extLst>
          </p:cNvPr>
          <p:cNvSpPr txBox="1"/>
          <p:nvPr/>
        </p:nvSpPr>
        <p:spPr>
          <a:xfrm>
            <a:off x="1235676" y="3028600"/>
            <a:ext cx="6680886" cy="1323439"/>
          </a:xfrm>
          <a:prstGeom prst="rect">
            <a:avLst/>
          </a:prstGeom>
          <a:noFill/>
        </p:spPr>
        <p:txBody>
          <a:bodyPr wrap="square">
            <a:spAutoFit/>
          </a:bodyPr>
          <a:lstStyle/>
          <a:p>
            <a:pPr algn="ctr"/>
            <a:r>
              <a:rPr lang="es-MX" sz="2000" b="0" i="0" dirty="0">
                <a:solidFill>
                  <a:schemeClr val="accent5">
                    <a:lumMod val="20000"/>
                    <a:lumOff val="80000"/>
                  </a:schemeClr>
                </a:solidFill>
                <a:effectLst/>
                <a:latin typeface="Söhne"/>
              </a:rPr>
              <a:t>Estas operaciones forman la base para interactuar con los datos en una base de datos clave-valor y son esenciales para realizar una amplia variedad de tareas de almacenamiento y recuperación de datos.</a:t>
            </a:r>
            <a:endParaRPr lang="es-MX" sz="2000" dirty="0">
              <a:solidFill>
                <a:schemeClr val="accent5">
                  <a:lumMod val="20000"/>
                  <a:lumOff val="80000"/>
                </a:schemeClr>
              </a:solidFill>
            </a:endParaRPr>
          </a:p>
        </p:txBody>
      </p:sp>
    </p:spTree>
    <p:extLst>
      <p:ext uri="{BB962C8B-B14F-4D97-AF65-F5344CB8AC3E}">
        <p14:creationId xmlns:p14="http://schemas.microsoft.com/office/powerpoint/2010/main" val="2416209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8"/>
          <p:cNvSpPr/>
          <p:nvPr/>
        </p:nvSpPr>
        <p:spPr>
          <a:xfrm>
            <a:off x="1052325" y="1963612"/>
            <a:ext cx="1818300" cy="13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txBox="1"/>
          <p:nvPr/>
        </p:nvSpPr>
        <p:spPr>
          <a:xfrm>
            <a:off x="938875" y="2190712"/>
            <a:ext cx="2045100" cy="46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lt1"/>
                </a:solidFill>
                <a:latin typeface="Fugaz One"/>
                <a:ea typeface="Fugaz One"/>
                <a:cs typeface="Fugaz One"/>
                <a:sym typeface="Fugaz One"/>
              </a:rPr>
              <a:t>REDIS</a:t>
            </a:r>
            <a:endParaRPr sz="2500" dirty="0">
              <a:solidFill>
                <a:schemeClr val="lt1"/>
              </a:solidFill>
              <a:latin typeface="Fugaz One"/>
              <a:ea typeface="Fugaz One"/>
              <a:cs typeface="Fugaz One"/>
              <a:sym typeface="Fugaz One"/>
            </a:endParaRPr>
          </a:p>
        </p:txBody>
      </p:sp>
      <p:sp>
        <p:nvSpPr>
          <p:cNvPr id="305" name="Google Shape;305;p38"/>
          <p:cNvSpPr/>
          <p:nvPr/>
        </p:nvSpPr>
        <p:spPr>
          <a:xfrm>
            <a:off x="1827175" y="2817437"/>
            <a:ext cx="268500" cy="2685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3662900" y="1963612"/>
            <a:ext cx="1818300" cy="13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txBox="1"/>
          <p:nvPr/>
        </p:nvSpPr>
        <p:spPr>
          <a:xfrm>
            <a:off x="3549450" y="2190712"/>
            <a:ext cx="2045100" cy="46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lt1"/>
                </a:solidFill>
                <a:latin typeface="Fugaz One"/>
                <a:ea typeface="Fugaz One"/>
                <a:cs typeface="Fugaz One"/>
                <a:sym typeface="Fugaz One"/>
              </a:rPr>
              <a:t>Amazon DynamoDB</a:t>
            </a:r>
            <a:endParaRPr sz="2500" dirty="0">
              <a:solidFill>
                <a:schemeClr val="lt1"/>
              </a:solidFill>
              <a:latin typeface="Fugaz One"/>
              <a:ea typeface="Fugaz One"/>
              <a:cs typeface="Fugaz One"/>
              <a:sym typeface="Fugaz One"/>
            </a:endParaRPr>
          </a:p>
        </p:txBody>
      </p:sp>
      <p:sp>
        <p:nvSpPr>
          <p:cNvPr id="309" name="Google Shape;309;p38"/>
          <p:cNvSpPr/>
          <p:nvPr/>
        </p:nvSpPr>
        <p:spPr>
          <a:xfrm>
            <a:off x="4437750" y="2817437"/>
            <a:ext cx="268500" cy="2685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6273475" y="1963612"/>
            <a:ext cx="1818300" cy="13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txBox="1"/>
          <p:nvPr/>
        </p:nvSpPr>
        <p:spPr>
          <a:xfrm>
            <a:off x="6160025" y="2190712"/>
            <a:ext cx="2045100" cy="46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lt1"/>
                </a:solidFill>
                <a:latin typeface="Fugaz One"/>
                <a:ea typeface="Fugaz One"/>
                <a:cs typeface="Fugaz One"/>
                <a:sym typeface="Fugaz One"/>
              </a:rPr>
              <a:t>Riak</a:t>
            </a:r>
            <a:endParaRPr sz="2500" dirty="0">
              <a:solidFill>
                <a:schemeClr val="lt1"/>
              </a:solidFill>
              <a:latin typeface="Fugaz One"/>
              <a:ea typeface="Fugaz One"/>
              <a:cs typeface="Fugaz One"/>
              <a:sym typeface="Fugaz One"/>
            </a:endParaRPr>
          </a:p>
        </p:txBody>
      </p:sp>
      <p:sp>
        <p:nvSpPr>
          <p:cNvPr id="313" name="Google Shape;313;p38"/>
          <p:cNvSpPr/>
          <p:nvPr/>
        </p:nvSpPr>
        <p:spPr>
          <a:xfrm>
            <a:off x="7048325" y="2817437"/>
            <a:ext cx="268500" cy="2685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 name="Google Shape;314;p38"/>
          <p:cNvCxnSpPr>
            <a:stCxn id="305" idx="1"/>
          </p:cNvCxnSpPr>
          <p:nvPr/>
        </p:nvCxnSpPr>
        <p:spPr>
          <a:xfrm rot="10800000">
            <a:off x="945775" y="2951687"/>
            <a:ext cx="881400" cy="0"/>
          </a:xfrm>
          <a:prstGeom prst="straightConnector1">
            <a:avLst/>
          </a:prstGeom>
          <a:noFill/>
          <a:ln w="9525" cap="flat" cmpd="sng">
            <a:solidFill>
              <a:schemeClr val="lt1"/>
            </a:solidFill>
            <a:prstDash val="solid"/>
            <a:round/>
            <a:headEnd type="none" w="med" len="med"/>
            <a:tailEnd type="none" w="med" len="med"/>
          </a:ln>
        </p:spPr>
      </p:cxnSp>
      <p:cxnSp>
        <p:nvCxnSpPr>
          <p:cNvPr id="315" name="Google Shape;315;p38"/>
          <p:cNvCxnSpPr>
            <a:endCxn id="309" idx="1"/>
          </p:cNvCxnSpPr>
          <p:nvPr/>
        </p:nvCxnSpPr>
        <p:spPr>
          <a:xfrm>
            <a:off x="2095650" y="2951687"/>
            <a:ext cx="2342100" cy="0"/>
          </a:xfrm>
          <a:prstGeom prst="straightConnector1">
            <a:avLst/>
          </a:prstGeom>
          <a:noFill/>
          <a:ln w="9525" cap="flat" cmpd="sng">
            <a:solidFill>
              <a:schemeClr val="lt1"/>
            </a:solidFill>
            <a:prstDash val="solid"/>
            <a:round/>
            <a:headEnd type="none" w="med" len="med"/>
            <a:tailEnd type="none" w="med" len="med"/>
          </a:ln>
        </p:spPr>
      </p:cxnSp>
      <p:cxnSp>
        <p:nvCxnSpPr>
          <p:cNvPr id="316" name="Google Shape;316;p38"/>
          <p:cNvCxnSpPr>
            <a:stCxn id="309" idx="3"/>
            <a:endCxn id="313" idx="1"/>
          </p:cNvCxnSpPr>
          <p:nvPr/>
        </p:nvCxnSpPr>
        <p:spPr>
          <a:xfrm>
            <a:off x="4706250" y="2951687"/>
            <a:ext cx="2342100" cy="0"/>
          </a:xfrm>
          <a:prstGeom prst="straightConnector1">
            <a:avLst/>
          </a:prstGeom>
          <a:noFill/>
          <a:ln w="9525" cap="flat" cmpd="sng">
            <a:solidFill>
              <a:schemeClr val="lt1"/>
            </a:solidFill>
            <a:prstDash val="solid"/>
            <a:round/>
            <a:headEnd type="none" w="med" len="med"/>
            <a:tailEnd type="none" w="med" len="med"/>
          </a:ln>
        </p:spPr>
      </p:cxnSp>
      <p:cxnSp>
        <p:nvCxnSpPr>
          <p:cNvPr id="317" name="Google Shape;317;p38"/>
          <p:cNvCxnSpPr>
            <a:endCxn id="313" idx="3"/>
          </p:cNvCxnSpPr>
          <p:nvPr/>
        </p:nvCxnSpPr>
        <p:spPr>
          <a:xfrm rot="10800000">
            <a:off x="7316825" y="2951687"/>
            <a:ext cx="881400" cy="0"/>
          </a:xfrm>
          <a:prstGeom prst="straightConnector1">
            <a:avLst/>
          </a:prstGeom>
          <a:noFill/>
          <a:ln w="9525" cap="flat" cmpd="sng">
            <a:solidFill>
              <a:schemeClr val="lt1"/>
            </a:solidFill>
            <a:prstDash val="solid"/>
            <a:round/>
            <a:headEnd type="none" w="med" len="med"/>
            <a:tailEnd type="none" w="med" len="med"/>
          </a:ln>
        </p:spPr>
      </p:cxnSp>
      <p:grpSp>
        <p:nvGrpSpPr>
          <p:cNvPr id="318" name="Google Shape;318;p38"/>
          <p:cNvGrpSpPr/>
          <p:nvPr/>
        </p:nvGrpSpPr>
        <p:grpSpPr>
          <a:xfrm>
            <a:off x="405288" y="860200"/>
            <a:ext cx="171000" cy="1668450"/>
            <a:chOff x="5816800" y="2392300"/>
            <a:chExt cx="171000" cy="1668450"/>
          </a:xfrm>
        </p:grpSpPr>
        <p:sp>
          <p:nvSpPr>
            <p:cNvPr id="319" name="Google Shape;319;p38"/>
            <p:cNvSpPr/>
            <p:nvPr/>
          </p:nvSpPr>
          <p:spPr>
            <a:xfrm>
              <a:off x="5816800" y="39908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0" name="Google Shape;320;p38"/>
            <p:cNvCxnSpPr>
              <a:stCxn id="319" idx="2"/>
              <a:endCxn id="302" idx="1"/>
            </p:cNvCxnSpPr>
            <p:nvPr/>
          </p:nvCxnSpPr>
          <p:spPr>
            <a:xfrm rot="10800000" flipH="1">
              <a:off x="5816800" y="2392300"/>
              <a:ext cx="171000" cy="16335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321" name="Google Shape;321;p38"/>
          <p:cNvGrpSpPr/>
          <p:nvPr/>
        </p:nvGrpSpPr>
        <p:grpSpPr>
          <a:xfrm flipH="1">
            <a:off x="8567798" y="860200"/>
            <a:ext cx="171000" cy="1598550"/>
            <a:chOff x="5816800" y="2392300"/>
            <a:chExt cx="171000" cy="1598550"/>
          </a:xfrm>
        </p:grpSpPr>
        <p:sp>
          <p:nvSpPr>
            <p:cNvPr id="322" name="Google Shape;322;p38"/>
            <p:cNvSpPr/>
            <p:nvPr/>
          </p:nvSpPr>
          <p:spPr>
            <a:xfrm>
              <a:off x="5816800" y="3920950"/>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3" name="Google Shape;323;p38"/>
            <p:cNvCxnSpPr>
              <a:stCxn id="322" idx="2"/>
              <a:endCxn id="302" idx="3"/>
            </p:cNvCxnSpPr>
            <p:nvPr/>
          </p:nvCxnSpPr>
          <p:spPr>
            <a:xfrm rot="10800000" flipH="1">
              <a:off x="5816800" y="2392300"/>
              <a:ext cx="171000" cy="1563600"/>
            </a:xfrm>
            <a:prstGeom prst="bentConnector3">
              <a:avLst>
                <a:gd name="adj1" fmla="val -139254"/>
              </a:avLst>
            </a:prstGeom>
            <a:noFill/>
            <a:ln w="9525" cap="flat" cmpd="sng">
              <a:solidFill>
                <a:schemeClr val="lt1"/>
              </a:solidFill>
              <a:prstDash val="solid"/>
              <a:round/>
              <a:headEnd type="none" w="med" len="med"/>
              <a:tailEnd type="none" w="med" len="med"/>
            </a:ln>
          </p:spPr>
        </p:cxnSp>
      </p:grpSp>
      <p:cxnSp>
        <p:nvCxnSpPr>
          <p:cNvPr id="324" name="Google Shape;324;p38"/>
          <p:cNvCxnSpPr>
            <a:cxnSpLocks/>
            <a:endCxn id="325" idx="0"/>
          </p:cNvCxnSpPr>
          <p:nvPr/>
        </p:nvCxnSpPr>
        <p:spPr>
          <a:xfrm rot="-5400000" flipH="1">
            <a:off x="1788925" y="4118150"/>
            <a:ext cx="345600" cy="600"/>
          </a:xfrm>
          <a:prstGeom prst="bentConnector3">
            <a:avLst>
              <a:gd name="adj1" fmla="val 50011"/>
            </a:avLst>
          </a:prstGeom>
          <a:noFill/>
          <a:ln w="9525" cap="flat" cmpd="sng">
            <a:solidFill>
              <a:schemeClr val="lt1"/>
            </a:solidFill>
            <a:prstDash val="solid"/>
            <a:round/>
            <a:headEnd type="none" w="med" len="med"/>
            <a:tailEnd type="none" w="med" len="med"/>
          </a:ln>
        </p:spPr>
      </p:cxnSp>
      <p:cxnSp>
        <p:nvCxnSpPr>
          <p:cNvPr id="326" name="Google Shape;326;p38"/>
          <p:cNvCxnSpPr>
            <a:cxnSpLocks/>
            <a:endCxn id="327" idx="0"/>
          </p:cNvCxnSpPr>
          <p:nvPr/>
        </p:nvCxnSpPr>
        <p:spPr>
          <a:xfrm rot="-5400000" flipH="1">
            <a:off x="4399500" y="4118150"/>
            <a:ext cx="345600" cy="600"/>
          </a:xfrm>
          <a:prstGeom prst="bentConnector3">
            <a:avLst>
              <a:gd name="adj1" fmla="val 50011"/>
            </a:avLst>
          </a:prstGeom>
          <a:noFill/>
          <a:ln w="9525" cap="flat" cmpd="sng">
            <a:solidFill>
              <a:schemeClr val="lt1"/>
            </a:solidFill>
            <a:prstDash val="solid"/>
            <a:round/>
            <a:headEnd type="none" w="med" len="med"/>
            <a:tailEnd type="none" w="med" len="med"/>
          </a:ln>
        </p:spPr>
      </p:cxnSp>
      <p:sp>
        <p:nvSpPr>
          <p:cNvPr id="325" name="Google Shape;325;p38"/>
          <p:cNvSpPr/>
          <p:nvPr/>
        </p:nvSpPr>
        <p:spPr>
          <a:xfrm>
            <a:off x="1926513" y="42913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4537088" y="42913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7147663" y="42913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9" name="Google Shape;329;p38"/>
          <p:cNvCxnSpPr>
            <a:stCxn id="325" idx="6"/>
            <a:endCxn id="327" idx="2"/>
          </p:cNvCxnSpPr>
          <p:nvPr/>
        </p:nvCxnSpPr>
        <p:spPr>
          <a:xfrm>
            <a:off x="1996413" y="4326275"/>
            <a:ext cx="2540700" cy="600"/>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330" name="Google Shape;330;p38"/>
          <p:cNvCxnSpPr>
            <a:cxnSpLocks/>
            <a:endCxn id="328" idx="0"/>
          </p:cNvCxnSpPr>
          <p:nvPr/>
        </p:nvCxnSpPr>
        <p:spPr>
          <a:xfrm rot="-5400000" flipH="1">
            <a:off x="7010075" y="4118150"/>
            <a:ext cx="345600" cy="600"/>
          </a:xfrm>
          <a:prstGeom prst="bentConnector3">
            <a:avLst>
              <a:gd name="adj1" fmla="val 50011"/>
            </a:avLst>
          </a:prstGeom>
          <a:noFill/>
          <a:ln w="9525" cap="flat" cmpd="sng">
            <a:solidFill>
              <a:schemeClr val="lt1"/>
            </a:solidFill>
            <a:prstDash val="solid"/>
            <a:round/>
            <a:headEnd type="none" w="med" len="med"/>
            <a:tailEnd type="none" w="med" len="med"/>
          </a:ln>
        </p:spPr>
      </p:cxnSp>
      <p:cxnSp>
        <p:nvCxnSpPr>
          <p:cNvPr id="331" name="Google Shape;331;p38"/>
          <p:cNvCxnSpPr>
            <a:stCxn id="327" idx="6"/>
            <a:endCxn id="328" idx="2"/>
          </p:cNvCxnSpPr>
          <p:nvPr/>
        </p:nvCxnSpPr>
        <p:spPr>
          <a:xfrm>
            <a:off x="4606988" y="4326275"/>
            <a:ext cx="2540700" cy="600"/>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332" name="Google Shape;332;p38"/>
          <p:cNvCxnSpPr>
            <a:stCxn id="304" idx="0"/>
            <a:endCxn id="308" idx="0"/>
          </p:cNvCxnSpPr>
          <p:nvPr/>
        </p:nvCxnSpPr>
        <p:spPr>
          <a:xfrm rot="-5400000" flipH="1">
            <a:off x="3266425" y="885712"/>
            <a:ext cx="600" cy="26106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333" name="Google Shape;333;p38"/>
          <p:cNvCxnSpPr>
            <a:stCxn id="308" idx="0"/>
            <a:endCxn id="312" idx="0"/>
          </p:cNvCxnSpPr>
          <p:nvPr/>
        </p:nvCxnSpPr>
        <p:spPr>
          <a:xfrm rot="-5400000" flipH="1">
            <a:off x="5877000" y="885712"/>
            <a:ext cx="600" cy="26106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334" name="Google Shape;334;p38"/>
          <p:cNvSpPr txBox="1">
            <a:spLocks noGrp="1"/>
          </p:cNvSpPr>
          <p:nvPr>
            <p:ph type="title"/>
          </p:nvPr>
        </p:nvSpPr>
        <p:spPr>
          <a:xfrm>
            <a:off x="720000" y="60319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dk1"/>
                </a:solidFill>
              </a:rPr>
              <a:t>SISTEMAS DE GESTION DE BASE DE DATOS NoSQL</a:t>
            </a:r>
            <a:endParaRPr sz="2400" dirty="0">
              <a:solidFill>
                <a:schemeClr val="dk1"/>
              </a:solidFill>
            </a:endParaRPr>
          </a:p>
        </p:txBody>
      </p:sp>
      <p:pic>
        <p:nvPicPr>
          <p:cNvPr id="3" name="Imagen 2" descr="Logotipo, Icono, nombre de la empresa&#10;&#10;Descripción generada automáticamente">
            <a:extLst>
              <a:ext uri="{FF2B5EF4-FFF2-40B4-BE49-F238E27FC236}">
                <a16:creationId xmlns:a16="http://schemas.microsoft.com/office/drawing/2014/main" id="{8354C137-3E5C-CA95-591A-A20B6F3E34AD}"/>
              </a:ext>
            </a:extLst>
          </p:cNvPr>
          <p:cNvPicPr>
            <a:picLocks noChangeAspect="1"/>
          </p:cNvPicPr>
          <p:nvPr/>
        </p:nvPicPr>
        <p:blipFill>
          <a:blip r:embed="rId3"/>
          <a:stretch>
            <a:fillRect/>
          </a:stretch>
        </p:blipFill>
        <p:spPr>
          <a:xfrm>
            <a:off x="1522891" y="3188206"/>
            <a:ext cx="871042" cy="735388"/>
          </a:xfrm>
          <a:prstGeom prst="rect">
            <a:avLst/>
          </a:prstGeom>
        </p:spPr>
      </p:pic>
      <p:pic>
        <p:nvPicPr>
          <p:cNvPr id="5" name="Imagen 4" descr="Imagen que contiene nombre de la empresa&#10;&#10;Descripción generada automáticamente">
            <a:extLst>
              <a:ext uri="{FF2B5EF4-FFF2-40B4-BE49-F238E27FC236}">
                <a16:creationId xmlns:a16="http://schemas.microsoft.com/office/drawing/2014/main" id="{50DC43AE-72FA-B21D-5B88-9A8BB3B86B2D}"/>
              </a:ext>
            </a:extLst>
          </p:cNvPr>
          <p:cNvPicPr>
            <a:picLocks noChangeAspect="1"/>
          </p:cNvPicPr>
          <p:nvPr/>
        </p:nvPicPr>
        <p:blipFill rotWithShape="1">
          <a:blip r:embed="rId4"/>
          <a:srcRect l="18338" t="19282" r="17921" b="25377"/>
          <a:stretch/>
        </p:blipFill>
        <p:spPr>
          <a:xfrm>
            <a:off x="3760199" y="3195571"/>
            <a:ext cx="1637701" cy="740655"/>
          </a:xfrm>
          <a:prstGeom prst="rect">
            <a:avLst/>
          </a:prstGeom>
        </p:spPr>
      </p:pic>
      <p:pic>
        <p:nvPicPr>
          <p:cNvPr id="7" name="Imagen 6" descr="Logotipo, nombre de la empresa&#10;&#10;Descripción generada automáticamente">
            <a:extLst>
              <a:ext uri="{FF2B5EF4-FFF2-40B4-BE49-F238E27FC236}">
                <a16:creationId xmlns:a16="http://schemas.microsoft.com/office/drawing/2014/main" id="{BDBB45B6-A319-D767-BBE3-2A553BB6A711}"/>
              </a:ext>
            </a:extLst>
          </p:cNvPr>
          <p:cNvPicPr>
            <a:picLocks noChangeAspect="1"/>
          </p:cNvPicPr>
          <p:nvPr/>
        </p:nvPicPr>
        <p:blipFill rotWithShape="1">
          <a:blip r:embed="rId5"/>
          <a:srcRect t="27360" b="22966"/>
          <a:stretch/>
        </p:blipFill>
        <p:spPr>
          <a:xfrm>
            <a:off x="6436470" y="3185107"/>
            <a:ext cx="1507607" cy="74887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0"/>
          <p:cNvSpPr/>
          <p:nvPr/>
        </p:nvSpPr>
        <p:spPr>
          <a:xfrm>
            <a:off x="1915125" y="315400"/>
            <a:ext cx="5313600" cy="451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8" name="Google Shape;748;p50"/>
          <p:cNvPicPr preferRelativeResize="0"/>
          <p:nvPr/>
        </p:nvPicPr>
        <p:blipFill>
          <a:blip r:embed="rId3">
            <a:alphaModFix/>
          </a:blip>
          <a:stretch>
            <a:fillRect/>
          </a:stretch>
        </p:blipFill>
        <p:spPr>
          <a:xfrm>
            <a:off x="3494506" y="315400"/>
            <a:ext cx="2154985" cy="2089151"/>
          </a:xfrm>
          <a:prstGeom prst="rect">
            <a:avLst/>
          </a:prstGeom>
          <a:noFill/>
          <a:ln>
            <a:noFill/>
          </a:ln>
        </p:spPr>
      </p:pic>
      <p:grpSp>
        <p:nvGrpSpPr>
          <p:cNvPr id="749" name="Google Shape;749;p50"/>
          <p:cNvGrpSpPr/>
          <p:nvPr/>
        </p:nvGrpSpPr>
        <p:grpSpPr>
          <a:xfrm flipH="1">
            <a:off x="2111446" y="1717225"/>
            <a:ext cx="828300" cy="2886850"/>
            <a:chOff x="6908048" y="1202225"/>
            <a:chExt cx="898346" cy="1888600"/>
          </a:xfrm>
        </p:grpSpPr>
        <p:cxnSp>
          <p:nvCxnSpPr>
            <p:cNvPr id="750" name="Google Shape;750;p50"/>
            <p:cNvCxnSpPr>
              <a:stCxn id="751" idx="1"/>
              <a:endCxn id="752" idx="2"/>
            </p:cNvCxnSpPr>
            <p:nvPr/>
          </p:nvCxnSpPr>
          <p:spPr>
            <a:xfrm rot="10800000">
              <a:off x="6978093" y="1237125"/>
              <a:ext cx="828300" cy="1853700"/>
            </a:xfrm>
            <a:prstGeom prst="bentConnector3">
              <a:avLst>
                <a:gd name="adj1" fmla="val -28749"/>
              </a:avLst>
            </a:prstGeom>
            <a:noFill/>
            <a:ln w="9525" cap="flat" cmpd="sng">
              <a:solidFill>
                <a:schemeClr val="lt1"/>
              </a:solidFill>
              <a:prstDash val="solid"/>
              <a:round/>
              <a:headEnd type="none" w="med" len="med"/>
              <a:tailEnd type="none" w="med" len="med"/>
            </a:ln>
          </p:spPr>
        </p:cxnSp>
        <p:sp>
          <p:nvSpPr>
            <p:cNvPr id="752" name="Google Shape;752;p50"/>
            <p:cNvSpPr/>
            <p:nvPr/>
          </p:nvSpPr>
          <p:spPr>
            <a:xfrm flipH="1">
              <a:off x="6908048" y="1202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50"/>
          <p:cNvGrpSpPr/>
          <p:nvPr/>
        </p:nvGrpSpPr>
        <p:grpSpPr>
          <a:xfrm>
            <a:off x="6204241" y="1717224"/>
            <a:ext cx="898159" cy="2833503"/>
            <a:chOff x="6908048" y="1202225"/>
            <a:chExt cx="898159" cy="1888600"/>
          </a:xfrm>
        </p:grpSpPr>
        <p:cxnSp>
          <p:nvCxnSpPr>
            <p:cNvPr id="754" name="Google Shape;754;p50"/>
            <p:cNvCxnSpPr>
              <a:cxnSpLocks/>
              <a:stCxn id="751" idx="3"/>
              <a:endCxn id="755" idx="2"/>
            </p:cNvCxnSpPr>
            <p:nvPr/>
          </p:nvCxnSpPr>
          <p:spPr>
            <a:xfrm rot="10800000">
              <a:off x="6977907" y="1237125"/>
              <a:ext cx="828300" cy="1853700"/>
            </a:xfrm>
            <a:prstGeom prst="bentConnector3">
              <a:avLst>
                <a:gd name="adj1" fmla="val -28749"/>
              </a:avLst>
            </a:prstGeom>
            <a:noFill/>
            <a:ln w="9525" cap="flat" cmpd="sng">
              <a:solidFill>
                <a:schemeClr val="lt1"/>
              </a:solidFill>
              <a:prstDash val="solid"/>
              <a:round/>
              <a:headEnd type="none" w="med" len="med"/>
              <a:tailEnd type="none" w="med" len="med"/>
            </a:ln>
          </p:spPr>
        </p:cxnSp>
        <p:sp>
          <p:nvSpPr>
            <p:cNvPr id="755" name="Google Shape;755;p50"/>
            <p:cNvSpPr/>
            <p:nvPr/>
          </p:nvSpPr>
          <p:spPr>
            <a:xfrm flipH="1">
              <a:off x="6908048" y="1202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50"/>
          <p:cNvSpPr txBox="1">
            <a:spLocks noGrp="1"/>
          </p:cNvSpPr>
          <p:nvPr>
            <p:ph type="title"/>
          </p:nvPr>
        </p:nvSpPr>
        <p:spPr>
          <a:xfrm>
            <a:off x="2041400" y="2607575"/>
            <a:ext cx="5061000" cy="19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Base de Datos NoSQL</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48"/>
          <p:cNvSpPr/>
          <p:nvPr/>
        </p:nvSpPr>
        <p:spPr>
          <a:xfrm>
            <a:off x="5283600" y="25161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8"/>
          <p:cNvSpPr/>
          <p:nvPr/>
        </p:nvSpPr>
        <p:spPr>
          <a:xfrm>
            <a:off x="4199950" y="-36465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156300" y="-90275"/>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txBox="1">
            <a:spLocks noGrp="1"/>
          </p:cNvSpPr>
          <p:nvPr>
            <p:ph type="subTitle" idx="1"/>
          </p:nvPr>
        </p:nvSpPr>
        <p:spPr>
          <a:xfrm>
            <a:off x="713100" y="2051222"/>
            <a:ext cx="4011300" cy="22779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2000" dirty="0"/>
              <a:t>SET </a:t>
            </a:r>
            <a:r>
              <a:rPr lang="es-MX" sz="2000" dirty="0" err="1"/>
              <a:t>key</a:t>
            </a:r>
            <a:r>
              <a:rPr lang="es-MX" sz="2000" dirty="0"/>
              <a:t> </a:t>
            </a:r>
            <a:r>
              <a:rPr lang="es-MX" sz="2000" dirty="0" err="1"/>
              <a:t>value</a:t>
            </a:r>
            <a:r>
              <a:rPr lang="es-MX" sz="2000" dirty="0"/>
              <a:t>: </a:t>
            </a:r>
          </a:p>
          <a:p>
            <a:pPr marL="0" lvl="0" indent="0" algn="ctr" rtl="0">
              <a:spcBef>
                <a:spcPts val="0"/>
              </a:spcBef>
              <a:spcAft>
                <a:spcPts val="0"/>
              </a:spcAft>
              <a:buNone/>
            </a:pPr>
            <a:endParaRPr lang="es-MX" sz="2000" dirty="0"/>
          </a:p>
          <a:p>
            <a:pPr marL="0" lvl="0" indent="0" algn="ctr" rtl="0">
              <a:spcBef>
                <a:spcPts val="0"/>
              </a:spcBef>
              <a:spcAft>
                <a:spcPts val="0"/>
              </a:spcAft>
              <a:buNone/>
            </a:pPr>
            <a:r>
              <a:rPr lang="es-MX" sz="2000" dirty="0"/>
              <a:t>Almacena un valor asociado a una clave.</a:t>
            </a:r>
            <a:endParaRPr sz="2000" dirty="0"/>
          </a:p>
        </p:txBody>
      </p:sp>
      <p:grpSp>
        <p:nvGrpSpPr>
          <p:cNvPr id="725" name="Google Shape;725;p48"/>
          <p:cNvGrpSpPr/>
          <p:nvPr/>
        </p:nvGrpSpPr>
        <p:grpSpPr>
          <a:xfrm>
            <a:off x="7593848" y="821225"/>
            <a:ext cx="70500" cy="3501050"/>
            <a:chOff x="7593848" y="821225"/>
            <a:chExt cx="70500" cy="3501050"/>
          </a:xfrm>
        </p:grpSpPr>
        <p:sp>
          <p:nvSpPr>
            <p:cNvPr id="726" name="Google Shape;726;p48"/>
            <p:cNvSpPr/>
            <p:nvPr/>
          </p:nvSpPr>
          <p:spPr>
            <a:xfrm flipH="1">
              <a:off x="7593848" y="42523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7" name="Google Shape;727;p48"/>
            <p:cNvCxnSpPr>
              <a:stCxn id="726" idx="2"/>
              <a:endCxn id="728" idx="2"/>
            </p:cNvCxnSpPr>
            <p:nvPr/>
          </p:nvCxnSpPr>
          <p:spPr>
            <a:xfrm rot="10800000" flipH="1">
              <a:off x="7663748" y="856225"/>
              <a:ext cx="600" cy="3431100"/>
            </a:xfrm>
            <a:prstGeom prst="bentConnector3">
              <a:avLst>
                <a:gd name="adj1" fmla="val 106662863"/>
              </a:avLst>
            </a:prstGeom>
            <a:noFill/>
            <a:ln w="9525" cap="flat" cmpd="sng">
              <a:solidFill>
                <a:schemeClr val="lt1"/>
              </a:solidFill>
              <a:prstDash val="solid"/>
              <a:round/>
              <a:headEnd type="none" w="med" len="med"/>
              <a:tailEnd type="none" w="med" len="med"/>
            </a:ln>
          </p:spPr>
        </p:cxnSp>
        <p:sp>
          <p:nvSpPr>
            <p:cNvPr id="728" name="Google Shape;728;p48"/>
            <p:cNvSpPr/>
            <p:nvPr/>
          </p:nvSpPr>
          <p:spPr>
            <a:xfrm flipH="1">
              <a:off x="7593848" y="821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9" name="Google Shape;729;p48"/>
          <p:cNvCxnSpPr>
            <a:cxnSpLocks/>
            <a:stCxn id="723" idx="1"/>
            <a:endCxn id="730" idx="1"/>
          </p:cNvCxnSpPr>
          <p:nvPr/>
        </p:nvCxnSpPr>
        <p:spPr>
          <a:xfrm rot="10800000">
            <a:off x="713100" y="1716399"/>
            <a:ext cx="12700" cy="1473812"/>
          </a:xfrm>
          <a:prstGeom prst="bentConnector3">
            <a:avLst>
              <a:gd name="adj1" fmla="val 1800000"/>
            </a:avLst>
          </a:prstGeom>
          <a:noFill/>
          <a:ln w="9525" cap="flat" cmpd="sng">
            <a:solidFill>
              <a:schemeClr val="lt1"/>
            </a:solidFill>
            <a:prstDash val="solid"/>
            <a:round/>
            <a:headEnd type="none" w="med" len="med"/>
            <a:tailEnd type="none" w="med" len="med"/>
          </a:ln>
        </p:spPr>
      </p:cxnSp>
      <p:sp>
        <p:nvSpPr>
          <p:cNvPr id="730" name="Google Shape;730;p48"/>
          <p:cNvSpPr txBox="1">
            <a:spLocks noGrp="1"/>
          </p:cNvSpPr>
          <p:nvPr>
            <p:ph type="title"/>
          </p:nvPr>
        </p:nvSpPr>
        <p:spPr>
          <a:xfrm>
            <a:off x="713100" y="1381575"/>
            <a:ext cx="4032600" cy="6696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Crear (</a:t>
            </a:r>
            <a:r>
              <a:rPr lang="es-MX" dirty="0" err="1"/>
              <a:t>Create</a:t>
            </a:r>
            <a:r>
              <a:rPr lang="es-MX" dirty="0"/>
              <a:t>)</a:t>
            </a:r>
            <a:endParaRPr dirty="0"/>
          </a:p>
        </p:txBody>
      </p:sp>
      <p:sp>
        <p:nvSpPr>
          <p:cNvPr id="7" name="CuadroTexto 6">
            <a:extLst>
              <a:ext uri="{FF2B5EF4-FFF2-40B4-BE49-F238E27FC236}">
                <a16:creationId xmlns:a16="http://schemas.microsoft.com/office/drawing/2014/main" id="{90BA2253-3282-935B-BE26-AEC1AE4585E1}"/>
              </a:ext>
            </a:extLst>
          </p:cNvPr>
          <p:cNvSpPr txBox="1"/>
          <p:nvPr/>
        </p:nvSpPr>
        <p:spPr>
          <a:xfrm>
            <a:off x="5255500" y="225499"/>
            <a:ext cx="2895649" cy="830997"/>
          </a:xfrm>
          <a:prstGeom prst="rect">
            <a:avLst/>
          </a:prstGeom>
          <a:noFill/>
        </p:spPr>
        <p:txBody>
          <a:bodyPr wrap="square">
            <a:spAutoFit/>
          </a:bodyPr>
          <a:lstStyle/>
          <a:p>
            <a:r>
              <a:rPr lang="es-MX" sz="2400" b="1" dirty="0">
                <a:solidFill>
                  <a:schemeClr val="bg2"/>
                </a:solidFill>
                <a:latin typeface="+mj-lt"/>
              </a:rPr>
              <a:t>Base de datos CLAVE-VALOR </a:t>
            </a:r>
          </a:p>
        </p:txBody>
      </p:sp>
      <p:sp>
        <p:nvSpPr>
          <p:cNvPr id="3" name="CuadroTexto 2">
            <a:extLst>
              <a:ext uri="{FF2B5EF4-FFF2-40B4-BE49-F238E27FC236}">
                <a16:creationId xmlns:a16="http://schemas.microsoft.com/office/drawing/2014/main" id="{522D3BD4-AB7B-BF87-6B20-4BCAAD02D518}"/>
              </a:ext>
            </a:extLst>
          </p:cNvPr>
          <p:cNvSpPr txBox="1"/>
          <p:nvPr/>
        </p:nvSpPr>
        <p:spPr>
          <a:xfrm>
            <a:off x="403528" y="4214535"/>
            <a:ext cx="4651744" cy="461665"/>
          </a:xfrm>
          <a:prstGeom prst="rect">
            <a:avLst/>
          </a:prstGeom>
          <a:noFill/>
        </p:spPr>
        <p:txBody>
          <a:bodyPr wrap="square">
            <a:spAutoFit/>
          </a:bodyPr>
          <a:lstStyle/>
          <a:p>
            <a:pPr algn="ctr"/>
            <a:r>
              <a:rPr lang="es-MX" sz="2400" b="1" dirty="0">
                <a:solidFill>
                  <a:schemeClr val="bg2"/>
                </a:solidFill>
              </a:rPr>
              <a:t>SET usuario:1 "nombre1"</a:t>
            </a:r>
          </a:p>
        </p:txBody>
      </p:sp>
      <p:sp>
        <p:nvSpPr>
          <p:cNvPr id="4" name="Elipse 3">
            <a:extLst>
              <a:ext uri="{FF2B5EF4-FFF2-40B4-BE49-F238E27FC236}">
                <a16:creationId xmlns:a16="http://schemas.microsoft.com/office/drawing/2014/main" id="{E42A56C5-3A05-FDF3-944C-C2880155A5FF}"/>
              </a:ext>
            </a:extLst>
          </p:cNvPr>
          <p:cNvSpPr/>
          <p:nvPr/>
        </p:nvSpPr>
        <p:spPr>
          <a:xfrm>
            <a:off x="4993989" y="1179475"/>
            <a:ext cx="2895649" cy="2673250"/>
          </a:xfrm>
          <a:prstGeom prst="ellipse">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48"/>
          <p:cNvSpPr/>
          <p:nvPr/>
        </p:nvSpPr>
        <p:spPr>
          <a:xfrm>
            <a:off x="5283600" y="25161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8"/>
          <p:cNvSpPr/>
          <p:nvPr/>
        </p:nvSpPr>
        <p:spPr>
          <a:xfrm>
            <a:off x="4199950" y="-36465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156300" y="-90275"/>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txBox="1">
            <a:spLocks noGrp="1"/>
          </p:cNvSpPr>
          <p:nvPr>
            <p:ph type="subTitle" idx="1"/>
          </p:nvPr>
        </p:nvSpPr>
        <p:spPr>
          <a:xfrm>
            <a:off x="713100" y="2051222"/>
            <a:ext cx="4011300" cy="22779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2000" dirty="0"/>
              <a:t>GET </a:t>
            </a:r>
            <a:r>
              <a:rPr lang="es-MX" sz="2000" dirty="0" err="1"/>
              <a:t>key</a:t>
            </a:r>
            <a:r>
              <a:rPr lang="es-MX" sz="2000" dirty="0"/>
              <a:t>: </a:t>
            </a:r>
          </a:p>
          <a:p>
            <a:pPr marL="0" lvl="0" indent="0" algn="ctr" rtl="0">
              <a:spcBef>
                <a:spcPts val="0"/>
              </a:spcBef>
              <a:spcAft>
                <a:spcPts val="0"/>
              </a:spcAft>
              <a:buNone/>
            </a:pPr>
            <a:endParaRPr lang="es-MX" sz="2000" dirty="0"/>
          </a:p>
          <a:p>
            <a:pPr marL="0" lvl="0" indent="0" algn="ctr" rtl="0">
              <a:spcBef>
                <a:spcPts val="0"/>
              </a:spcBef>
              <a:spcAft>
                <a:spcPts val="0"/>
              </a:spcAft>
              <a:buNone/>
            </a:pPr>
            <a:r>
              <a:rPr lang="es-MX" sz="2000" dirty="0"/>
              <a:t>Obtiene el valor asociado a una clave.</a:t>
            </a:r>
            <a:endParaRPr sz="2000" dirty="0"/>
          </a:p>
        </p:txBody>
      </p:sp>
      <p:grpSp>
        <p:nvGrpSpPr>
          <p:cNvPr id="725" name="Google Shape;725;p48"/>
          <p:cNvGrpSpPr/>
          <p:nvPr/>
        </p:nvGrpSpPr>
        <p:grpSpPr>
          <a:xfrm>
            <a:off x="7593848" y="821225"/>
            <a:ext cx="70500" cy="3501050"/>
            <a:chOff x="7593848" y="821225"/>
            <a:chExt cx="70500" cy="3501050"/>
          </a:xfrm>
        </p:grpSpPr>
        <p:sp>
          <p:nvSpPr>
            <p:cNvPr id="726" name="Google Shape;726;p48"/>
            <p:cNvSpPr/>
            <p:nvPr/>
          </p:nvSpPr>
          <p:spPr>
            <a:xfrm flipH="1">
              <a:off x="7593848" y="42523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7" name="Google Shape;727;p48"/>
            <p:cNvCxnSpPr>
              <a:stCxn id="726" idx="2"/>
              <a:endCxn id="728" idx="2"/>
            </p:cNvCxnSpPr>
            <p:nvPr/>
          </p:nvCxnSpPr>
          <p:spPr>
            <a:xfrm rot="10800000" flipH="1">
              <a:off x="7663748" y="856225"/>
              <a:ext cx="600" cy="3431100"/>
            </a:xfrm>
            <a:prstGeom prst="bentConnector3">
              <a:avLst>
                <a:gd name="adj1" fmla="val 106662863"/>
              </a:avLst>
            </a:prstGeom>
            <a:noFill/>
            <a:ln w="9525" cap="flat" cmpd="sng">
              <a:solidFill>
                <a:schemeClr val="lt1"/>
              </a:solidFill>
              <a:prstDash val="solid"/>
              <a:round/>
              <a:headEnd type="none" w="med" len="med"/>
              <a:tailEnd type="none" w="med" len="med"/>
            </a:ln>
          </p:spPr>
        </p:cxnSp>
        <p:sp>
          <p:nvSpPr>
            <p:cNvPr id="728" name="Google Shape;728;p48"/>
            <p:cNvSpPr/>
            <p:nvPr/>
          </p:nvSpPr>
          <p:spPr>
            <a:xfrm flipH="1">
              <a:off x="7593848" y="821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9" name="Google Shape;729;p48"/>
          <p:cNvCxnSpPr>
            <a:cxnSpLocks/>
            <a:stCxn id="723" idx="1"/>
            <a:endCxn id="730" idx="1"/>
          </p:cNvCxnSpPr>
          <p:nvPr/>
        </p:nvCxnSpPr>
        <p:spPr>
          <a:xfrm rot="10800000">
            <a:off x="713100" y="1716399"/>
            <a:ext cx="12700" cy="1473812"/>
          </a:xfrm>
          <a:prstGeom prst="bentConnector3">
            <a:avLst>
              <a:gd name="adj1" fmla="val 1800000"/>
            </a:avLst>
          </a:prstGeom>
          <a:noFill/>
          <a:ln w="9525" cap="flat" cmpd="sng">
            <a:solidFill>
              <a:schemeClr val="lt1"/>
            </a:solidFill>
            <a:prstDash val="solid"/>
            <a:round/>
            <a:headEnd type="none" w="med" len="med"/>
            <a:tailEnd type="none" w="med" len="med"/>
          </a:ln>
        </p:spPr>
      </p:cxnSp>
      <p:sp>
        <p:nvSpPr>
          <p:cNvPr id="730" name="Google Shape;730;p48"/>
          <p:cNvSpPr txBox="1">
            <a:spLocks noGrp="1"/>
          </p:cNvSpPr>
          <p:nvPr>
            <p:ph type="title"/>
          </p:nvPr>
        </p:nvSpPr>
        <p:spPr>
          <a:xfrm>
            <a:off x="713100" y="1381575"/>
            <a:ext cx="4032600" cy="6696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Leer (</a:t>
            </a:r>
            <a:r>
              <a:rPr lang="es-MX" dirty="0" err="1"/>
              <a:t>Read</a:t>
            </a:r>
            <a:r>
              <a:rPr lang="es-MX" dirty="0"/>
              <a:t>)</a:t>
            </a:r>
            <a:endParaRPr dirty="0"/>
          </a:p>
        </p:txBody>
      </p:sp>
      <p:sp>
        <p:nvSpPr>
          <p:cNvPr id="7" name="CuadroTexto 6">
            <a:extLst>
              <a:ext uri="{FF2B5EF4-FFF2-40B4-BE49-F238E27FC236}">
                <a16:creationId xmlns:a16="http://schemas.microsoft.com/office/drawing/2014/main" id="{90BA2253-3282-935B-BE26-AEC1AE4585E1}"/>
              </a:ext>
            </a:extLst>
          </p:cNvPr>
          <p:cNvSpPr txBox="1"/>
          <p:nvPr/>
        </p:nvSpPr>
        <p:spPr>
          <a:xfrm>
            <a:off x="5255500" y="225499"/>
            <a:ext cx="2895649" cy="830997"/>
          </a:xfrm>
          <a:prstGeom prst="rect">
            <a:avLst/>
          </a:prstGeom>
          <a:noFill/>
        </p:spPr>
        <p:txBody>
          <a:bodyPr wrap="square">
            <a:spAutoFit/>
          </a:bodyPr>
          <a:lstStyle/>
          <a:p>
            <a:r>
              <a:rPr lang="es-MX" sz="2400" b="1" dirty="0">
                <a:solidFill>
                  <a:schemeClr val="bg2"/>
                </a:solidFill>
                <a:latin typeface="+mj-lt"/>
              </a:rPr>
              <a:t>Base de datos CLAVE-VALOR </a:t>
            </a:r>
          </a:p>
        </p:txBody>
      </p:sp>
      <p:sp>
        <p:nvSpPr>
          <p:cNvPr id="3" name="CuadroTexto 2">
            <a:extLst>
              <a:ext uri="{FF2B5EF4-FFF2-40B4-BE49-F238E27FC236}">
                <a16:creationId xmlns:a16="http://schemas.microsoft.com/office/drawing/2014/main" id="{899DEBFC-C5DE-103C-E940-4D6351FF64A0}"/>
              </a:ext>
            </a:extLst>
          </p:cNvPr>
          <p:cNvSpPr txBox="1"/>
          <p:nvPr/>
        </p:nvSpPr>
        <p:spPr>
          <a:xfrm>
            <a:off x="403528" y="4252375"/>
            <a:ext cx="4651744" cy="307777"/>
          </a:xfrm>
          <a:prstGeom prst="rect">
            <a:avLst/>
          </a:prstGeom>
          <a:noFill/>
        </p:spPr>
        <p:txBody>
          <a:bodyPr wrap="square">
            <a:spAutoFit/>
          </a:bodyPr>
          <a:lstStyle>
            <a:defPPr marR="0" lvl="0" algn="l" rtl="0">
              <a:lnSpc>
                <a:spcPct val="100000"/>
              </a:lnSpc>
              <a:spcBef>
                <a:spcPts val="0"/>
              </a:spcBef>
              <a:spcAft>
                <a:spcPts val="0"/>
              </a:spcAft>
            </a:defPPr>
            <a:lvl1pPr algn="ctr">
              <a:defRPr sz="2400" b="1">
                <a:solidFill>
                  <a:schemeClr val="bg2"/>
                </a:solidFill>
              </a:defRPr>
            </a:lvl1pPr>
          </a:lstStyle>
          <a:p>
            <a:r>
              <a:rPr lang="es-MX" dirty="0"/>
              <a:t>GET usuario:1</a:t>
            </a:r>
          </a:p>
        </p:txBody>
      </p:sp>
      <p:sp>
        <p:nvSpPr>
          <p:cNvPr id="4" name="Elipse 3">
            <a:extLst>
              <a:ext uri="{FF2B5EF4-FFF2-40B4-BE49-F238E27FC236}">
                <a16:creationId xmlns:a16="http://schemas.microsoft.com/office/drawing/2014/main" id="{0BE2857D-8608-6F24-4768-7D770074C29A}"/>
              </a:ext>
            </a:extLst>
          </p:cNvPr>
          <p:cNvSpPr/>
          <p:nvPr/>
        </p:nvSpPr>
        <p:spPr>
          <a:xfrm>
            <a:off x="4993989" y="1179475"/>
            <a:ext cx="2895649" cy="2673250"/>
          </a:xfrm>
          <a:prstGeom prst="ellipse">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09360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48"/>
          <p:cNvSpPr/>
          <p:nvPr/>
        </p:nvSpPr>
        <p:spPr>
          <a:xfrm>
            <a:off x="5283600" y="25161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8"/>
          <p:cNvSpPr/>
          <p:nvPr/>
        </p:nvSpPr>
        <p:spPr>
          <a:xfrm>
            <a:off x="4199950" y="-36465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156300" y="-90275"/>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txBox="1">
            <a:spLocks noGrp="1"/>
          </p:cNvSpPr>
          <p:nvPr>
            <p:ph type="subTitle" idx="1"/>
          </p:nvPr>
        </p:nvSpPr>
        <p:spPr>
          <a:xfrm>
            <a:off x="713100" y="2051221"/>
            <a:ext cx="4011300" cy="28966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2000" dirty="0"/>
              <a:t>SET </a:t>
            </a:r>
            <a:r>
              <a:rPr lang="es-MX" sz="2000" dirty="0" err="1"/>
              <a:t>key</a:t>
            </a:r>
            <a:r>
              <a:rPr lang="es-MX" sz="2000" dirty="0"/>
              <a:t> </a:t>
            </a:r>
            <a:r>
              <a:rPr lang="es-MX" sz="2000" dirty="0" err="1"/>
              <a:t>value</a:t>
            </a:r>
            <a:r>
              <a:rPr lang="es-MX" sz="2000" dirty="0"/>
              <a:t>: </a:t>
            </a:r>
          </a:p>
          <a:p>
            <a:pPr marL="0" lvl="0" indent="0" algn="ctr" rtl="0">
              <a:spcBef>
                <a:spcPts val="0"/>
              </a:spcBef>
              <a:spcAft>
                <a:spcPts val="0"/>
              </a:spcAft>
              <a:buNone/>
            </a:pPr>
            <a:endParaRPr lang="es-MX" sz="2000" dirty="0"/>
          </a:p>
          <a:p>
            <a:pPr marL="0" lvl="0" indent="0" algn="ctr" rtl="0">
              <a:spcBef>
                <a:spcPts val="0"/>
              </a:spcBef>
              <a:spcAft>
                <a:spcPts val="0"/>
              </a:spcAft>
              <a:buNone/>
            </a:pPr>
            <a:r>
              <a:rPr lang="es-MX" sz="2000" dirty="0"/>
              <a:t>Sobrescribe el valor asociado a una clave existente.</a:t>
            </a:r>
            <a:endParaRPr sz="2000" dirty="0"/>
          </a:p>
        </p:txBody>
      </p:sp>
      <p:grpSp>
        <p:nvGrpSpPr>
          <p:cNvPr id="725" name="Google Shape;725;p48"/>
          <p:cNvGrpSpPr/>
          <p:nvPr/>
        </p:nvGrpSpPr>
        <p:grpSpPr>
          <a:xfrm>
            <a:off x="7593848" y="821225"/>
            <a:ext cx="70500" cy="3501050"/>
            <a:chOff x="7593848" y="821225"/>
            <a:chExt cx="70500" cy="3501050"/>
          </a:xfrm>
        </p:grpSpPr>
        <p:sp>
          <p:nvSpPr>
            <p:cNvPr id="726" name="Google Shape;726;p48"/>
            <p:cNvSpPr/>
            <p:nvPr/>
          </p:nvSpPr>
          <p:spPr>
            <a:xfrm flipH="1">
              <a:off x="7593848" y="42523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7" name="Google Shape;727;p48"/>
            <p:cNvCxnSpPr>
              <a:stCxn id="726" idx="2"/>
              <a:endCxn id="728" idx="2"/>
            </p:cNvCxnSpPr>
            <p:nvPr/>
          </p:nvCxnSpPr>
          <p:spPr>
            <a:xfrm rot="10800000" flipH="1">
              <a:off x="7663748" y="856225"/>
              <a:ext cx="600" cy="3431100"/>
            </a:xfrm>
            <a:prstGeom prst="bentConnector3">
              <a:avLst>
                <a:gd name="adj1" fmla="val 106662863"/>
              </a:avLst>
            </a:prstGeom>
            <a:noFill/>
            <a:ln w="9525" cap="flat" cmpd="sng">
              <a:solidFill>
                <a:schemeClr val="lt1"/>
              </a:solidFill>
              <a:prstDash val="solid"/>
              <a:round/>
              <a:headEnd type="none" w="med" len="med"/>
              <a:tailEnd type="none" w="med" len="med"/>
            </a:ln>
          </p:spPr>
        </p:cxnSp>
        <p:sp>
          <p:nvSpPr>
            <p:cNvPr id="728" name="Google Shape;728;p48"/>
            <p:cNvSpPr/>
            <p:nvPr/>
          </p:nvSpPr>
          <p:spPr>
            <a:xfrm flipH="1">
              <a:off x="7593848" y="821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9" name="Google Shape;729;p48"/>
          <p:cNvCxnSpPr>
            <a:cxnSpLocks/>
            <a:stCxn id="723" idx="1"/>
            <a:endCxn id="730" idx="1"/>
          </p:cNvCxnSpPr>
          <p:nvPr/>
        </p:nvCxnSpPr>
        <p:spPr>
          <a:xfrm rot="10800000">
            <a:off x="713100" y="1716400"/>
            <a:ext cx="12700" cy="1783147"/>
          </a:xfrm>
          <a:prstGeom prst="bentConnector3">
            <a:avLst>
              <a:gd name="adj1" fmla="val 1800000"/>
            </a:avLst>
          </a:prstGeom>
          <a:noFill/>
          <a:ln w="9525" cap="flat" cmpd="sng">
            <a:solidFill>
              <a:schemeClr val="lt1"/>
            </a:solidFill>
            <a:prstDash val="solid"/>
            <a:round/>
            <a:headEnd type="none" w="med" len="med"/>
            <a:tailEnd type="none" w="med" len="med"/>
          </a:ln>
        </p:spPr>
      </p:cxnSp>
      <p:sp>
        <p:nvSpPr>
          <p:cNvPr id="730" name="Google Shape;730;p48"/>
          <p:cNvSpPr txBox="1">
            <a:spLocks noGrp="1"/>
          </p:cNvSpPr>
          <p:nvPr>
            <p:ph type="title"/>
          </p:nvPr>
        </p:nvSpPr>
        <p:spPr>
          <a:xfrm>
            <a:off x="713100" y="1381575"/>
            <a:ext cx="4032600" cy="6696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Actualizar (</a:t>
            </a:r>
            <a:r>
              <a:rPr lang="es-MX" dirty="0" err="1"/>
              <a:t>Update</a:t>
            </a:r>
            <a:r>
              <a:rPr lang="es-MX" dirty="0"/>
              <a:t>)</a:t>
            </a:r>
            <a:endParaRPr dirty="0"/>
          </a:p>
        </p:txBody>
      </p:sp>
      <p:sp>
        <p:nvSpPr>
          <p:cNvPr id="7" name="CuadroTexto 6">
            <a:extLst>
              <a:ext uri="{FF2B5EF4-FFF2-40B4-BE49-F238E27FC236}">
                <a16:creationId xmlns:a16="http://schemas.microsoft.com/office/drawing/2014/main" id="{90BA2253-3282-935B-BE26-AEC1AE4585E1}"/>
              </a:ext>
            </a:extLst>
          </p:cNvPr>
          <p:cNvSpPr txBox="1"/>
          <p:nvPr/>
        </p:nvSpPr>
        <p:spPr>
          <a:xfrm>
            <a:off x="5255500" y="225499"/>
            <a:ext cx="2895649" cy="830997"/>
          </a:xfrm>
          <a:prstGeom prst="rect">
            <a:avLst/>
          </a:prstGeom>
          <a:noFill/>
        </p:spPr>
        <p:txBody>
          <a:bodyPr wrap="square">
            <a:spAutoFit/>
          </a:bodyPr>
          <a:lstStyle/>
          <a:p>
            <a:r>
              <a:rPr lang="es-MX" sz="2400" b="1" dirty="0">
                <a:solidFill>
                  <a:schemeClr val="bg2"/>
                </a:solidFill>
                <a:latin typeface="+mj-lt"/>
              </a:rPr>
              <a:t>Base de datos CLAVE-VALOR </a:t>
            </a:r>
          </a:p>
        </p:txBody>
      </p:sp>
      <p:sp>
        <p:nvSpPr>
          <p:cNvPr id="4" name="CuadroTexto 3">
            <a:extLst>
              <a:ext uri="{FF2B5EF4-FFF2-40B4-BE49-F238E27FC236}">
                <a16:creationId xmlns:a16="http://schemas.microsoft.com/office/drawing/2014/main" id="{AA583F84-4528-2861-99D2-D288CB4E2541}"/>
              </a:ext>
            </a:extLst>
          </p:cNvPr>
          <p:cNvSpPr txBox="1"/>
          <p:nvPr/>
        </p:nvSpPr>
        <p:spPr>
          <a:xfrm>
            <a:off x="191388" y="4415510"/>
            <a:ext cx="5475766" cy="461665"/>
          </a:xfrm>
          <a:prstGeom prst="rect">
            <a:avLst/>
          </a:prstGeom>
          <a:noFill/>
        </p:spPr>
        <p:txBody>
          <a:bodyPr wrap="square">
            <a:spAutoFit/>
          </a:bodyPr>
          <a:lstStyle>
            <a:defPPr marR="0" lvl="0" algn="l" rtl="0">
              <a:lnSpc>
                <a:spcPct val="100000"/>
              </a:lnSpc>
              <a:spcBef>
                <a:spcPts val="0"/>
              </a:spcBef>
              <a:spcAft>
                <a:spcPts val="0"/>
              </a:spcAft>
              <a:defRPr/>
            </a:defPPr>
            <a:lvl1pPr algn="ctr">
              <a:defRPr sz="2400" b="1">
                <a:solidFill>
                  <a:schemeClr val="bg2"/>
                </a:solidFill>
              </a:defRPr>
            </a:lvl1pPr>
          </a:lstStyle>
          <a:p>
            <a:r>
              <a:rPr lang="es-MX" dirty="0"/>
              <a:t>SET usuario:1 "</a:t>
            </a:r>
            <a:r>
              <a:rPr lang="es-MX" dirty="0" err="1"/>
              <a:t>nuevo_nombre</a:t>
            </a:r>
            <a:r>
              <a:rPr lang="es-MX" dirty="0"/>
              <a:t>"</a:t>
            </a:r>
          </a:p>
        </p:txBody>
      </p:sp>
      <p:sp>
        <p:nvSpPr>
          <p:cNvPr id="5" name="Elipse 4">
            <a:extLst>
              <a:ext uri="{FF2B5EF4-FFF2-40B4-BE49-F238E27FC236}">
                <a16:creationId xmlns:a16="http://schemas.microsoft.com/office/drawing/2014/main" id="{EB89EC62-D059-5FC1-CD94-5AC807F5EADA}"/>
              </a:ext>
            </a:extLst>
          </p:cNvPr>
          <p:cNvSpPr/>
          <p:nvPr/>
        </p:nvSpPr>
        <p:spPr>
          <a:xfrm>
            <a:off x="5082051" y="1441554"/>
            <a:ext cx="2895649" cy="2673250"/>
          </a:xfrm>
          <a:prstGeom prst="ellipse">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61378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9">
          <a:extLst>
            <a:ext uri="{FF2B5EF4-FFF2-40B4-BE49-F238E27FC236}">
              <a16:creationId xmlns:a16="http://schemas.microsoft.com/office/drawing/2014/main" id="{7FD14B3F-3F9B-9C64-1900-072AA2DCD098}"/>
            </a:ext>
          </a:extLst>
        </p:cNvPr>
        <p:cNvGrpSpPr/>
        <p:nvPr/>
      </p:nvGrpSpPr>
      <p:grpSpPr>
        <a:xfrm>
          <a:off x="0" y="0"/>
          <a:ext cx="0" cy="0"/>
          <a:chOff x="0" y="0"/>
          <a:chExt cx="0" cy="0"/>
        </a:xfrm>
      </p:grpSpPr>
      <p:sp>
        <p:nvSpPr>
          <p:cNvPr id="720" name="Google Shape;720;p48">
            <a:extLst>
              <a:ext uri="{FF2B5EF4-FFF2-40B4-BE49-F238E27FC236}">
                <a16:creationId xmlns:a16="http://schemas.microsoft.com/office/drawing/2014/main" id="{34D0EF43-8140-63A9-5430-7F8DC0DA151E}"/>
              </a:ext>
            </a:extLst>
          </p:cNvPr>
          <p:cNvSpPr/>
          <p:nvPr/>
        </p:nvSpPr>
        <p:spPr>
          <a:xfrm>
            <a:off x="5283600" y="25161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8">
            <a:extLst>
              <a:ext uri="{FF2B5EF4-FFF2-40B4-BE49-F238E27FC236}">
                <a16:creationId xmlns:a16="http://schemas.microsoft.com/office/drawing/2014/main" id="{D8CD0D9B-513A-F507-076D-4A0BDFC2991C}"/>
              </a:ext>
            </a:extLst>
          </p:cNvPr>
          <p:cNvSpPr/>
          <p:nvPr/>
        </p:nvSpPr>
        <p:spPr>
          <a:xfrm>
            <a:off x="4199950" y="-36465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a:extLst>
              <a:ext uri="{FF2B5EF4-FFF2-40B4-BE49-F238E27FC236}">
                <a16:creationId xmlns:a16="http://schemas.microsoft.com/office/drawing/2014/main" id="{9FBCC2BA-6913-3192-B0CE-2E0E28EBB091}"/>
              </a:ext>
            </a:extLst>
          </p:cNvPr>
          <p:cNvSpPr/>
          <p:nvPr/>
        </p:nvSpPr>
        <p:spPr>
          <a:xfrm>
            <a:off x="-156300" y="-90275"/>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a:extLst>
              <a:ext uri="{FF2B5EF4-FFF2-40B4-BE49-F238E27FC236}">
                <a16:creationId xmlns:a16="http://schemas.microsoft.com/office/drawing/2014/main" id="{31989ADE-4B94-51D1-8BBA-06C667EEA06E}"/>
              </a:ext>
            </a:extLst>
          </p:cNvPr>
          <p:cNvSpPr txBox="1">
            <a:spLocks noGrp="1"/>
          </p:cNvSpPr>
          <p:nvPr>
            <p:ph type="subTitle" idx="1"/>
          </p:nvPr>
        </p:nvSpPr>
        <p:spPr>
          <a:xfrm>
            <a:off x="713100" y="2051221"/>
            <a:ext cx="4011300" cy="28966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2000" dirty="0"/>
              <a:t>DEL </a:t>
            </a:r>
            <a:r>
              <a:rPr lang="es-MX" sz="2000" dirty="0" err="1"/>
              <a:t>key</a:t>
            </a:r>
            <a:r>
              <a:rPr lang="es-MX" sz="2000" dirty="0"/>
              <a:t>: </a:t>
            </a:r>
          </a:p>
          <a:p>
            <a:pPr marL="0" lvl="0" indent="0" algn="ctr" rtl="0">
              <a:spcBef>
                <a:spcPts val="0"/>
              </a:spcBef>
              <a:spcAft>
                <a:spcPts val="0"/>
              </a:spcAft>
              <a:buNone/>
            </a:pPr>
            <a:endParaRPr lang="es-MX" sz="2000" dirty="0"/>
          </a:p>
          <a:p>
            <a:pPr marL="0" lvl="0" indent="0" algn="ctr" rtl="0">
              <a:spcBef>
                <a:spcPts val="0"/>
              </a:spcBef>
              <a:spcAft>
                <a:spcPts val="0"/>
              </a:spcAft>
              <a:buNone/>
            </a:pPr>
            <a:r>
              <a:rPr lang="es-MX" sz="2000" dirty="0"/>
              <a:t>Elimina la clave y su valor asociado.</a:t>
            </a:r>
            <a:endParaRPr sz="2000" dirty="0"/>
          </a:p>
        </p:txBody>
      </p:sp>
      <p:grpSp>
        <p:nvGrpSpPr>
          <p:cNvPr id="725" name="Google Shape;725;p48">
            <a:extLst>
              <a:ext uri="{FF2B5EF4-FFF2-40B4-BE49-F238E27FC236}">
                <a16:creationId xmlns:a16="http://schemas.microsoft.com/office/drawing/2014/main" id="{CC3B54E8-65D1-0FC2-AC4C-30B303C6CF00}"/>
              </a:ext>
            </a:extLst>
          </p:cNvPr>
          <p:cNvGrpSpPr/>
          <p:nvPr/>
        </p:nvGrpSpPr>
        <p:grpSpPr>
          <a:xfrm>
            <a:off x="7593848" y="821225"/>
            <a:ext cx="70500" cy="3501050"/>
            <a:chOff x="7593848" y="821225"/>
            <a:chExt cx="70500" cy="3501050"/>
          </a:xfrm>
        </p:grpSpPr>
        <p:sp>
          <p:nvSpPr>
            <p:cNvPr id="726" name="Google Shape;726;p48">
              <a:extLst>
                <a:ext uri="{FF2B5EF4-FFF2-40B4-BE49-F238E27FC236}">
                  <a16:creationId xmlns:a16="http://schemas.microsoft.com/office/drawing/2014/main" id="{E019E566-AB25-38B4-125A-4B5198914108}"/>
                </a:ext>
              </a:extLst>
            </p:cNvPr>
            <p:cNvSpPr/>
            <p:nvPr/>
          </p:nvSpPr>
          <p:spPr>
            <a:xfrm flipH="1">
              <a:off x="7593848" y="42523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7" name="Google Shape;727;p48">
              <a:extLst>
                <a:ext uri="{FF2B5EF4-FFF2-40B4-BE49-F238E27FC236}">
                  <a16:creationId xmlns:a16="http://schemas.microsoft.com/office/drawing/2014/main" id="{5A5FE112-7DFD-0D31-F92F-FAE5F880E912}"/>
                </a:ext>
              </a:extLst>
            </p:cNvPr>
            <p:cNvCxnSpPr>
              <a:stCxn id="726" idx="2"/>
              <a:endCxn id="728" idx="2"/>
            </p:cNvCxnSpPr>
            <p:nvPr/>
          </p:nvCxnSpPr>
          <p:spPr>
            <a:xfrm rot="10800000" flipH="1">
              <a:off x="7663748" y="856225"/>
              <a:ext cx="600" cy="3431100"/>
            </a:xfrm>
            <a:prstGeom prst="bentConnector3">
              <a:avLst>
                <a:gd name="adj1" fmla="val 106662863"/>
              </a:avLst>
            </a:prstGeom>
            <a:noFill/>
            <a:ln w="9525" cap="flat" cmpd="sng">
              <a:solidFill>
                <a:schemeClr val="lt1"/>
              </a:solidFill>
              <a:prstDash val="solid"/>
              <a:round/>
              <a:headEnd type="none" w="med" len="med"/>
              <a:tailEnd type="none" w="med" len="med"/>
            </a:ln>
          </p:spPr>
        </p:cxnSp>
        <p:sp>
          <p:nvSpPr>
            <p:cNvPr id="728" name="Google Shape;728;p48">
              <a:extLst>
                <a:ext uri="{FF2B5EF4-FFF2-40B4-BE49-F238E27FC236}">
                  <a16:creationId xmlns:a16="http://schemas.microsoft.com/office/drawing/2014/main" id="{18E483FF-27ED-38AD-E7DB-FB77FC10C620}"/>
                </a:ext>
              </a:extLst>
            </p:cNvPr>
            <p:cNvSpPr/>
            <p:nvPr/>
          </p:nvSpPr>
          <p:spPr>
            <a:xfrm flipH="1">
              <a:off x="7593848" y="821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9" name="Google Shape;729;p48">
            <a:extLst>
              <a:ext uri="{FF2B5EF4-FFF2-40B4-BE49-F238E27FC236}">
                <a16:creationId xmlns:a16="http://schemas.microsoft.com/office/drawing/2014/main" id="{DC4964C2-D6F4-00E0-58F8-87D3751DB9E5}"/>
              </a:ext>
            </a:extLst>
          </p:cNvPr>
          <p:cNvCxnSpPr>
            <a:cxnSpLocks/>
            <a:stCxn id="723" idx="1"/>
            <a:endCxn id="730" idx="1"/>
          </p:cNvCxnSpPr>
          <p:nvPr/>
        </p:nvCxnSpPr>
        <p:spPr>
          <a:xfrm rot="10800000">
            <a:off x="713100" y="1716400"/>
            <a:ext cx="12700" cy="1783147"/>
          </a:xfrm>
          <a:prstGeom prst="bentConnector3">
            <a:avLst>
              <a:gd name="adj1" fmla="val 1800000"/>
            </a:avLst>
          </a:prstGeom>
          <a:noFill/>
          <a:ln w="9525" cap="flat" cmpd="sng">
            <a:solidFill>
              <a:schemeClr val="lt1"/>
            </a:solidFill>
            <a:prstDash val="solid"/>
            <a:round/>
            <a:headEnd type="none" w="med" len="med"/>
            <a:tailEnd type="none" w="med" len="med"/>
          </a:ln>
        </p:spPr>
      </p:cxnSp>
      <p:sp>
        <p:nvSpPr>
          <p:cNvPr id="730" name="Google Shape;730;p48">
            <a:extLst>
              <a:ext uri="{FF2B5EF4-FFF2-40B4-BE49-F238E27FC236}">
                <a16:creationId xmlns:a16="http://schemas.microsoft.com/office/drawing/2014/main" id="{3AAA62BB-8242-34C0-E585-A3D99DF4B621}"/>
              </a:ext>
            </a:extLst>
          </p:cNvPr>
          <p:cNvSpPr txBox="1">
            <a:spLocks noGrp="1"/>
          </p:cNvSpPr>
          <p:nvPr>
            <p:ph type="title"/>
          </p:nvPr>
        </p:nvSpPr>
        <p:spPr>
          <a:xfrm>
            <a:off x="713100" y="1381575"/>
            <a:ext cx="4032600" cy="6696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Eliminar (</a:t>
            </a:r>
            <a:r>
              <a:rPr lang="es-MX" dirty="0" err="1"/>
              <a:t>Delete</a:t>
            </a:r>
            <a:r>
              <a:rPr lang="es-MX" dirty="0"/>
              <a:t>)</a:t>
            </a:r>
            <a:endParaRPr dirty="0"/>
          </a:p>
        </p:txBody>
      </p:sp>
      <p:sp>
        <p:nvSpPr>
          <p:cNvPr id="7" name="CuadroTexto 6">
            <a:extLst>
              <a:ext uri="{FF2B5EF4-FFF2-40B4-BE49-F238E27FC236}">
                <a16:creationId xmlns:a16="http://schemas.microsoft.com/office/drawing/2014/main" id="{554DF44D-2783-0BAE-6533-363AB8064916}"/>
              </a:ext>
            </a:extLst>
          </p:cNvPr>
          <p:cNvSpPr txBox="1"/>
          <p:nvPr/>
        </p:nvSpPr>
        <p:spPr>
          <a:xfrm>
            <a:off x="5255500" y="225499"/>
            <a:ext cx="2895649" cy="830997"/>
          </a:xfrm>
          <a:prstGeom prst="rect">
            <a:avLst/>
          </a:prstGeom>
          <a:noFill/>
        </p:spPr>
        <p:txBody>
          <a:bodyPr wrap="square">
            <a:spAutoFit/>
          </a:bodyPr>
          <a:lstStyle/>
          <a:p>
            <a:r>
              <a:rPr lang="es-MX" sz="2400" b="1" dirty="0">
                <a:solidFill>
                  <a:schemeClr val="bg2"/>
                </a:solidFill>
                <a:latin typeface="+mj-lt"/>
              </a:rPr>
              <a:t>Base de datos CLAVE-VALOR </a:t>
            </a:r>
          </a:p>
        </p:txBody>
      </p:sp>
      <p:sp>
        <p:nvSpPr>
          <p:cNvPr id="4" name="CuadroTexto 3">
            <a:extLst>
              <a:ext uri="{FF2B5EF4-FFF2-40B4-BE49-F238E27FC236}">
                <a16:creationId xmlns:a16="http://schemas.microsoft.com/office/drawing/2014/main" id="{92BA15A2-B73E-32C8-71F4-8D6C14887A3F}"/>
              </a:ext>
            </a:extLst>
          </p:cNvPr>
          <p:cNvSpPr txBox="1"/>
          <p:nvPr/>
        </p:nvSpPr>
        <p:spPr>
          <a:xfrm>
            <a:off x="191388" y="4415510"/>
            <a:ext cx="5475766" cy="461665"/>
          </a:xfrm>
          <a:prstGeom prst="rect">
            <a:avLst/>
          </a:prstGeom>
          <a:noFill/>
        </p:spPr>
        <p:txBody>
          <a:bodyPr wrap="square">
            <a:spAutoFit/>
          </a:bodyPr>
          <a:lstStyle>
            <a:defPPr marR="0" lvl="0" algn="l" rtl="0">
              <a:lnSpc>
                <a:spcPct val="100000"/>
              </a:lnSpc>
              <a:spcBef>
                <a:spcPts val="0"/>
              </a:spcBef>
              <a:spcAft>
                <a:spcPts val="0"/>
              </a:spcAft>
              <a:defRPr/>
            </a:defPPr>
            <a:lvl1pPr algn="ctr">
              <a:defRPr sz="2400" b="1">
                <a:solidFill>
                  <a:schemeClr val="bg2"/>
                </a:solidFill>
              </a:defRPr>
            </a:lvl1pPr>
          </a:lstStyle>
          <a:p>
            <a:r>
              <a:rPr lang="es-MX" dirty="0"/>
              <a:t>DEL usuario:1</a:t>
            </a:r>
          </a:p>
        </p:txBody>
      </p:sp>
      <p:sp>
        <p:nvSpPr>
          <p:cNvPr id="2" name="Elipse 1">
            <a:extLst>
              <a:ext uri="{FF2B5EF4-FFF2-40B4-BE49-F238E27FC236}">
                <a16:creationId xmlns:a16="http://schemas.microsoft.com/office/drawing/2014/main" id="{709ADF89-2CCD-4ADA-56E7-40ADC9DA918D}"/>
              </a:ext>
            </a:extLst>
          </p:cNvPr>
          <p:cNvSpPr/>
          <p:nvPr/>
        </p:nvSpPr>
        <p:spPr>
          <a:xfrm>
            <a:off x="5082051" y="1311050"/>
            <a:ext cx="2895649" cy="2673250"/>
          </a:xfrm>
          <a:prstGeom prst="ellipse">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50610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4A946-72A1-0BD6-9D5D-DCBFA2C46FAD}"/>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045EAB9C-7E92-1305-FB68-D57A0C081820}"/>
              </a:ext>
            </a:extLst>
          </p:cNvPr>
          <p:cNvSpPr txBox="1"/>
          <p:nvPr/>
        </p:nvSpPr>
        <p:spPr>
          <a:xfrm>
            <a:off x="0" y="1223635"/>
            <a:ext cx="5547536" cy="3139321"/>
          </a:xfrm>
          <a:prstGeom prst="rect">
            <a:avLst/>
          </a:prstGeom>
          <a:noFill/>
        </p:spPr>
        <p:txBody>
          <a:bodyPr wrap="square" anchor="ctr">
            <a:noAutofit/>
          </a:bodyPr>
          <a:lstStyle/>
          <a:p>
            <a:pPr algn="ctr">
              <a:spcBef>
                <a:spcPts val="1000"/>
              </a:spcBef>
              <a:spcAft>
                <a:spcPts val="1000"/>
              </a:spcAft>
            </a:pPr>
            <a:r>
              <a:rPr lang="es-MX" sz="2000" b="1" dirty="0">
                <a:solidFill>
                  <a:schemeClr val="bg1"/>
                </a:solidFill>
              </a:rPr>
              <a:t>LPUSH (</a:t>
            </a:r>
            <a:r>
              <a:rPr lang="es-MX" sz="2000" b="1" dirty="0" err="1">
                <a:solidFill>
                  <a:schemeClr val="bg1"/>
                </a:solidFill>
              </a:rPr>
              <a:t>Left</a:t>
            </a:r>
            <a:r>
              <a:rPr lang="es-MX" sz="2000" b="1" dirty="0">
                <a:solidFill>
                  <a:schemeClr val="bg1"/>
                </a:solidFill>
              </a:rPr>
              <a:t> </a:t>
            </a:r>
            <a:r>
              <a:rPr lang="es-MX" sz="2000" b="1" dirty="0" err="1">
                <a:solidFill>
                  <a:schemeClr val="bg1"/>
                </a:solidFill>
              </a:rPr>
              <a:t>Push</a:t>
            </a:r>
            <a:r>
              <a:rPr lang="es-MX" sz="2000" b="1" dirty="0">
                <a:solidFill>
                  <a:schemeClr val="bg1"/>
                </a:solidFill>
              </a:rPr>
              <a:t>)</a:t>
            </a:r>
          </a:p>
          <a:p>
            <a:pPr algn="ctr">
              <a:spcBef>
                <a:spcPts val="1000"/>
              </a:spcBef>
              <a:spcAft>
                <a:spcPts val="1000"/>
              </a:spcAft>
            </a:pPr>
            <a:r>
              <a:rPr lang="es-MX" sz="1800" dirty="0">
                <a:solidFill>
                  <a:schemeClr val="accent5">
                    <a:lumMod val="20000"/>
                    <a:lumOff val="80000"/>
                  </a:schemeClr>
                </a:solidFill>
              </a:rPr>
              <a:t>Este comando se utiliza para insertar uno o varios elementos al inicio de una lista.</a:t>
            </a:r>
          </a:p>
          <a:p>
            <a:pPr algn="ctr">
              <a:spcBef>
                <a:spcPts val="1000"/>
              </a:spcBef>
              <a:spcAft>
                <a:spcPts val="1000"/>
              </a:spcAft>
            </a:pPr>
            <a:endParaRPr lang="es-MX" sz="1800" dirty="0">
              <a:solidFill>
                <a:schemeClr val="accent5">
                  <a:lumMod val="20000"/>
                  <a:lumOff val="80000"/>
                </a:schemeClr>
              </a:solidFill>
            </a:endParaRPr>
          </a:p>
          <a:p>
            <a:pPr algn="ctr">
              <a:spcBef>
                <a:spcPts val="1000"/>
              </a:spcBef>
              <a:spcAft>
                <a:spcPts val="1000"/>
              </a:spcAft>
            </a:pPr>
            <a:r>
              <a:rPr lang="es-MX" sz="2000" b="1" dirty="0">
                <a:solidFill>
                  <a:schemeClr val="bg2"/>
                </a:solidFill>
              </a:rPr>
              <a:t>LPUSH </a:t>
            </a:r>
            <a:r>
              <a:rPr lang="es-MX" sz="2000" b="1" dirty="0" err="1">
                <a:solidFill>
                  <a:schemeClr val="bg2"/>
                </a:solidFill>
              </a:rPr>
              <a:t>key</a:t>
            </a:r>
            <a:r>
              <a:rPr lang="es-MX" sz="2000" b="1" dirty="0">
                <a:solidFill>
                  <a:schemeClr val="bg2"/>
                </a:solidFill>
              </a:rPr>
              <a:t> </a:t>
            </a:r>
            <a:r>
              <a:rPr lang="es-MX" sz="2000" b="1" dirty="0" err="1">
                <a:solidFill>
                  <a:schemeClr val="bg2"/>
                </a:solidFill>
              </a:rPr>
              <a:t>element</a:t>
            </a:r>
            <a:r>
              <a:rPr lang="es-MX" sz="2000" b="1" dirty="0">
                <a:solidFill>
                  <a:schemeClr val="bg2"/>
                </a:solidFill>
              </a:rPr>
              <a:t> [</a:t>
            </a:r>
            <a:r>
              <a:rPr lang="es-MX" sz="2000" b="1" dirty="0" err="1">
                <a:solidFill>
                  <a:schemeClr val="bg2"/>
                </a:solidFill>
              </a:rPr>
              <a:t>element</a:t>
            </a:r>
            <a:r>
              <a:rPr lang="es-MX" sz="2000" b="1" dirty="0">
                <a:solidFill>
                  <a:schemeClr val="bg2"/>
                </a:solidFill>
              </a:rPr>
              <a:t> ...]</a:t>
            </a:r>
          </a:p>
          <a:p>
            <a:pPr algn="ctr">
              <a:spcBef>
                <a:spcPts val="1000"/>
              </a:spcBef>
              <a:spcAft>
                <a:spcPts val="1000"/>
              </a:spcAft>
            </a:pPr>
            <a:r>
              <a:rPr lang="it-IT" sz="2000" b="1" dirty="0">
                <a:solidFill>
                  <a:schemeClr val="bg2"/>
                </a:solidFill>
              </a:rPr>
              <a:t>LPUSH mi_lista "elemento1"</a:t>
            </a:r>
          </a:p>
          <a:p>
            <a:pPr algn="ctr">
              <a:spcBef>
                <a:spcPts val="1000"/>
              </a:spcBef>
              <a:spcAft>
                <a:spcPts val="1000"/>
              </a:spcAft>
            </a:pPr>
            <a:r>
              <a:rPr lang="it-IT" sz="2000" b="1" dirty="0">
                <a:solidFill>
                  <a:schemeClr val="bg2"/>
                </a:solidFill>
              </a:rPr>
              <a:t>LPUSH mi_lista "elemento2" "elemento3"</a:t>
            </a:r>
            <a:endParaRPr lang="es-MX" sz="2000" b="1" dirty="0">
              <a:solidFill>
                <a:schemeClr val="bg2"/>
              </a:solidFill>
            </a:endParaRPr>
          </a:p>
        </p:txBody>
      </p:sp>
      <p:sp>
        <p:nvSpPr>
          <p:cNvPr id="6" name="CuadroTexto 5">
            <a:extLst>
              <a:ext uri="{FF2B5EF4-FFF2-40B4-BE49-F238E27FC236}">
                <a16:creationId xmlns:a16="http://schemas.microsoft.com/office/drawing/2014/main" id="{1BE73279-1867-CC0B-5FFB-C3C7D0A11229}"/>
              </a:ext>
            </a:extLst>
          </p:cNvPr>
          <p:cNvSpPr txBox="1"/>
          <p:nvPr/>
        </p:nvSpPr>
        <p:spPr>
          <a:xfrm>
            <a:off x="237135" y="230259"/>
            <a:ext cx="5876586" cy="461665"/>
          </a:xfrm>
          <a:prstGeom prst="rect">
            <a:avLst/>
          </a:prstGeom>
          <a:noFill/>
        </p:spPr>
        <p:txBody>
          <a:bodyPr wrap="square">
            <a:spAutoFit/>
          </a:bodyPr>
          <a:lstStyle/>
          <a:p>
            <a:r>
              <a:rPr lang="es-MX" sz="2400" b="1" dirty="0">
                <a:solidFill>
                  <a:schemeClr val="accent6">
                    <a:lumMod val="20000"/>
                    <a:lumOff val="80000"/>
                  </a:schemeClr>
                </a:solidFill>
              </a:rPr>
              <a:t>Listas (LPUSH, RPUSH, LRANGE):</a:t>
            </a:r>
          </a:p>
        </p:txBody>
      </p:sp>
      <p:cxnSp>
        <p:nvCxnSpPr>
          <p:cNvPr id="8" name="Conector recto 7">
            <a:extLst>
              <a:ext uri="{FF2B5EF4-FFF2-40B4-BE49-F238E27FC236}">
                <a16:creationId xmlns:a16="http://schemas.microsoft.com/office/drawing/2014/main" id="{C6A02F46-D771-3A81-A87F-269D516E8FE4}"/>
              </a:ext>
            </a:extLst>
          </p:cNvPr>
          <p:cNvCxnSpPr/>
          <p:nvPr/>
        </p:nvCxnSpPr>
        <p:spPr>
          <a:xfrm>
            <a:off x="237135" y="691924"/>
            <a:ext cx="496330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41CF97C3-3C2E-5C41-E28A-01744F2A38E3}"/>
              </a:ext>
            </a:extLst>
          </p:cNvPr>
          <p:cNvSpPr/>
          <p:nvPr/>
        </p:nvSpPr>
        <p:spPr>
          <a:xfrm>
            <a:off x="5547536" y="1135015"/>
            <a:ext cx="3097445" cy="3227941"/>
          </a:xfrm>
          <a:prstGeom prst="ellipse">
            <a:avLst/>
          </a:prstGeom>
          <a:blipFill>
            <a:blip r:embed="rId2"/>
            <a:stretch>
              <a:fillRect/>
            </a:stretch>
          </a:blip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470090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CC958-EB62-6596-9A81-14E388E4D471}"/>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CB57DA13-4321-EDE2-E445-4B37A1DA60D5}"/>
              </a:ext>
            </a:extLst>
          </p:cNvPr>
          <p:cNvSpPr txBox="1"/>
          <p:nvPr/>
        </p:nvSpPr>
        <p:spPr>
          <a:xfrm>
            <a:off x="275958" y="1223635"/>
            <a:ext cx="4885660" cy="3557684"/>
          </a:xfrm>
          <a:prstGeom prst="rect">
            <a:avLst/>
          </a:prstGeom>
          <a:noFill/>
        </p:spPr>
        <p:txBody>
          <a:bodyPr wrap="square" anchor="ctr">
            <a:noAutofit/>
          </a:bodyPr>
          <a:lstStyle/>
          <a:p>
            <a:pPr algn="ctr">
              <a:spcBef>
                <a:spcPts val="1000"/>
              </a:spcBef>
              <a:spcAft>
                <a:spcPts val="1000"/>
              </a:spcAft>
            </a:pPr>
            <a:r>
              <a:rPr lang="es-MX" sz="2000" b="1" dirty="0">
                <a:solidFill>
                  <a:schemeClr val="bg1"/>
                </a:solidFill>
              </a:rPr>
              <a:t>RPUSH (</a:t>
            </a:r>
            <a:r>
              <a:rPr lang="es-MX" sz="2000" b="1" dirty="0" err="1">
                <a:solidFill>
                  <a:schemeClr val="bg1"/>
                </a:solidFill>
              </a:rPr>
              <a:t>Right</a:t>
            </a:r>
            <a:r>
              <a:rPr lang="es-MX" sz="2000" b="1" dirty="0">
                <a:solidFill>
                  <a:schemeClr val="bg1"/>
                </a:solidFill>
              </a:rPr>
              <a:t> </a:t>
            </a:r>
            <a:r>
              <a:rPr lang="es-MX" sz="2000" b="1" dirty="0" err="1">
                <a:solidFill>
                  <a:schemeClr val="bg1"/>
                </a:solidFill>
              </a:rPr>
              <a:t>Push</a:t>
            </a:r>
            <a:r>
              <a:rPr lang="es-MX" sz="2000" b="1" dirty="0">
                <a:solidFill>
                  <a:schemeClr val="bg1"/>
                </a:solidFill>
              </a:rPr>
              <a:t>)</a:t>
            </a:r>
          </a:p>
          <a:p>
            <a:pPr algn="ctr">
              <a:spcBef>
                <a:spcPts val="1000"/>
              </a:spcBef>
              <a:spcAft>
                <a:spcPts val="1000"/>
              </a:spcAft>
            </a:pPr>
            <a:r>
              <a:rPr lang="es-MX" sz="1800" dirty="0">
                <a:solidFill>
                  <a:schemeClr val="accent5">
                    <a:lumMod val="20000"/>
                    <a:lumOff val="80000"/>
                  </a:schemeClr>
                </a:solidFill>
              </a:rPr>
              <a:t>Este comando se utiliza para insertar uno o varios elementos al final de una lista.</a:t>
            </a:r>
          </a:p>
          <a:p>
            <a:pPr algn="ctr">
              <a:spcBef>
                <a:spcPts val="1000"/>
              </a:spcBef>
              <a:spcAft>
                <a:spcPts val="1000"/>
              </a:spcAft>
            </a:pPr>
            <a:r>
              <a:rPr lang="es-MX" sz="1800" b="1" dirty="0">
                <a:solidFill>
                  <a:schemeClr val="bg2"/>
                </a:solidFill>
              </a:rPr>
              <a:t>RPUSH </a:t>
            </a:r>
            <a:r>
              <a:rPr lang="es-MX" sz="1800" b="1" dirty="0" err="1">
                <a:solidFill>
                  <a:schemeClr val="bg2"/>
                </a:solidFill>
              </a:rPr>
              <a:t>key</a:t>
            </a:r>
            <a:r>
              <a:rPr lang="es-MX" sz="1800" b="1" dirty="0">
                <a:solidFill>
                  <a:schemeClr val="bg2"/>
                </a:solidFill>
              </a:rPr>
              <a:t> </a:t>
            </a:r>
            <a:r>
              <a:rPr lang="es-MX" sz="1800" b="1" dirty="0" err="1">
                <a:solidFill>
                  <a:schemeClr val="bg2"/>
                </a:solidFill>
              </a:rPr>
              <a:t>element</a:t>
            </a:r>
            <a:r>
              <a:rPr lang="es-MX" sz="1800" b="1" dirty="0">
                <a:solidFill>
                  <a:schemeClr val="bg2"/>
                </a:solidFill>
              </a:rPr>
              <a:t> [</a:t>
            </a:r>
            <a:r>
              <a:rPr lang="es-MX" sz="1800" b="1" dirty="0" err="1">
                <a:solidFill>
                  <a:schemeClr val="bg2"/>
                </a:solidFill>
              </a:rPr>
              <a:t>element</a:t>
            </a:r>
            <a:r>
              <a:rPr lang="es-MX" sz="1800" b="1" dirty="0">
                <a:solidFill>
                  <a:schemeClr val="bg2"/>
                </a:solidFill>
              </a:rPr>
              <a:t> ...]</a:t>
            </a:r>
          </a:p>
          <a:p>
            <a:pPr algn="ctr">
              <a:spcBef>
                <a:spcPts val="1000"/>
              </a:spcBef>
              <a:spcAft>
                <a:spcPts val="1000"/>
              </a:spcAft>
            </a:pPr>
            <a:r>
              <a:rPr lang="it-IT" sz="1800" b="1" dirty="0">
                <a:solidFill>
                  <a:schemeClr val="bg2"/>
                </a:solidFill>
              </a:rPr>
              <a:t>RPUSH mi_lista "elemento4"</a:t>
            </a:r>
          </a:p>
          <a:p>
            <a:pPr algn="ctr">
              <a:spcBef>
                <a:spcPts val="1000"/>
              </a:spcBef>
              <a:spcAft>
                <a:spcPts val="1000"/>
              </a:spcAft>
            </a:pPr>
            <a:r>
              <a:rPr lang="it-IT" sz="1800" b="1" dirty="0">
                <a:solidFill>
                  <a:schemeClr val="bg2"/>
                </a:solidFill>
              </a:rPr>
              <a:t>RPUSH mi_lista "elemento5" "elemento6"</a:t>
            </a:r>
          </a:p>
          <a:p>
            <a:pPr algn="ctr">
              <a:spcBef>
                <a:spcPts val="1000"/>
              </a:spcBef>
              <a:spcAft>
                <a:spcPts val="1000"/>
              </a:spcAft>
            </a:pPr>
            <a:endParaRPr lang="es-MX" sz="2400" b="1" dirty="0">
              <a:solidFill>
                <a:schemeClr val="bg2"/>
              </a:solidFill>
            </a:endParaRPr>
          </a:p>
        </p:txBody>
      </p:sp>
      <p:sp>
        <p:nvSpPr>
          <p:cNvPr id="6" name="CuadroTexto 5">
            <a:extLst>
              <a:ext uri="{FF2B5EF4-FFF2-40B4-BE49-F238E27FC236}">
                <a16:creationId xmlns:a16="http://schemas.microsoft.com/office/drawing/2014/main" id="{48489A2E-595E-DD1F-888E-D82931AF7822}"/>
              </a:ext>
            </a:extLst>
          </p:cNvPr>
          <p:cNvSpPr txBox="1"/>
          <p:nvPr/>
        </p:nvSpPr>
        <p:spPr>
          <a:xfrm>
            <a:off x="237135" y="230259"/>
            <a:ext cx="5876586" cy="461665"/>
          </a:xfrm>
          <a:prstGeom prst="rect">
            <a:avLst/>
          </a:prstGeom>
          <a:noFill/>
        </p:spPr>
        <p:txBody>
          <a:bodyPr wrap="square">
            <a:spAutoFit/>
          </a:bodyPr>
          <a:lstStyle/>
          <a:p>
            <a:r>
              <a:rPr lang="es-MX" sz="2400" b="1" dirty="0">
                <a:solidFill>
                  <a:schemeClr val="accent6">
                    <a:lumMod val="20000"/>
                    <a:lumOff val="80000"/>
                  </a:schemeClr>
                </a:solidFill>
              </a:rPr>
              <a:t>Listas (LPUSH, RPUSH, LRANGE):</a:t>
            </a:r>
          </a:p>
        </p:txBody>
      </p:sp>
      <p:cxnSp>
        <p:nvCxnSpPr>
          <p:cNvPr id="8" name="Conector recto 7">
            <a:extLst>
              <a:ext uri="{FF2B5EF4-FFF2-40B4-BE49-F238E27FC236}">
                <a16:creationId xmlns:a16="http://schemas.microsoft.com/office/drawing/2014/main" id="{C1C0F8F1-16A5-5A0B-ACC6-EE955B7621B7}"/>
              </a:ext>
            </a:extLst>
          </p:cNvPr>
          <p:cNvCxnSpPr/>
          <p:nvPr/>
        </p:nvCxnSpPr>
        <p:spPr>
          <a:xfrm>
            <a:off x="237135" y="691924"/>
            <a:ext cx="496330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4D95F6B1-C59C-C106-8A99-7C77DFD6CE7A}"/>
              </a:ext>
            </a:extLst>
          </p:cNvPr>
          <p:cNvSpPr/>
          <p:nvPr/>
        </p:nvSpPr>
        <p:spPr>
          <a:xfrm>
            <a:off x="5547536" y="1135015"/>
            <a:ext cx="3097445" cy="3227941"/>
          </a:xfrm>
          <a:prstGeom prst="ellipse">
            <a:avLst/>
          </a:prstGeom>
          <a:blipFill>
            <a:blip r:embed="rId2"/>
            <a:stretch>
              <a:fillRect/>
            </a:stretch>
          </a:blip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62682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9E29B-6874-AF3A-4D09-30BC88AC6F74}"/>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FF8F9E25-41E4-F500-726D-1B3B1FD37CC7}"/>
              </a:ext>
            </a:extLst>
          </p:cNvPr>
          <p:cNvSpPr txBox="1"/>
          <p:nvPr/>
        </p:nvSpPr>
        <p:spPr>
          <a:xfrm>
            <a:off x="275958" y="1223635"/>
            <a:ext cx="4885660" cy="3557684"/>
          </a:xfrm>
          <a:prstGeom prst="rect">
            <a:avLst/>
          </a:prstGeom>
          <a:noFill/>
        </p:spPr>
        <p:txBody>
          <a:bodyPr wrap="square" anchor="ctr">
            <a:noAutofit/>
          </a:bodyPr>
          <a:lstStyle/>
          <a:p>
            <a:pPr algn="ctr">
              <a:spcBef>
                <a:spcPts val="1000"/>
              </a:spcBef>
              <a:spcAft>
                <a:spcPts val="1000"/>
              </a:spcAft>
            </a:pPr>
            <a:r>
              <a:rPr lang="es-MX" sz="2000" b="1" dirty="0">
                <a:solidFill>
                  <a:schemeClr val="bg1"/>
                </a:solidFill>
              </a:rPr>
              <a:t>RPUSH (</a:t>
            </a:r>
            <a:r>
              <a:rPr lang="es-MX" sz="2000" b="1" dirty="0" err="1">
                <a:solidFill>
                  <a:schemeClr val="bg1"/>
                </a:solidFill>
              </a:rPr>
              <a:t>Right</a:t>
            </a:r>
            <a:r>
              <a:rPr lang="es-MX" sz="2000" b="1" dirty="0">
                <a:solidFill>
                  <a:schemeClr val="bg1"/>
                </a:solidFill>
              </a:rPr>
              <a:t> </a:t>
            </a:r>
            <a:r>
              <a:rPr lang="es-MX" sz="2000" b="1" dirty="0" err="1">
                <a:solidFill>
                  <a:schemeClr val="bg1"/>
                </a:solidFill>
              </a:rPr>
              <a:t>Push</a:t>
            </a:r>
            <a:r>
              <a:rPr lang="es-MX" sz="2000" b="1" dirty="0">
                <a:solidFill>
                  <a:schemeClr val="bg1"/>
                </a:solidFill>
              </a:rPr>
              <a:t>)</a:t>
            </a:r>
          </a:p>
          <a:p>
            <a:pPr algn="ctr">
              <a:spcBef>
                <a:spcPts val="1000"/>
              </a:spcBef>
              <a:spcAft>
                <a:spcPts val="1000"/>
              </a:spcAft>
            </a:pPr>
            <a:r>
              <a:rPr lang="es-MX" sz="1800" dirty="0">
                <a:solidFill>
                  <a:schemeClr val="accent5">
                    <a:lumMod val="20000"/>
                    <a:lumOff val="80000"/>
                  </a:schemeClr>
                </a:solidFill>
              </a:rPr>
              <a:t>Este comando se utiliza para insertar uno o varios elementos al final de una lista.</a:t>
            </a:r>
          </a:p>
          <a:p>
            <a:pPr algn="ctr">
              <a:spcBef>
                <a:spcPts val="1000"/>
              </a:spcBef>
              <a:spcAft>
                <a:spcPts val="1000"/>
              </a:spcAft>
            </a:pPr>
            <a:r>
              <a:rPr lang="es-MX" sz="1800" b="1" dirty="0">
                <a:solidFill>
                  <a:schemeClr val="bg2"/>
                </a:solidFill>
              </a:rPr>
              <a:t>RPUSH </a:t>
            </a:r>
            <a:r>
              <a:rPr lang="es-MX" sz="1800" b="1" dirty="0" err="1">
                <a:solidFill>
                  <a:schemeClr val="bg2"/>
                </a:solidFill>
              </a:rPr>
              <a:t>key</a:t>
            </a:r>
            <a:r>
              <a:rPr lang="es-MX" sz="1800" b="1" dirty="0">
                <a:solidFill>
                  <a:schemeClr val="bg2"/>
                </a:solidFill>
              </a:rPr>
              <a:t> </a:t>
            </a:r>
            <a:r>
              <a:rPr lang="es-MX" sz="1800" b="1" dirty="0" err="1">
                <a:solidFill>
                  <a:schemeClr val="bg2"/>
                </a:solidFill>
              </a:rPr>
              <a:t>element</a:t>
            </a:r>
            <a:r>
              <a:rPr lang="es-MX" sz="1800" b="1" dirty="0">
                <a:solidFill>
                  <a:schemeClr val="bg2"/>
                </a:solidFill>
              </a:rPr>
              <a:t> [</a:t>
            </a:r>
            <a:r>
              <a:rPr lang="es-MX" sz="1800" b="1" dirty="0" err="1">
                <a:solidFill>
                  <a:schemeClr val="bg2"/>
                </a:solidFill>
              </a:rPr>
              <a:t>element</a:t>
            </a:r>
            <a:r>
              <a:rPr lang="es-MX" sz="1800" b="1" dirty="0">
                <a:solidFill>
                  <a:schemeClr val="bg2"/>
                </a:solidFill>
              </a:rPr>
              <a:t> ...]</a:t>
            </a:r>
          </a:p>
          <a:p>
            <a:pPr algn="ctr">
              <a:spcBef>
                <a:spcPts val="1000"/>
              </a:spcBef>
              <a:spcAft>
                <a:spcPts val="1000"/>
              </a:spcAft>
            </a:pPr>
            <a:r>
              <a:rPr lang="it-IT" sz="1800" b="1" dirty="0">
                <a:solidFill>
                  <a:schemeClr val="bg2"/>
                </a:solidFill>
              </a:rPr>
              <a:t>RPUSH mi_lista "elemento4"</a:t>
            </a:r>
          </a:p>
          <a:p>
            <a:pPr algn="ctr">
              <a:spcBef>
                <a:spcPts val="1000"/>
              </a:spcBef>
              <a:spcAft>
                <a:spcPts val="1000"/>
              </a:spcAft>
            </a:pPr>
            <a:r>
              <a:rPr lang="it-IT" sz="1800" b="1" dirty="0">
                <a:solidFill>
                  <a:schemeClr val="bg2"/>
                </a:solidFill>
              </a:rPr>
              <a:t>RPUSH mi_lista "elemento5" "elemento6"</a:t>
            </a:r>
          </a:p>
          <a:p>
            <a:pPr algn="ctr">
              <a:spcBef>
                <a:spcPts val="1000"/>
              </a:spcBef>
              <a:spcAft>
                <a:spcPts val="1000"/>
              </a:spcAft>
            </a:pPr>
            <a:endParaRPr lang="es-MX" sz="2400" b="1" dirty="0">
              <a:solidFill>
                <a:schemeClr val="bg2"/>
              </a:solidFill>
            </a:endParaRPr>
          </a:p>
        </p:txBody>
      </p:sp>
      <p:sp>
        <p:nvSpPr>
          <p:cNvPr id="6" name="CuadroTexto 5">
            <a:extLst>
              <a:ext uri="{FF2B5EF4-FFF2-40B4-BE49-F238E27FC236}">
                <a16:creationId xmlns:a16="http://schemas.microsoft.com/office/drawing/2014/main" id="{EA31AEE5-FE42-92E4-0D04-EB47D51FC5B2}"/>
              </a:ext>
            </a:extLst>
          </p:cNvPr>
          <p:cNvSpPr txBox="1"/>
          <p:nvPr/>
        </p:nvSpPr>
        <p:spPr>
          <a:xfrm>
            <a:off x="237135" y="230259"/>
            <a:ext cx="5876586" cy="461665"/>
          </a:xfrm>
          <a:prstGeom prst="rect">
            <a:avLst/>
          </a:prstGeom>
          <a:noFill/>
        </p:spPr>
        <p:txBody>
          <a:bodyPr wrap="square">
            <a:spAutoFit/>
          </a:bodyPr>
          <a:lstStyle/>
          <a:p>
            <a:r>
              <a:rPr lang="es-MX" sz="2400" b="1" dirty="0">
                <a:solidFill>
                  <a:schemeClr val="accent6">
                    <a:lumMod val="20000"/>
                    <a:lumOff val="80000"/>
                  </a:schemeClr>
                </a:solidFill>
              </a:rPr>
              <a:t>Listas (LPUSH, RPUSH, LRANGE):</a:t>
            </a:r>
          </a:p>
        </p:txBody>
      </p:sp>
      <p:cxnSp>
        <p:nvCxnSpPr>
          <p:cNvPr id="8" name="Conector recto 7">
            <a:extLst>
              <a:ext uri="{FF2B5EF4-FFF2-40B4-BE49-F238E27FC236}">
                <a16:creationId xmlns:a16="http://schemas.microsoft.com/office/drawing/2014/main" id="{A705260E-1F0E-9DA7-88C1-51836CBC4C01}"/>
              </a:ext>
            </a:extLst>
          </p:cNvPr>
          <p:cNvCxnSpPr/>
          <p:nvPr/>
        </p:nvCxnSpPr>
        <p:spPr>
          <a:xfrm>
            <a:off x="237135" y="691924"/>
            <a:ext cx="496330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D1DAF2DC-2BD9-35F0-D5A6-4F48E4FE6846}"/>
              </a:ext>
            </a:extLst>
          </p:cNvPr>
          <p:cNvSpPr/>
          <p:nvPr/>
        </p:nvSpPr>
        <p:spPr>
          <a:xfrm>
            <a:off x="5547536" y="1135015"/>
            <a:ext cx="3097445" cy="3227941"/>
          </a:xfrm>
          <a:prstGeom prst="ellipse">
            <a:avLst/>
          </a:prstGeom>
          <a:blipFill>
            <a:blip r:embed="rId2"/>
            <a:stretch>
              <a:fillRect/>
            </a:stretch>
          </a:blip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371386472"/>
      </p:ext>
    </p:extLst>
  </p:cSld>
  <p:clrMapOvr>
    <a:masterClrMapping/>
  </p:clrMapOvr>
</p:sld>
</file>

<file path=ppt/theme/theme1.xml><?xml version="1.0" encoding="utf-8"?>
<a:theme xmlns:a="http://schemas.openxmlformats.org/drawingml/2006/main" name="Cloud Engineer CV by Slidesgo">
  <a:themeElements>
    <a:clrScheme name="Simple Light">
      <a:dk1>
        <a:srgbClr val="00000D"/>
      </a:dk1>
      <a:lt1>
        <a:srgbClr val="FFFFFF"/>
      </a:lt1>
      <a:dk2>
        <a:srgbClr val="6EEDDA"/>
      </a:dk2>
      <a:lt2>
        <a:srgbClr val="4098FD"/>
      </a:lt2>
      <a:accent1>
        <a:srgbClr val="584EFD"/>
      </a:accent1>
      <a:accent2>
        <a:srgbClr val="251AC0"/>
      </a:accent2>
      <a:accent3>
        <a:srgbClr val="2A118E"/>
      </a:accent3>
      <a:accent4>
        <a:srgbClr val="150248"/>
      </a:accent4>
      <a:accent5>
        <a:srgbClr val="6EEDDA"/>
      </a:accent5>
      <a:accent6>
        <a:srgbClr val="4098FD"/>
      </a:accent6>
      <a:hlink>
        <a:srgbClr val="6EEDD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1077</Words>
  <Application>Microsoft Office PowerPoint</Application>
  <PresentationFormat>Presentación en pantalla (16:9)</PresentationFormat>
  <Paragraphs>150</Paragraphs>
  <Slides>25</Slides>
  <Notes>20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Fugaz One</vt:lpstr>
      <vt:lpstr>SourceSansPro-Regular-Identity-H</vt:lpstr>
      <vt:lpstr>Söhne</vt:lpstr>
      <vt:lpstr>Arial</vt:lpstr>
      <vt:lpstr>Catamaran</vt:lpstr>
      <vt:lpstr>Cloud Engineer CV by Slidesgo</vt:lpstr>
      <vt:lpstr>Base de Datos</vt:lpstr>
      <vt:lpstr>REDIS </vt:lpstr>
      <vt:lpstr>Crear (Create)</vt:lpstr>
      <vt:lpstr>Leer (Read)</vt:lpstr>
      <vt:lpstr>Actualizar (Update)</vt:lpstr>
      <vt:lpstr>Eliminar (Delete)</vt:lpstr>
      <vt:lpstr>Presentación de PowerPoint</vt:lpstr>
      <vt:lpstr>Presentación de PowerPoint</vt:lpstr>
      <vt:lpstr>Presentación de PowerPoint</vt:lpstr>
      <vt:lpstr>Presentación de PowerPoint</vt:lpstr>
      <vt:lpstr>Presentación de PowerPoint</vt:lpstr>
      <vt:lpstr>Tipos de Datos</vt:lpstr>
      <vt:lpstr>Tipo de Datos</vt:lpstr>
      <vt:lpstr>Tipo de Datos</vt:lpstr>
      <vt:lpstr>Tipo de Datos</vt:lpstr>
      <vt:lpstr>Tipo de Datos</vt:lpstr>
      <vt:lpstr>Tipo de Datos</vt:lpstr>
      <vt:lpstr>Tipo de Datos</vt:lpstr>
      <vt:lpstr>Clave - Valor</vt:lpstr>
      <vt:lpstr>Operaciones  Básicas</vt:lpstr>
      <vt:lpstr>Operaciones Básicas</vt:lpstr>
      <vt:lpstr>Eliminación (DEL):</vt:lpstr>
      <vt:lpstr>Hashes (HSET/HGET/HDEL/HGETALL)</vt:lpstr>
      <vt:lpstr>SISTEMAS DE GESTION DE BASE DE DATOS NoSQL</vt:lpstr>
      <vt:lpstr>Base de Datos NoSQL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dc:title>
  <cp:lastModifiedBy>Ramon Cruz Martinez</cp:lastModifiedBy>
  <cp:revision>5</cp:revision>
  <dcterms:modified xsi:type="dcterms:W3CDTF">2024-03-04T00:19:33Z</dcterms:modified>
</cp:coreProperties>
</file>