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6900F-D557-0528-D7CD-565DB4316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AD44-92A3-28FC-7D41-5179CF24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5FBFC-5F30-6798-2E42-13A00B07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A46EF-7056-DB28-8359-E3CB7B6C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59885-C319-3489-A8E8-0B100067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4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18165-CAB3-D47B-AC41-4FC65EE2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2AD79C-9B79-CB4B-5739-51BFE7AF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E6FDB-3465-40AB-DBE0-16E5382A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106932-C0DF-43FC-11C1-E2A0BCA1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F01B8F-106A-EA58-4DF6-ABE0F098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7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9DF60F-E2A5-B3A2-9BAA-3D6B1368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919B35-EE5E-908A-8E42-EBDE0C478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5926B-0D08-D6D7-D835-8631BDFB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86C7AD-D84C-E4A1-2480-92163DD8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E312-144B-F48B-BA03-FAFB1A5C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53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F7FA2-D48E-AF69-9AFB-C4E04780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11B4F-C1FB-C1C9-D10D-5ECBCCE0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08969C-1E13-517F-9934-3FEFC5EC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15BD7-1584-26A2-199E-F8EFFC92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84144-DC23-8BFC-053F-3BDE41C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31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505C6-6036-5D6C-4472-EACAB17F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0E450B-516B-D2E1-B9B7-F05F34F6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BCB15-ACCC-EE0D-E41F-31AC2774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9F7721-7A34-13A0-C357-C73E5A48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3DCAF0-2C41-F792-8DB2-C053E9EA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97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EC0C5-6D7A-8EF9-246A-1EFC9F26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907F57-5863-7C36-6974-B9455AC43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C8A05-E0B9-DEB4-0907-FCE10F6D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EDF34B-2679-D972-9F7C-0BBD59ED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C0EA6F-F4D5-67AC-C6EE-28D6AF6F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79FEB2-BE68-891F-F97A-A920175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5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43E8-F735-5482-3BCE-2D34130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4AC62-D41D-8D97-51C0-4085B167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C76BBA-B455-2745-4228-68C8F2F3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C990F-354B-B5C6-22B0-1D0F2230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44C36A-E69D-38A4-7F48-7A05F9046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240AAA-F2EF-19A9-0CA2-44303F5E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95D129-1BBF-BCFF-EBDA-3CB3A13D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7FF71-BD11-2F51-3FEA-5C0408AF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653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1726-50EC-F9B6-90D2-1FB9C6B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D40439-AC3A-9D9E-0295-552C5D11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F93D0C-CBDC-B200-487B-133827AA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AB5586-B3E8-5310-2771-B496A91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65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452C31-72CD-BF8D-9D65-BBFF1B6A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011349-C9CB-6751-462B-84FB4927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56DE9C-C886-C501-11C9-6CBA63E3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70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63129-9E66-F77B-428D-55AB3063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B13AE-7B91-631C-1940-88CF773C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210425-1953-7E0C-8FFB-2B3B4E74C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6BF567-8F99-067E-11FB-14D2A26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02FBFD-42FA-BA73-B092-2909FFE6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FC1E57-3AC1-E1D8-D546-E79323B4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43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FF9F7-041E-092C-D59F-91F52CBE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33840F-B916-A6C1-C109-72CC4FC22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B075D4-9033-5F72-3054-953D7276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8D09E-F546-1100-0C41-F0E4A3D2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C5F6B-551F-CE45-8E21-41E79ECA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51480C-E7F4-9C1D-4BEC-3F3EE716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976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0E2383-A934-C1D8-7F6B-29AFA3BF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F2603-0892-C7A4-E75E-47D1A2B07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593D69-A5F7-11B0-BAD0-FEB3CF0A4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FB4A4-EE51-4356-8531-AF553C8AB23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58183-BD08-D2F1-61A4-7051620D3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6721B-59FD-28FC-4106-F5B5C6C95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2EDB9-8AE4-4104-AB42-6F738AF1873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6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8B97B-BC04-CECE-1B25-8FB4D1140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225CD-A99F-95E7-1CFD-53890CD51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s-MX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9EC8A18-8932-F409-2B05-3F73EBDEA2A9}"/>
              </a:ext>
            </a:extLst>
          </p:cNvPr>
          <p:cNvCxnSpPr/>
          <p:nvPr/>
        </p:nvCxnSpPr>
        <p:spPr>
          <a:xfrm>
            <a:off x="550718" y="3429000"/>
            <a:ext cx="10983191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7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636442" y="2004673"/>
            <a:ext cx="1083512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Insertar en la BD [0] REDIS 5 títulos de películas:</a:t>
            </a:r>
          </a:p>
          <a:p>
            <a:endParaRPr lang="es-MX" sz="24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SELECT</a:t>
            </a: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0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Utili</a:t>
            </a:r>
            <a:r>
              <a:rPr lang="es-MX" sz="2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za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los comandos </a:t>
            </a:r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Comprueba el funcionamiento del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EXPIRE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TTL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para recuperar los valores de las películas insertadas.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Busca las claves insertadas con 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(usa diferentes patrones).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0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1065182" y="1589036"/>
            <a:ext cx="692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 pelicula1 “Nombre de la Película”</a:t>
            </a: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 pelicula2 “Nombre de la Película”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A0CABFB-D04A-688B-B4A7-24AE92D42B1D}"/>
              </a:ext>
            </a:extLst>
          </p:cNvPr>
          <p:cNvSpPr txBox="1"/>
          <p:nvPr/>
        </p:nvSpPr>
        <p:spPr>
          <a:xfrm>
            <a:off x="1065182" y="3004418"/>
            <a:ext cx="10614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solidFill>
                  <a:srgbClr val="002060"/>
                </a:solidFill>
                <a:latin typeface="Arial" panose="020B0604020202020204" pitchFamily="34" charset="0"/>
              </a:rPr>
              <a:t>MSET pelicula3 “Nombre de la Película” pelicula4 “Nombre de la Película”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E62A38-7D92-1F9D-5392-2C064F053D23}"/>
              </a:ext>
            </a:extLst>
          </p:cNvPr>
          <p:cNvSpPr txBox="1"/>
          <p:nvPr/>
        </p:nvSpPr>
        <p:spPr>
          <a:xfrm>
            <a:off x="1065182" y="3989336"/>
            <a:ext cx="692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EXISTS pelicula1</a:t>
            </a: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EXISTS pelicula10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150A83-2F7C-BF82-7A9C-F30323002459}"/>
              </a:ext>
            </a:extLst>
          </p:cNvPr>
          <p:cNvSpPr txBox="1"/>
          <p:nvPr/>
        </p:nvSpPr>
        <p:spPr>
          <a:xfrm>
            <a:off x="1065181" y="5554982"/>
            <a:ext cx="9969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SETNX pelicula5 “Nombre de la Película”</a:t>
            </a:r>
          </a:p>
        </p:txBody>
      </p:sp>
    </p:spTree>
    <p:extLst>
      <p:ext uri="{BB962C8B-B14F-4D97-AF65-F5344CB8AC3E}">
        <p14:creationId xmlns:p14="http://schemas.microsoft.com/office/powerpoint/2010/main" val="10355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1065182" y="1589036"/>
            <a:ext cx="69281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 pelicula1</a:t>
            </a: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 pelicula10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A0CABFB-D04A-688B-B4A7-24AE92D42B1D}"/>
              </a:ext>
            </a:extLst>
          </p:cNvPr>
          <p:cNvSpPr txBox="1"/>
          <p:nvPr/>
        </p:nvSpPr>
        <p:spPr>
          <a:xfrm>
            <a:off x="1065182" y="3004418"/>
            <a:ext cx="10614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dirty="0"/>
              <a:t>MGET pelicula3 pelicula1 pelicula5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E62A38-7D92-1F9D-5392-2C064F053D23}"/>
              </a:ext>
            </a:extLst>
          </p:cNvPr>
          <p:cNvSpPr txBox="1"/>
          <p:nvPr/>
        </p:nvSpPr>
        <p:spPr>
          <a:xfrm>
            <a:off x="1065182" y="3989336"/>
            <a:ext cx="6928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 *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150A83-2F7C-BF82-7A9C-F30323002459}"/>
              </a:ext>
            </a:extLst>
          </p:cNvPr>
          <p:cNvSpPr txBox="1"/>
          <p:nvPr/>
        </p:nvSpPr>
        <p:spPr>
          <a:xfrm>
            <a:off x="1065182" y="4848400"/>
            <a:ext cx="9969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 </a:t>
            </a:r>
            <a:r>
              <a:rPr lang="es-MX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pelicula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[1-3]*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786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1065181" y="1589036"/>
            <a:ext cx="103336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 pelicula15 “Nombre de la película” EX 90</a:t>
            </a:r>
          </a:p>
          <a:p>
            <a:endParaRPr lang="es-MX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TTL pelicula15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1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BE62A38-7D92-1F9D-5392-2C064F053D23}"/>
              </a:ext>
            </a:extLst>
          </p:cNvPr>
          <p:cNvSpPr txBox="1"/>
          <p:nvPr/>
        </p:nvSpPr>
        <p:spPr>
          <a:xfrm>
            <a:off x="1065181" y="3325484"/>
            <a:ext cx="6928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DEL pelicula5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F150A83-2F7C-BF82-7A9C-F30323002459}"/>
              </a:ext>
            </a:extLst>
          </p:cNvPr>
          <p:cNvSpPr txBox="1"/>
          <p:nvPr/>
        </p:nvSpPr>
        <p:spPr>
          <a:xfrm>
            <a:off x="982055" y="4200157"/>
            <a:ext cx="99699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 </a:t>
            </a:r>
            <a:r>
              <a:rPr lang="es-MX" sz="2800" b="1" dirty="0" err="1">
                <a:solidFill>
                  <a:srgbClr val="002060"/>
                </a:solidFill>
                <a:latin typeface="Arial" panose="020B0604020202020204" pitchFamily="34" charset="0"/>
              </a:rPr>
              <a:t>pelicula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[1-3]*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63261B-7AB4-B2DA-2F10-5C4EDCAB93AD}"/>
              </a:ext>
            </a:extLst>
          </p:cNvPr>
          <p:cNvSpPr txBox="1"/>
          <p:nvPr/>
        </p:nvSpPr>
        <p:spPr>
          <a:xfrm>
            <a:off x="360217" y="5949503"/>
            <a:ext cx="319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pPr algn="ctr"/>
            <a:r>
              <a:rPr lang="es-MX" dirty="0"/>
              <a:t>QUIT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7F7738-8139-B2C8-D53D-F544D61F8EF9}"/>
              </a:ext>
            </a:extLst>
          </p:cNvPr>
          <p:cNvSpPr txBox="1"/>
          <p:nvPr/>
        </p:nvSpPr>
        <p:spPr>
          <a:xfrm>
            <a:off x="6398201" y="5949503"/>
            <a:ext cx="319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sz="2800" b="1">
                <a:solidFill>
                  <a:srgbClr val="002060"/>
                </a:solidFill>
                <a:latin typeface="Arial" panose="020B0604020202020204" pitchFamily="34" charset="0"/>
              </a:defRPr>
            </a:lvl1pPr>
          </a:lstStyle>
          <a:p>
            <a:r>
              <a:rPr lang="es-MX" dirty="0"/>
              <a:t>EXIT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E6EA717-767B-6C29-9490-A9D887A3ABFE}"/>
              </a:ext>
            </a:extLst>
          </p:cNvPr>
          <p:cNvCxnSpPr/>
          <p:nvPr/>
        </p:nvCxnSpPr>
        <p:spPr>
          <a:xfrm>
            <a:off x="348788" y="5793278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608D2D6-43D1-D1CA-F836-A5CFF5F68674}"/>
              </a:ext>
            </a:extLst>
          </p:cNvPr>
          <p:cNvCxnSpPr/>
          <p:nvPr/>
        </p:nvCxnSpPr>
        <p:spPr>
          <a:xfrm>
            <a:off x="6398201" y="5757256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23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91C5D8-49F3-C4CC-EEBF-1FF41B017CD8}"/>
              </a:ext>
            </a:extLst>
          </p:cNvPr>
          <p:cNvSpPr txBox="1"/>
          <p:nvPr/>
        </p:nvSpPr>
        <p:spPr>
          <a:xfrm>
            <a:off x="636442" y="2004673"/>
            <a:ext cx="1083512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Insertar en la BD [1] REDIS 5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nombres</a:t>
            </a:r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de canciones:</a:t>
            </a:r>
          </a:p>
          <a:p>
            <a:endParaRPr lang="es-MX" sz="2400" dirty="0">
              <a:solidFill>
                <a:srgbClr val="00206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b="1" dirty="0">
                <a:solidFill>
                  <a:srgbClr val="00206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SELECT</a:t>
            </a: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Utili</a:t>
            </a:r>
            <a:r>
              <a:rPr lang="es-MX" sz="28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za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los comandos </a:t>
            </a:r>
            <a:r>
              <a:rPr lang="es-MX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MSETNX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Comprueba el funcionamiento del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EXPIRE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TTL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﻿﻿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MGET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para recuperar los valores de las películas insertadas.</a:t>
            </a:r>
          </a:p>
          <a:p>
            <a:pPr marL="1028700" lvl="1" indent="-571500">
              <a:buSzPct val="75000"/>
              <a:buFont typeface="+mj-lt"/>
              <a:buAutoNum type="romanUcPeriod"/>
              <a:tabLst>
                <a:tab pos="457200" algn="l"/>
              </a:tabLst>
            </a:pP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Busque las claves insertadas con el comando </a:t>
            </a:r>
            <a:r>
              <a:rPr lang="es-MX" sz="2800" b="1" dirty="0">
                <a:solidFill>
                  <a:srgbClr val="002060"/>
                </a:solidFill>
                <a:latin typeface="Arial" panose="020B0604020202020204" pitchFamily="34" charset="0"/>
              </a:rPr>
              <a:t>KEYS</a:t>
            </a:r>
            <a:r>
              <a:rPr lang="es-MX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(usa diferentes patrones).</a:t>
            </a:r>
            <a:endParaRPr lang="es-MX" sz="240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EAB5D1D-5490-C9BF-3228-374D2FFD6D9A}"/>
              </a:ext>
            </a:extLst>
          </p:cNvPr>
          <p:cNvSpPr/>
          <p:nvPr/>
        </p:nvSpPr>
        <p:spPr>
          <a:xfrm>
            <a:off x="304800" y="172720"/>
            <a:ext cx="833120" cy="80325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b="1" dirty="0"/>
              <a:t>2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4D1D887-5539-440A-5FCA-B0CA968FBC1A}"/>
              </a:ext>
            </a:extLst>
          </p:cNvPr>
          <p:cNvSpPr txBox="1">
            <a:spLocks/>
          </p:cNvSpPr>
          <p:nvPr/>
        </p:nvSpPr>
        <p:spPr>
          <a:xfrm>
            <a:off x="1137920" y="348911"/>
            <a:ext cx="7453745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s-MX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REDIS</a:t>
            </a:r>
            <a:endParaRPr lang="es-MX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CA1525-7D9F-9156-A75C-57984B5767EB}"/>
              </a:ext>
            </a:extLst>
          </p:cNvPr>
          <p:cNvCxnSpPr/>
          <p:nvPr/>
        </p:nvCxnSpPr>
        <p:spPr>
          <a:xfrm>
            <a:off x="213360" y="1127760"/>
            <a:ext cx="319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45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219</Words>
  <Application>Microsoft Office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Tahoma</vt:lpstr>
      <vt:lpstr>Tema de Office</vt:lpstr>
      <vt:lpstr>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</dc:title>
  <dc:creator>Ramon Cruz</dc:creator>
  <cp:lastModifiedBy>Ramon Cruz</cp:lastModifiedBy>
  <cp:revision>1</cp:revision>
  <dcterms:created xsi:type="dcterms:W3CDTF">2024-03-05T22:17:00Z</dcterms:created>
  <dcterms:modified xsi:type="dcterms:W3CDTF">2024-03-05T23:00:33Z</dcterms:modified>
</cp:coreProperties>
</file>