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sldIdLst>
    <p:sldId id="341" r:id="rId4"/>
    <p:sldId id="257" r:id="rId5"/>
    <p:sldId id="361" r:id="rId6"/>
    <p:sldId id="362" r:id="rId7"/>
    <p:sldId id="364" r:id="rId8"/>
    <p:sldId id="365" r:id="rId9"/>
    <p:sldId id="329" r:id="rId10"/>
    <p:sldId id="367" r:id="rId11"/>
    <p:sldId id="368" r:id="rId12"/>
    <p:sldId id="369" r:id="rId13"/>
    <p:sldId id="370" r:id="rId14"/>
    <p:sldId id="371" r:id="rId15"/>
    <p:sldId id="372" r:id="rId16"/>
    <p:sldId id="373" r:id="rId17"/>
    <p:sldId id="374" r:id="rId18"/>
    <p:sldId id="375" r:id="rId19"/>
    <p:sldId id="298" r:id="rId20"/>
    <p:sldId id="377" r:id="rId21"/>
    <p:sldId id="378" r:id="rId22"/>
    <p:sldId id="379" r:id="rId23"/>
    <p:sldId id="380" r:id="rId24"/>
    <p:sldId id="376" r:id="rId25"/>
    <p:sldId id="381" r:id="rId26"/>
    <p:sldId id="30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52" autoAdjust="0"/>
    <p:restoredTop sz="96196" autoAdjust="0"/>
  </p:normalViewPr>
  <p:slideViewPr>
    <p:cSldViewPr snapToGrid="0" showGuides="1">
      <p:cViewPr varScale="1">
        <p:scale>
          <a:sx n="74" d="100"/>
          <a:sy n="74" d="100"/>
        </p:scale>
        <p:origin x="662" y="53"/>
      </p:cViewPr>
      <p:guideLst>
        <p:guide orient="horz" pos="220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A92229B2-6268-4EC0-A8DA-5DF723C2C962}"/>
              </a:ext>
            </a:extLst>
          </p:cNvPr>
          <p:cNvSpPr>
            <a:spLocks noGrp="1"/>
          </p:cNvSpPr>
          <p:nvPr>
            <p:ph type="pic" idx="10" hasCustomPrompt="1"/>
          </p:nvPr>
        </p:nvSpPr>
        <p:spPr>
          <a:xfrm>
            <a:off x="3551914" y="879140"/>
            <a:ext cx="5088662" cy="5099611"/>
          </a:xfrm>
          <a:custGeom>
            <a:avLst/>
            <a:gdLst>
              <a:gd name="connsiteX0" fmla="*/ 557910 w 5088662"/>
              <a:gd name="connsiteY0" fmla="*/ 3631601 h 5099611"/>
              <a:gd name="connsiteX1" fmla="*/ 3028649 w 5088662"/>
              <a:gd name="connsiteY1" fmla="*/ 3631601 h 5099611"/>
              <a:gd name="connsiteX2" fmla="*/ 3024027 w 5088662"/>
              <a:gd name="connsiteY2" fmla="*/ 3644308 h 5099611"/>
              <a:gd name="connsiteX3" fmla="*/ 2362738 w 5088662"/>
              <a:gd name="connsiteY3" fmla="*/ 4791313 h 5099611"/>
              <a:gd name="connsiteX4" fmla="*/ 2338483 w 5088662"/>
              <a:gd name="connsiteY4" fmla="*/ 4802864 h 5099611"/>
              <a:gd name="connsiteX5" fmla="*/ 1607310 w 5088662"/>
              <a:gd name="connsiteY5" fmla="*/ 4608809 h 5099611"/>
              <a:gd name="connsiteX6" fmla="*/ 568882 w 5088662"/>
              <a:gd name="connsiteY6" fmla="*/ 3651817 h 5099611"/>
              <a:gd name="connsiteX7" fmla="*/ 557910 w 5088662"/>
              <a:gd name="connsiteY7" fmla="*/ 3631601 h 5099611"/>
              <a:gd name="connsiteX8" fmla="*/ 3723435 w 5088662"/>
              <a:gd name="connsiteY8" fmla="*/ 2669411 h 5099611"/>
              <a:gd name="connsiteX9" fmla="*/ 3734410 w 5088662"/>
              <a:gd name="connsiteY9" fmla="*/ 2687316 h 5099611"/>
              <a:gd name="connsiteX10" fmla="*/ 4391655 w 5088662"/>
              <a:gd name="connsiteY10" fmla="*/ 3825081 h 5099611"/>
              <a:gd name="connsiteX11" fmla="*/ 4391079 w 5088662"/>
              <a:gd name="connsiteY11" fmla="*/ 3856845 h 5099611"/>
              <a:gd name="connsiteX12" fmla="*/ 3253313 w 5088662"/>
              <a:gd name="connsiteY12" fmla="*/ 4698908 h 5099611"/>
              <a:gd name="connsiteX13" fmla="*/ 2529071 w 5088662"/>
              <a:gd name="connsiteY13" fmla="*/ 4812683 h 5099611"/>
              <a:gd name="connsiteX14" fmla="*/ 2486332 w 5088662"/>
              <a:gd name="connsiteY14" fmla="*/ 4812107 h 5099611"/>
              <a:gd name="connsiteX15" fmla="*/ 3723435 w 5088662"/>
              <a:gd name="connsiteY15" fmla="*/ 2669411 h 5099611"/>
              <a:gd name="connsiteX16" fmla="*/ 4570691 w 5088662"/>
              <a:gd name="connsiteY16" fmla="*/ 1586517 h 5099611"/>
              <a:gd name="connsiteX17" fmla="*/ 4598989 w 5088662"/>
              <a:gd name="connsiteY17" fmla="*/ 1604422 h 5099611"/>
              <a:gd name="connsiteX18" fmla="*/ 4797666 w 5088662"/>
              <a:gd name="connsiteY18" fmla="*/ 2367359 h 5099611"/>
              <a:gd name="connsiteX19" fmla="*/ 4485214 w 5088662"/>
              <a:gd name="connsiteY19" fmla="*/ 3710729 h 5099611"/>
              <a:gd name="connsiteX20" fmla="*/ 4477129 w 5088662"/>
              <a:gd name="connsiteY20" fmla="*/ 3724589 h 5099611"/>
              <a:gd name="connsiteX21" fmla="*/ 4472507 w 5088662"/>
              <a:gd name="connsiteY21" fmla="*/ 3727476 h 5099611"/>
              <a:gd name="connsiteX22" fmla="*/ 3236562 w 5088662"/>
              <a:gd name="connsiteY22" fmla="*/ 1588249 h 5099611"/>
              <a:gd name="connsiteX23" fmla="*/ 3257930 w 5088662"/>
              <a:gd name="connsiteY23" fmla="*/ 1587093 h 5099611"/>
              <a:gd name="connsiteX24" fmla="*/ 4570691 w 5088662"/>
              <a:gd name="connsiteY24" fmla="*/ 1586517 h 5099611"/>
              <a:gd name="connsiteX25" fmla="*/ 614508 w 5088662"/>
              <a:gd name="connsiteY25" fmla="*/ 1370514 h 5099611"/>
              <a:gd name="connsiteX26" fmla="*/ 1851608 w 5088662"/>
              <a:gd name="connsiteY26" fmla="*/ 3513210 h 5099611"/>
              <a:gd name="connsiteX27" fmla="*/ 1825618 w 5088662"/>
              <a:gd name="connsiteY27" fmla="*/ 3513210 h 5099611"/>
              <a:gd name="connsiteX28" fmla="*/ 519213 w 5088662"/>
              <a:gd name="connsiteY28" fmla="*/ 3513786 h 5099611"/>
              <a:gd name="connsiteX29" fmla="*/ 486870 w 5088662"/>
              <a:gd name="connsiteY29" fmla="*/ 3492418 h 5099611"/>
              <a:gd name="connsiteX30" fmla="*/ 289925 w 5088662"/>
              <a:gd name="connsiteY30" fmla="*/ 2731791 h 5099611"/>
              <a:gd name="connsiteX31" fmla="*/ 602377 w 5088662"/>
              <a:gd name="connsiteY31" fmla="*/ 1388995 h 5099611"/>
              <a:gd name="connsiteX32" fmla="*/ 614508 w 5088662"/>
              <a:gd name="connsiteY32" fmla="*/ 1370514 h 5099611"/>
              <a:gd name="connsiteX33" fmla="*/ 2753159 w 5088662"/>
              <a:gd name="connsiteY33" fmla="*/ 297437 h 5099611"/>
              <a:gd name="connsiteX34" fmla="*/ 3803136 w 5088662"/>
              <a:gd name="connsiteY34" fmla="*/ 671109 h 5099611"/>
              <a:gd name="connsiteX35" fmla="*/ 4518716 w 5088662"/>
              <a:gd name="connsiteY35" fmla="*/ 1447329 h 5099611"/>
              <a:gd name="connsiteX36" fmla="*/ 4529688 w 5088662"/>
              <a:gd name="connsiteY36" fmla="*/ 1468120 h 5099611"/>
              <a:gd name="connsiteX37" fmla="*/ 2057215 w 5088662"/>
              <a:gd name="connsiteY37" fmla="*/ 1468120 h 5099611"/>
              <a:gd name="connsiteX38" fmla="*/ 2066456 w 5088662"/>
              <a:gd name="connsiteY38" fmla="*/ 1450216 h 5099611"/>
              <a:gd name="connsiteX39" fmla="*/ 2721972 w 5088662"/>
              <a:gd name="connsiteY39" fmla="*/ 314187 h 5099611"/>
              <a:gd name="connsiteX40" fmla="*/ 2753159 w 5088662"/>
              <a:gd name="connsiteY40" fmla="*/ 297437 h 5099611"/>
              <a:gd name="connsiteX41" fmla="*/ 2570655 w 5088662"/>
              <a:gd name="connsiteY41" fmla="*/ 288193 h 5099611"/>
              <a:gd name="connsiteX42" fmla="*/ 2601264 w 5088662"/>
              <a:gd name="connsiteY42" fmla="*/ 288193 h 5099611"/>
              <a:gd name="connsiteX43" fmla="*/ 1364161 w 5088662"/>
              <a:gd name="connsiteY43" fmla="*/ 2431468 h 5099611"/>
              <a:gd name="connsiteX44" fmla="*/ 1353189 w 5088662"/>
              <a:gd name="connsiteY44" fmla="*/ 2414140 h 5099611"/>
              <a:gd name="connsiteX45" fmla="*/ 695941 w 5088662"/>
              <a:gd name="connsiteY45" fmla="*/ 1276374 h 5099611"/>
              <a:gd name="connsiteX46" fmla="*/ 697673 w 5088662"/>
              <a:gd name="connsiteY46" fmla="*/ 1242879 h 5099611"/>
              <a:gd name="connsiteX47" fmla="*/ 2131141 w 5088662"/>
              <a:gd name="connsiteY47" fmla="*/ 326313 h 5099611"/>
              <a:gd name="connsiteX48" fmla="*/ 2570655 w 5088662"/>
              <a:gd name="connsiteY48" fmla="*/ 288193 h 5099611"/>
              <a:gd name="connsiteX49" fmla="*/ 2558524 w 5088662"/>
              <a:gd name="connsiteY49" fmla="*/ 183083 h 5099611"/>
              <a:gd name="connsiteX50" fmla="*/ 170953 w 5088662"/>
              <a:gd name="connsiteY50" fmla="*/ 2549284 h 5099611"/>
              <a:gd name="connsiteX51" fmla="*/ 2543509 w 5088662"/>
              <a:gd name="connsiteY51" fmla="*/ 4916642 h 5099611"/>
              <a:gd name="connsiteX52" fmla="*/ 4917219 w 5088662"/>
              <a:gd name="connsiteY52" fmla="*/ 2552172 h 5099611"/>
              <a:gd name="connsiteX53" fmla="*/ 2558524 w 5088662"/>
              <a:gd name="connsiteY53" fmla="*/ 183083 h 5099611"/>
              <a:gd name="connsiteX54" fmla="*/ 2641691 w 5088662"/>
              <a:gd name="connsiteY54" fmla="*/ 0 h 5099611"/>
              <a:gd name="connsiteX55" fmla="*/ 2732943 w 5088662"/>
              <a:gd name="connsiteY55" fmla="*/ 6929 h 5099611"/>
              <a:gd name="connsiteX56" fmla="*/ 4065917 w 5088662"/>
              <a:gd name="connsiteY56" fmla="*/ 506507 h 5099611"/>
              <a:gd name="connsiteX57" fmla="*/ 4984213 w 5088662"/>
              <a:gd name="connsiteY57" fmla="*/ 1826775 h 5099611"/>
              <a:gd name="connsiteX58" fmla="*/ 5077775 w 5088662"/>
              <a:gd name="connsiteY58" fmla="*/ 2780304 h 5099611"/>
              <a:gd name="connsiteX59" fmla="*/ 4590329 w 5088662"/>
              <a:gd name="connsiteY59" fmla="*/ 4064764 h 5099611"/>
              <a:gd name="connsiteX60" fmla="*/ 3558255 w 5088662"/>
              <a:gd name="connsiteY60" fmla="*/ 4888921 h 5099611"/>
              <a:gd name="connsiteX61" fmla="*/ 2885993 w 5088662"/>
              <a:gd name="connsiteY61" fmla="*/ 5076623 h 5099611"/>
              <a:gd name="connsiteX62" fmla="*/ 2179654 w 5088662"/>
              <a:gd name="connsiteY62" fmla="*/ 5073159 h 5099611"/>
              <a:gd name="connsiteX63" fmla="*/ 139765 w 5088662"/>
              <a:gd name="connsiteY63" fmla="*/ 3384417 h 5099611"/>
              <a:gd name="connsiteX64" fmla="*/ 2887 w 5088662"/>
              <a:gd name="connsiteY64" fmla="*/ 2667105 h 5099611"/>
              <a:gd name="connsiteX65" fmla="*/ 0 w 5088662"/>
              <a:gd name="connsiteY65" fmla="*/ 2645734 h 5099611"/>
              <a:gd name="connsiteX66" fmla="*/ 0 w 5088662"/>
              <a:gd name="connsiteY66" fmla="*/ 2454566 h 5099611"/>
              <a:gd name="connsiteX67" fmla="*/ 2887 w 5088662"/>
              <a:gd name="connsiteY67" fmla="*/ 2433198 h 5099611"/>
              <a:gd name="connsiteX68" fmla="*/ 78545 w 5088662"/>
              <a:gd name="connsiteY68" fmla="*/ 1920338 h 5099611"/>
              <a:gd name="connsiteX69" fmla="*/ 974318 w 5088662"/>
              <a:gd name="connsiteY69" fmla="*/ 544624 h 5099611"/>
              <a:gd name="connsiteX70" fmla="*/ 2355805 w 5088662"/>
              <a:gd name="connsiteY70" fmla="*/ 7508 h 5099611"/>
              <a:gd name="connsiteX71" fmla="*/ 2447060 w 5088662"/>
              <a:gd name="connsiteY71" fmla="*/ 576 h 5099611"/>
              <a:gd name="connsiteX72" fmla="*/ 2641691 w 5088662"/>
              <a:gd name="connsiteY72" fmla="*/ 0 h 5099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088662" h="5099611">
                <a:moveTo>
                  <a:pt x="557910" y="3631601"/>
                </a:moveTo>
                <a:cubicBezTo>
                  <a:pt x="1382643" y="3631601"/>
                  <a:pt x="2204492" y="3631601"/>
                  <a:pt x="3028649" y="3631601"/>
                </a:cubicBezTo>
                <a:cubicBezTo>
                  <a:pt x="3026914" y="3636223"/>
                  <a:pt x="3026338" y="3640842"/>
                  <a:pt x="3024027" y="3644308"/>
                </a:cubicBezTo>
                <a:cubicBezTo>
                  <a:pt x="2803406" y="4026641"/>
                  <a:pt x="2582782" y="4408977"/>
                  <a:pt x="2362738" y="4791313"/>
                </a:cubicBezTo>
                <a:cubicBezTo>
                  <a:pt x="2356385" y="4801708"/>
                  <a:pt x="2350031" y="4803440"/>
                  <a:pt x="2338483" y="4802864"/>
                </a:cubicBezTo>
                <a:cubicBezTo>
                  <a:pt x="2083784" y="4779761"/>
                  <a:pt x="1839482" y="4716231"/>
                  <a:pt x="1607310" y="4608809"/>
                </a:cubicBezTo>
                <a:cubicBezTo>
                  <a:pt x="1158556" y="4401468"/>
                  <a:pt x="813185" y="4082086"/>
                  <a:pt x="568882" y="3651817"/>
                </a:cubicBezTo>
                <a:cubicBezTo>
                  <a:pt x="565419" y="3646040"/>
                  <a:pt x="562532" y="3640265"/>
                  <a:pt x="557910" y="3631601"/>
                </a:cubicBezTo>
                <a:close/>
                <a:moveTo>
                  <a:pt x="3723435" y="2669411"/>
                </a:moveTo>
                <a:cubicBezTo>
                  <a:pt x="3728057" y="2676341"/>
                  <a:pt x="3731520" y="2681539"/>
                  <a:pt x="3734410" y="2687316"/>
                </a:cubicBezTo>
                <a:cubicBezTo>
                  <a:pt x="3953299" y="3066762"/>
                  <a:pt x="4172189" y="3445632"/>
                  <a:pt x="4391655" y="3825081"/>
                </a:cubicBezTo>
                <a:cubicBezTo>
                  <a:pt x="4398587" y="3836630"/>
                  <a:pt x="4399743" y="3844718"/>
                  <a:pt x="4391079" y="3856845"/>
                </a:cubicBezTo>
                <a:cubicBezTo>
                  <a:pt x="4101729" y="4258818"/>
                  <a:pt x="3723435" y="4540659"/>
                  <a:pt x="3253313" y="4698908"/>
                </a:cubicBezTo>
                <a:cubicBezTo>
                  <a:pt x="3018253" y="4778032"/>
                  <a:pt x="2776261" y="4813839"/>
                  <a:pt x="2529071" y="4812683"/>
                </a:cubicBezTo>
                <a:cubicBezTo>
                  <a:pt x="2516364" y="4812107"/>
                  <a:pt x="2503658" y="4812107"/>
                  <a:pt x="2486332" y="4812107"/>
                </a:cubicBezTo>
                <a:cubicBezTo>
                  <a:pt x="2900432" y="4095371"/>
                  <a:pt x="3311066" y="3383257"/>
                  <a:pt x="3723435" y="2669411"/>
                </a:cubicBezTo>
                <a:close/>
                <a:moveTo>
                  <a:pt x="4570691" y="1586517"/>
                </a:moveTo>
                <a:cubicBezTo>
                  <a:pt x="4585130" y="1586517"/>
                  <a:pt x="4592639" y="1590560"/>
                  <a:pt x="4598989" y="1604422"/>
                </a:cubicBezTo>
                <a:cubicBezTo>
                  <a:pt x="4709880" y="1846990"/>
                  <a:pt x="4777450" y="2101109"/>
                  <a:pt x="4797666" y="2367359"/>
                </a:cubicBezTo>
                <a:cubicBezTo>
                  <a:pt x="4834627" y="2847876"/>
                  <a:pt x="4730093" y="3295474"/>
                  <a:pt x="4485214" y="3710729"/>
                </a:cubicBezTo>
                <a:cubicBezTo>
                  <a:pt x="4482327" y="3715348"/>
                  <a:pt x="4480016" y="3719970"/>
                  <a:pt x="4477129" y="3724589"/>
                </a:cubicBezTo>
                <a:cubicBezTo>
                  <a:pt x="4476550" y="3725168"/>
                  <a:pt x="4475397" y="3725744"/>
                  <a:pt x="4472507" y="3727476"/>
                </a:cubicBezTo>
                <a:cubicBezTo>
                  <a:pt x="4060719" y="3014786"/>
                  <a:pt x="3649506" y="2303249"/>
                  <a:pt x="3236562" y="1588249"/>
                </a:cubicBezTo>
                <a:cubicBezTo>
                  <a:pt x="3245803" y="1587673"/>
                  <a:pt x="3252156" y="1587093"/>
                  <a:pt x="3257930" y="1587093"/>
                </a:cubicBezTo>
                <a:cubicBezTo>
                  <a:pt x="3695711" y="1587093"/>
                  <a:pt x="4132910" y="1587093"/>
                  <a:pt x="4570691" y="1586517"/>
                </a:cubicBezTo>
                <a:close/>
                <a:moveTo>
                  <a:pt x="614508" y="1370514"/>
                </a:moveTo>
                <a:cubicBezTo>
                  <a:pt x="1026875" y="2084939"/>
                  <a:pt x="1438085" y="2797053"/>
                  <a:pt x="1851608" y="3513210"/>
                </a:cubicBezTo>
                <a:cubicBezTo>
                  <a:pt x="1840057" y="3513210"/>
                  <a:pt x="1832548" y="3513210"/>
                  <a:pt x="1825618" y="3513210"/>
                </a:cubicBezTo>
                <a:cubicBezTo>
                  <a:pt x="1390151" y="3513210"/>
                  <a:pt x="954681" y="3513210"/>
                  <a:pt x="519213" y="3513786"/>
                </a:cubicBezTo>
                <a:cubicBezTo>
                  <a:pt x="501885" y="3513786"/>
                  <a:pt x="493800" y="3508012"/>
                  <a:pt x="486870" y="3492418"/>
                </a:cubicBezTo>
                <a:cubicBezTo>
                  <a:pt x="377135" y="3250426"/>
                  <a:pt x="309565" y="2996883"/>
                  <a:pt x="289925" y="2731791"/>
                </a:cubicBezTo>
                <a:cubicBezTo>
                  <a:pt x="253543" y="2251270"/>
                  <a:pt x="357498" y="1803674"/>
                  <a:pt x="602377" y="1388995"/>
                </a:cubicBezTo>
                <a:cubicBezTo>
                  <a:pt x="605843" y="1383221"/>
                  <a:pt x="609310" y="1378023"/>
                  <a:pt x="614508" y="1370514"/>
                </a:cubicBezTo>
                <a:close/>
                <a:moveTo>
                  <a:pt x="2753159" y="297437"/>
                </a:moveTo>
                <a:cubicBezTo>
                  <a:pt x="3134916" y="333823"/>
                  <a:pt x="3485486" y="457418"/>
                  <a:pt x="3803136" y="671109"/>
                </a:cubicBezTo>
                <a:cubicBezTo>
                  <a:pt x="4103461" y="872673"/>
                  <a:pt x="4341407" y="1131990"/>
                  <a:pt x="4518716" y="1447329"/>
                </a:cubicBezTo>
                <a:cubicBezTo>
                  <a:pt x="4522759" y="1453682"/>
                  <a:pt x="4525646" y="1460035"/>
                  <a:pt x="4529688" y="1468120"/>
                </a:cubicBezTo>
                <a:cubicBezTo>
                  <a:pt x="3704954" y="1468120"/>
                  <a:pt x="2882528" y="1468120"/>
                  <a:pt x="2057215" y="1468120"/>
                </a:cubicBezTo>
                <a:cubicBezTo>
                  <a:pt x="2060681" y="1461767"/>
                  <a:pt x="2062989" y="1455993"/>
                  <a:pt x="2066456" y="1450216"/>
                </a:cubicBezTo>
                <a:cubicBezTo>
                  <a:pt x="2284769" y="1071347"/>
                  <a:pt x="2503658" y="693056"/>
                  <a:pt x="2721972" y="314187"/>
                </a:cubicBezTo>
                <a:cubicBezTo>
                  <a:pt x="2729477" y="300904"/>
                  <a:pt x="2736986" y="296282"/>
                  <a:pt x="2753159" y="297437"/>
                </a:cubicBezTo>
                <a:close/>
                <a:moveTo>
                  <a:pt x="2570655" y="288193"/>
                </a:moveTo>
                <a:cubicBezTo>
                  <a:pt x="2579319" y="288193"/>
                  <a:pt x="2587404" y="288193"/>
                  <a:pt x="2601264" y="288193"/>
                </a:cubicBezTo>
                <a:cubicBezTo>
                  <a:pt x="2187742" y="1004350"/>
                  <a:pt x="1777106" y="1716464"/>
                  <a:pt x="1364161" y="2431468"/>
                </a:cubicBezTo>
                <a:cubicBezTo>
                  <a:pt x="1359542" y="2423959"/>
                  <a:pt x="1356076" y="2419338"/>
                  <a:pt x="1353189" y="2414140"/>
                </a:cubicBezTo>
                <a:cubicBezTo>
                  <a:pt x="1134299" y="2034694"/>
                  <a:pt x="915410" y="1655823"/>
                  <a:pt x="695941" y="1276374"/>
                </a:cubicBezTo>
                <a:cubicBezTo>
                  <a:pt x="688432" y="1263670"/>
                  <a:pt x="689011" y="1255006"/>
                  <a:pt x="697673" y="1242879"/>
                </a:cubicBezTo>
                <a:cubicBezTo>
                  <a:pt x="1056330" y="750809"/>
                  <a:pt x="1532806" y="442976"/>
                  <a:pt x="2131141" y="326313"/>
                </a:cubicBezTo>
                <a:cubicBezTo>
                  <a:pt x="2276107" y="298013"/>
                  <a:pt x="2423381" y="287038"/>
                  <a:pt x="2570655" y="288193"/>
                </a:cubicBezTo>
                <a:close/>
                <a:moveTo>
                  <a:pt x="2558524" y="183083"/>
                </a:moveTo>
                <a:cubicBezTo>
                  <a:pt x="1241144" y="175574"/>
                  <a:pt x="171532" y="1238835"/>
                  <a:pt x="170953" y="2549284"/>
                </a:cubicBezTo>
                <a:cubicBezTo>
                  <a:pt x="170953" y="3856270"/>
                  <a:pt x="1233638" y="4916642"/>
                  <a:pt x="2543509" y="4916642"/>
                </a:cubicBezTo>
                <a:cubicBezTo>
                  <a:pt x="3853381" y="4916642"/>
                  <a:pt x="4915484" y="3858581"/>
                  <a:pt x="4917219" y="2552172"/>
                </a:cubicBezTo>
                <a:cubicBezTo>
                  <a:pt x="4918374" y="1247497"/>
                  <a:pt x="3860887" y="190589"/>
                  <a:pt x="2558524" y="183083"/>
                </a:cubicBezTo>
                <a:close/>
                <a:moveTo>
                  <a:pt x="2641691" y="0"/>
                </a:moveTo>
                <a:cubicBezTo>
                  <a:pt x="2672302" y="2310"/>
                  <a:pt x="2702334" y="4621"/>
                  <a:pt x="2732943" y="6929"/>
                </a:cubicBezTo>
                <a:cubicBezTo>
                  <a:pt x="3225587" y="44470"/>
                  <a:pt x="3671454" y="209649"/>
                  <a:pt x="4065917" y="506507"/>
                </a:cubicBezTo>
                <a:cubicBezTo>
                  <a:pt x="4516402" y="845525"/>
                  <a:pt x="4823077" y="1286769"/>
                  <a:pt x="4984213" y="1826775"/>
                </a:cubicBezTo>
                <a:cubicBezTo>
                  <a:pt x="5077199" y="2138072"/>
                  <a:pt x="5107231" y="2456301"/>
                  <a:pt x="5077775" y="2780304"/>
                </a:cubicBezTo>
                <a:cubicBezTo>
                  <a:pt x="5034460" y="3253889"/>
                  <a:pt x="4872169" y="3682428"/>
                  <a:pt x="4590329" y="4064764"/>
                </a:cubicBezTo>
                <a:cubicBezTo>
                  <a:pt x="4320036" y="4430927"/>
                  <a:pt x="3975241" y="4705841"/>
                  <a:pt x="3558255" y="4888921"/>
                </a:cubicBezTo>
                <a:cubicBezTo>
                  <a:pt x="3342832" y="4983639"/>
                  <a:pt x="3118742" y="5045435"/>
                  <a:pt x="2885993" y="5076623"/>
                </a:cubicBezTo>
                <a:cubicBezTo>
                  <a:pt x="2650355" y="5108389"/>
                  <a:pt x="2414717" y="5107234"/>
                  <a:pt x="2179654" y="5073159"/>
                </a:cubicBezTo>
                <a:cubicBezTo>
                  <a:pt x="1237101" y="4936281"/>
                  <a:pt x="454528" y="4288851"/>
                  <a:pt x="139765" y="3384417"/>
                </a:cubicBezTo>
                <a:cubicBezTo>
                  <a:pt x="58909" y="3152242"/>
                  <a:pt x="13862" y="2913140"/>
                  <a:pt x="2887" y="2667105"/>
                </a:cubicBezTo>
                <a:cubicBezTo>
                  <a:pt x="2311" y="2660173"/>
                  <a:pt x="1156" y="2652664"/>
                  <a:pt x="0" y="2645734"/>
                </a:cubicBezTo>
                <a:cubicBezTo>
                  <a:pt x="0" y="2582204"/>
                  <a:pt x="0" y="2518097"/>
                  <a:pt x="0" y="2454566"/>
                </a:cubicBezTo>
                <a:cubicBezTo>
                  <a:pt x="1156" y="2447637"/>
                  <a:pt x="2887" y="2440128"/>
                  <a:pt x="2887" y="2433198"/>
                </a:cubicBezTo>
                <a:cubicBezTo>
                  <a:pt x="10396" y="2259356"/>
                  <a:pt x="34654" y="2088403"/>
                  <a:pt x="78545" y="1920338"/>
                </a:cubicBezTo>
                <a:cubicBezTo>
                  <a:pt x="223511" y="1361851"/>
                  <a:pt x="522101" y="901547"/>
                  <a:pt x="974318" y="544624"/>
                </a:cubicBezTo>
                <a:cubicBezTo>
                  <a:pt x="1379177" y="224666"/>
                  <a:pt x="1841213" y="47357"/>
                  <a:pt x="2355805" y="7508"/>
                </a:cubicBezTo>
                <a:cubicBezTo>
                  <a:pt x="2386416" y="5198"/>
                  <a:pt x="2416448" y="2887"/>
                  <a:pt x="2447060" y="576"/>
                </a:cubicBezTo>
                <a:cubicBezTo>
                  <a:pt x="2511743" y="0"/>
                  <a:pt x="2576429" y="0"/>
                  <a:pt x="2641691" y="0"/>
                </a:cubicBezTo>
                <a:close/>
              </a:path>
            </a:pathLst>
          </a:custGeom>
          <a:solidFill>
            <a:schemeClr val="bg1">
              <a:lumMod val="95000"/>
            </a:schemeClr>
          </a:solidFill>
          <a:ln w="12700">
            <a:noFill/>
          </a:ln>
        </p:spPr>
        <p:txBody>
          <a:bodyPr wrap="square" anchor="ctr">
            <a:noAutofit/>
          </a:bodyP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A6E8EC8-91BF-4FA6-BDC2-A603DAE93845}"/>
              </a:ext>
            </a:extLst>
          </p:cNvPr>
          <p:cNvSpPr/>
          <p:nvPr userDrawn="1"/>
        </p:nvSpPr>
        <p:spPr>
          <a:xfrm>
            <a:off x="0" y="0"/>
            <a:ext cx="12192000" cy="1105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aphic 11">
            <a:extLst>
              <a:ext uri="{FF2B5EF4-FFF2-40B4-BE49-F238E27FC236}">
                <a16:creationId xmlns:a16="http://schemas.microsoft.com/office/drawing/2014/main" id="{390AB839-EB3F-48B7-A2EC-A88412D09B80}"/>
              </a:ext>
            </a:extLst>
          </p:cNvPr>
          <p:cNvGrpSpPr/>
          <p:nvPr userDrawn="1"/>
        </p:nvGrpSpPr>
        <p:grpSpPr>
          <a:xfrm rot="20940000">
            <a:off x="9327756" y="361555"/>
            <a:ext cx="2699896" cy="435132"/>
            <a:chOff x="667265" y="831768"/>
            <a:chExt cx="7797114" cy="1256630"/>
          </a:xfrm>
          <a:solidFill>
            <a:schemeClr val="bg1"/>
          </a:solidFill>
        </p:grpSpPr>
        <p:sp>
          <p:nvSpPr>
            <p:cNvPr id="12" name="Freeform: Shape 11">
              <a:extLst>
                <a:ext uri="{FF2B5EF4-FFF2-40B4-BE49-F238E27FC236}">
                  <a16:creationId xmlns:a16="http://schemas.microsoft.com/office/drawing/2014/main" id="{B8D5A175-7F21-4880-A6FB-98ECC267A5AA}"/>
                </a:ext>
              </a:extLst>
            </p:cNvPr>
            <p:cNvSpPr/>
            <p:nvPr/>
          </p:nvSpPr>
          <p:spPr>
            <a:xfrm>
              <a:off x="5891074" y="1069798"/>
              <a:ext cx="2572876" cy="541765"/>
            </a:xfrm>
            <a:custGeom>
              <a:avLst/>
              <a:gdLst>
                <a:gd name="connsiteX0" fmla="*/ 0 w 2572876"/>
                <a:gd name="connsiteY0" fmla="*/ 0 h 541765"/>
                <a:gd name="connsiteX1" fmla="*/ 2571161 w 2572876"/>
                <a:gd name="connsiteY1" fmla="*/ 0 h 541765"/>
                <a:gd name="connsiteX2" fmla="*/ 2572876 w 2572876"/>
                <a:gd name="connsiteY2" fmla="*/ 28306 h 541765"/>
                <a:gd name="connsiteX3" fmla="*/ 2498679 w 2572876"/>
                <a:gd name="connsiteY3" fmla="*/ 37742 h 541765"/>
                <a:gd name="connsiteX4" fmla="*/ 1501523 w 2572876"/>
                <a:gd name="connsiteY4" fmla="*/ 42031 h 541765"/>
                <a:gd name="connsiteX5" fmla="*/ 1329112 w 2572876"/>
                <a:gd name="connsiteY5" fmla="*/ 76770 h 541765"/>
                <a:gd name="connsiteX6" fmla="*/ 1406311 w 2572876"/>
                <a:gd name="connsiteY6" fmla="*/ 336674 h 541765"/>
                <a:gd name="connsiteX7" fmla="*/ 1396876 w 2572876"/>
                <a:gd name="connsiteY7" fmla="*/ 452473 h 541765"/>
                <a:gd name="connsiteX8" fmla="*/ 1372429 w 2572876"/>
                <a:gd name="connsiteY8" fmla="*/ 535676 h 541765"/>
                <a:gd name="connsiteX9" fmla="*/ 1217602 w 2572876"/>
                <a:gd name="connsiteY9" fmla="*/ 537820 h 541765"/>
                <a:gd name="connsiteX10" fmla="*/ 1198731 w 2572876"/>
                <a:gd name="connsiteY10" fmla="*/ 498792 h 541765"/>
                <a:gd name="connsiteX11" fmla="*/ 1188867 w 2572876"/>
                <a:gd name="connsiteY11" fmla="*/ 396718 h 541765"/>
                <a:gd name="connsiteX12" fmla="*/ 30879 w 2572876"/>
                <a:gd name="connsiteY12" fmla="*/ 396718 h 541765"/>
                <a:gd name="connsiteX13" fmla="*/ 30879 w 2572876"/>
                <a:gd name="connsiteY13" fmla="*/ 147536 h 541765"/>
                <a:gd name="connsiteX14" fmla="*/ 1184578 w 2572876"/>
                <a:gd name="connsiteY14" fmla="*/ 353400 h 541765"/>
                <a:gd name="connsiteX15" fmla="*/ 1272499 w 2572876"/>
                <a:gd name="connsiteY15" fmla="*/ 76770 h 541765"/>
                <a:gd name="connsiteX16" fmla="*/ 1257918 w 2572876"/>
                <a:gd name="connsiteY16" fmla="*/ 57470 h 541765"/>
                <a:gd name="connsiteX17" fmla="*/ 1061488 w 2572876"/>
                <a:gd name="connsiteY17" fmla="*/ 42888 h 541765"/>
                <a:gd name="connsiteX18" fmla="*/ 57899 w 2572876"/>
                <a:gd name="connsiteY18" fmla="*/ 36455 h 541765"/>
                <a:gd name="connsiteX19" fmla="*/ 0 w 2572876"/>
                <a:gd name="connsiteY19" fmla="*/ 28306 h 541765"/>
                <a:gd name="connsiteX20" fmla="*/ 0 w 2572876"/>
                <a:gd name="connsiteY20" fmla="*/ 0 h 541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572876" h="541765">
                  <a:moveTo>
                    <a:pt x="0" y="0"/>
                  </a:moveTo>
                  <a:cubicBezTo>
                    <a:pt x="856911" y="0"/>
                    <a:pt x="1714250" y="0"/>
                    <a:pt x="2571161" y="0"/>
                  </a:cubicBezTo>
                  <a:cubicBezTo>
                    <a:pt x="2571589" y="9435"/>
                    <a:pt x="2572448" y="18871"/>
                    <a:pt x="2572876" y="28306"/>
                  </a:cubicBezTo>
                  <a:cubicBezTo>
                    <a:pt x="2548001" y="31737"/>
                    <a:pt x="2523555" y="37742"/>
                    <a:pt x="2498679" y="37742"/>
                  </a:cubicBezTo>
                  <a:cubicBezTo>
                    <a:pt x="2166294" y="39457"/>
                    <a:pt x="1833909" y="39457"/>
                    <a:pt x="1501523" y="42031"/>
                  </a:cubicBezTo>
                  <a:cubicBezTo>
                    <a:pt x="1447055" y="42460"/>
                    <a:pt x="1332114" y="39457"/>
                    <a:pt x="1329112" y="76770"/>
                  </a:cubicBezTo>
                  <a:cubicBezTo>
                    <a:pt x="1442338" y="147536"/>
                    <a:pt x="1412316" y="241033"/>
                    <a:pt x="1406311" y="336674"/>
                  </a:cubicBezTo>
                  <a:cubicBezTo>
                    <a:pt x="1403738" y="375273"/>
                    <a:pt x="1402880" y="414302"/>
                    <a:pt x="1396876" y="452473"/>
                  </a:cubicBezTo>
                  <a:cubicBezTo>
                    <a:pt x="1392158" y="482066"/>
                    <a:pt x="1385725" y="533103"/>
                    <a:pt x="1372429" y="535676"/>
                  </a:cubicBezTo>
                  <a:cubicBezTo>
                    <a:pt x="1322679" y="545540"/>
                    <a:pt x="1269497" y="541252"/>
                    <a:pt x="1217602" y="537820"/>
                  </a:cubicBezTo>
                  <a:cubicBezTo>
                    <a:pt x="1210311" y="537392"/>
                    <a:pt x="1200876" y="512945"/>
                    <a:pt x="1198731" y="498792"/>
                  </a:cubicBezTo>
                  <a:cubicBezTo>
                    <a:pt x="1193585" y="467484"/>
                    <a:pt x="1192298" y="435746"/>
                    <a:pt x="1188867" y="396718"/>
                  </a:cubicBezTo>
                  <a:cubicBezTo>
                    <a:pt x="800727" y="396718"/>
                    <a:pt x="415160" y="396718"/>
                    <a:pt x="30879" y="396718"/>
                  </a:cubicBezTo>
                  <a:cubicBezTo>
                    <a:pt x="30879" y="310512"/>
                    <a:pt x="30879" y="232455"/>
                    <a:pt x="30879" y="147536"/>
                  </a:cubicBezTo>
                  <a:cubicBezTo>
                    <a:pt x="413873" y="215729"/>
                    <a:pt x="796009" y="283921"/>
                    <a:pt x="1184578" y="353400"/>
                  </a:cubicBezTo>
                  <a:cubicBezTo>
                    <a:pt x="1194871" y="253899"/>
                    <a:pt x="1137830" y="138530"/>
                    <a:pt x="1272499" y="76770"/>
                  </a:cubicBezTo>
                  <a:cubicBezTo>
                    <a:pt x="1267782" y="70337"/>
                    <a:pt x="1262635" y="63904"/>
                    <a:pt x="1257918" y="57470"/>
                  </a:cubicBezTo>
                  <a:cubicBezTo>
                    <a:pt x="1192298" y="52324"/>
                    <a:pt x="1127108" y="43746"/>
                    <a:pt x="1061488" y="42888"/>
                  </a:cubicBezTo>
                  <a:cubicBezTo>
                    <a:pt x="726959" y="39886"/>
                    <a:pt x="392429" y="39028"/>
                    <a:pt x="57899" y="36455"/>
                  </a:cubicBezTo>
                  <a:cubicBezTo>
                    <a:pt x="38600" y="36455"/>
                    <a:pt x="19300" y="31309"/>
                    <a:pt x="0" y="28306"/>
                  </a:cubicBezTo>
                  <a:cubicBezTo>
                    <a:pt x="0" y="19300"/>
                    <a:pt x="0" y="9435"/>
                    <a:pt x="0" y="0"/>
                  </a:cubicBezTo>
                  <a:close/>
                </a:path>
              </a:pathLst>
            </a:custGeom>
            <a:grpFill/>
            <a:ln w="4286"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8B667888-3BA1-49F8-A27D-4584006D4928}"/>
                </a:ext>
              </a:extLst>
            </p:cNvPr>
            <p:cNvSpPr/>
            <p:nvPr/>
          </p:nvSpPr>
          <p:spPr>
            <a:xfrm>
              <a:off x="667265" y="1064933"/>
              <a:ext cx="2571589" cy="551438"/>
            </a:xfrm>
            <a:custGeom>
              <a:avLst/>
              <a:gdLst>
                <a:gd name="connsiteX0" fmla="*/ 2533419 w 2571589"/>
                <a:gd name="connsiteY0" fmla="*/ 161407 h 551438"/>
                <a:gd name="connsiteX1" fmla="*/ 2533419 w 2571589"/>
                <a:gd name="connsiteY1" fmla="*/ 396865 h 551438"/>
                <a:gd name="connsiteX2" fmla="*/ 1402022 w 2571589"/>
                <a:gd name="connsiteY2" fmla="*/ 396865 h 551438"/>
                <a:gd name="connsiteX3" fmla="*/ 1395160 w 2571589"/>
                <a:gd name="connsiteY3" fmla="*/ 474922 h 551438"/>
                <a:gd name="connsiteX4" fmla="*/ 1313243 w 2571589"/>
                <a:gd name="connsiteY4" fmla="*/ 549976 h 551438"/>
                <a:gd name="connsiteX5" fmla="*/ 1245909 w 2571589"/>
                <a:gd name="connsiteY5" fmla="*/ 547832 h 551438"/>
                <a:gd name="connsiteX6" fmla="*/ 1196158 w 2571589"/>
                <a:gd name="connsiteY6" fmla="*/ 500226 h 551438"/>
                <a:gd name="connsiteX7" fmla="*/ 1180289 w 2571589"/>
                <a:gd name="connsiteY7" fmla="*/ 200865 h 551438"/>
                <a:gd name="connsiteX8" fmla="*/ 1256631 w 2571589"/>
                <a:gd name="connsiteY8" fmla="*/ 65766 h 551438"/>
                <a:gd name="connsiteX9" fmla="*/ 1094084 w 2571589"/>
                <a:gd name="connsiteY9" fmla="*/ 46895 h 551438"/>
                <a:gd name="connsiteX10" fmla="*/ 90495 w 2571589"/>
                <a:gd name="connsiteY10" fmla="*/ 43893 h 551438"/>
                <a:gd name="connsiteX11" fmla="*/ 0 w 2571589"/>
                <a:gd name="connsiteY11" fmla="*/ 22020 h 551438"/>
                <a:gd name="connsiteX12" fmla="*/ 2569874 w 2571589"/>
                <a:gd name="connsiteY12" fmla="*/ 9582 h 551438"/>
                <a:gd name="connsiteX13" fmla="*/ 2571589 w 2571589"/>
                <a:gd name="connsiteY13" fmla="*/ 34029 h 551438"/>
                <a:gd name="connsiteX14" fmla="*/ 2503826 w 2571589"/>
                <a:gd name="connsiteY14" fmla="*/ 42178 h 551438"/>
                <a:gd name="connsiteX15" fmla="*/ 1500237 w 2571589"/>
                <a:gd name="connsiteY15" fmla="*/ 47324 h 551438"/>
                <a:gd name="connsiteX16" fmla="*/ 1326539 w 2571589"/>
                <a:gd name="connsiteY16" fmla="*/ 71771 h 551438"/>
                <a:gd name="connsiteX17" fmla="*/ 1404596 w 2571589"/>
                <a:gd name="connsiteY17" fmla="*/ 362983 h 551438"/>
                <a:gd name="connsiteX18" fmla="*/ 2533419 w 2571589"/>
                <a:gd name="connsiteY18" fmla="*/ 161407 h 55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71589" h="551438">
                  <a:moveTo>
                    <a:pt x="2533419" y="161407"/>
                  </a:moveTo>
                  <a:cubicBezTo>
                    <a:pt x="2533419" y="245469"/>
                    <a:pt x="2533419" y="317950"/>
                    <a:pt x="2533419" y="396865"/>
                  </a:cubicBezTo>
                  <a:cubicBezTo>
                    <a:pt x="2162434" y="396865"/>
                    <a:pt x="1785874" y="396865"/>
                    <a:pt x="1402022" y="396865"/>
                  </a:cubicBezTo>
                  <a:cubicBezTo>
                    <a:pt x="1399020" y="426886"/>
                    <a:pt x="1393445" y="451333"/>
                    <a:pt x="1395160" y="474922"/>
                  </a:cubicBezTo>
                  <a:cubicBezTo>
                    <a:pt x="1399878" y="536681"/>
                    <a:pt x="1370285" y="556409"/>
                    <a:pt x="1313243" y="549976"/>
                  </a:cubicBezTo>
                  <a:cubicBezTo>
                    <a:pt x="1290941" y="547403"/>
                    <a:pt x="1265208" y="555981"/>
                    <a:pt x="1245909" y="547832"/>
                  </a:cubicBezTo>
                  <a:cubicBezTo>
                    <a:pt x="1225751" y="539254"/>
                    <a:pt x="1198302" y="518239"/>
                    <a:pt x="1196158" y="500226"/>
                  </a:cubicBezTo>
                  <a:cubicBezTo>
                    <a:pt x="1185865" y="400725"/>
                    <a:pt x="1174285" y="299937"/>
                    <a:pt x="1180289" y="200865"/>
                  </a:cubicBezTo>
                  <a:cubicBezTo>
                    <a:pt x="1182863" y="157976"/>
                    <a:pt x="1225751" y="117661"/>
                    <a:pt x="1256631" y="65766"/>
                  </a:cubicBezTo>
                  <a:cubicBezTo>
                    <a:pt x="1202162" y="58904"/>
                    <a:pt x="1148123" y="47324"/>
                    <a:pt x="1094084" y="46895"/>
                  </a:cubicBezTo>
                  <a:cubicBezTo>
                    <a:pt x="759554" y="44322"/>
                    <a:pt x="425024" y="44751"/>
                    <a:pt x="90495" y="43893"/>
                  </a:cubicBezTo>
                  <a:cubicBezTo>
                    <a:pt x="60473" y="43035"/>
                    <a:pt x="30022" y="38318"/>
                    <a:pt x="0" y="22020"/>
                  </a:cubicBezTo>
                  <a:cubicBezTo>
                    <a:pt x="856911" y="-3284"/>
                    <a:pt x="1713392" y="-5857"/>
                    <a:pt x="2569874" y="9582"/>
                  </a:cubicBezTo>
                  <a:cubicBezTo>
                    <a:pt x="2570303" y="17731"/>
                    <a:pt x="2571161" y="25880"/>
                    <a:pt x="2571589" y="34029"/>
                  </a:cubicBezTo>
                  <a:cubicBezTo>
                    <a:pt x="2548859" y="37031"/>
                    <a:pt x="2526557" y="42178"/>
                    <a:pt x="2503826" y="42178"/>
                  </a:cubicBezTo>
                  <a:cubicBezTo>
                    <a:pt x="2169296" y="43893"/>
                    <a:pt x="1834766" y="44322"/>
                    <a:pt x="1500237" y="47324"/>
                  </a:cubicBezTo>
                  <a:cubicBezTo>
                    <a:pt x="1444911" y="47753"/>
                    <a:pt x="1389585" y="57617"/>
                    <a:pt x="1326539" y="71771"/>
                  </a:cubicBezTo>
                  <a:cubicBezTo>
                    <a:pt x="1439764" y="144681"/>
                    <a:pt x="1409313" y="252331"/>
                    <a:pt x="1404596" y="362983"/>
                  </a:cubicBezTo>
                  <a:cubicBezTo>
                    <a:pt x="1784158" y="294790"/>
                    <a:pt x="2156430" y="228742"/>
                    <a:pt x="2533419" y="161407"/>
                  </a:cubicBezTo>
                  <a:close/>
                </a:path>
              </a:pathLst>
            </a:custGeom>
            <a:grpFill/>
            <a:ln w="428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ADC7F61-84BA-4085-AF00-62D4ABDF2221}"/>
                </a:ext>
              </a:extLst>
            </p:cNvPr>
            <p:cNvSpPr/>
            <p:nvPr/>
          </p:nvSpPr>
          <p:spPr>
            <a:xfrm>
              <a:off x="3309004" y="1194603"/>
              <a:ext cx="43504" cy="281347"/>
            </a:xfrm>
            <a:custGeom>
              <a:avLst/>
              <a:gdLst>
                <a:gd name="connsiteX0" fmla="*/ 43504 w 43504"/>
                <a:gd name="connsiteY0" fmla="*/ 0 h 281347"/>
                <a:gd name="connsiteX1" fmla="*/ 43504 w 43504"/>
                <a:gd name="connsiteY1" fmla="*/ 281348 h 281347"/>
                <a:gd name="connsiteX2" fmla="*/ 3189 w 43504"/>
                <a:gd name="connsiteY2" fmla="*/ 120945 h 281347"/>
                <a:gd name="connsiteX3" fmla="*/ 43504 w 43504"/>
                <a:gd name="connsiteY3" fmla="*/ 0 h 281347"/>
              </a:gdLst>
              <a:ahLst/>
              <a:cxnLst>
                <a:cxn ang="0">
                  <a:pos x="connsiteX0" y="connsiteY0"/>
                </a:cxn>
                <a:cxn ang="0">
                  <a:pos x="connsiteX1" y="connsiteY1"/>
                </a:cxn>
                <a:cxn ang="0">
                  <a:pos x="connsiteX2" y="connsiteY2"/>
                </a:cxn>
                <a:cxn ang="0">
                  <a:pos x="connsiteX3" y="connsiteY3"/>
                </a:cxn>
              </a:cxnLst>
              <a:rect l="l" t="t" r="r" b="b"/>
              <a:pathLst>
                <a:path w="43504" h="281347">
                  <a:moveTo>
                    <a:pt x="43504" y="0"/>
                  </a:moveTo>
                  <a:cubicBezTo>
                    <a:pt x="43504" y="96499"/>
                    <a:pt x="43504" y="180560"/>
                    <a:pt x="43504" y="281348"/>
                  </a:cubicBezTo>
                  <a:cubicBezTo>
                    <a:pt x="-7104" y="227737"/>
                    <a:pt x="6191" y="170267"/>
                    <a:pt x="3189" y="120945"/>
                  </a:cubicBezTo>
                  <a:cubicBezTo>
                    <a:pt x="187" y="81488"/>
                    <a:pt x="-11822" y="31309"/>
                    <a:pt x="43504" y="0"/>
                  </a:cubicBezTo>
                  <a:close/>
                </a:path>
              </a:pathLst>
            </a:custGeom>
            <a:grpFill/>
            <a:ln w="4286"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E91F4821-1E48-42E9-839A-6252B657A067}"/>
                </a:ext>
              </a:extLst>
            </p:cNvPr>
            <p:cNvSpPr/>
            <p:nvPr/>
          </p:nvSpPr>
          <p:spPr>
            <a:xfrm>
              <a:off x="5769270" y="1193317"/>
              <a:ext cx="41866" cy="283921"/>
            </a:xfrm>
            <a:custGeom>
              <a:avLst/>
              <a:gdLst>
                <a:gd name="connsiteX0" fmla="*/ 0 w 41866"/>
                <a:gd name="connsiteY0" fmla="*/ 0 h 283921"/>
                <a:gd name="connsiteX1" fmla="*/ 0 w 41866"/>
                <a:gd name="connsiteY1" fmla="*/ 283921 h 283921"/>
                <a:gd name="connsiteX2" fmla="*/ 0 w 41866"/>
                <a:gd name="connsiteY2" fmla="*/ 0 h 283921"/>
              </a:gdLst>
              <a:ahLst/>
              <a:cxnLst>
                <a:cxn ang="0">
                  <a:pos x="connsiteX0" y="connsiteY0"/>
                </a:cxn>
                <a:cxn ang="0">
                  <a:pos x="connsiteX1" y="connsiteY1"/>
                </a:cxn>
                <a:cxn ang="0">
                  <a:pos x="connsiteX2" y="connsiteY2"/>
                </a:cxn>
              </a:cxnLst>
              <a:rect l="l" t="t" r="r" b="b"/>
              <a:pathLst>
                <a:path w="41866" h="283921">
                  <a:moveTo>
                    <a:pt x="0" y="0"/>
                  </a:moveTo>
                  <a:cubicBezTo>
                    <a:pt x="51895" y="27020"/>
                    <a:pt x="59615" y="194713"/>
                    <a:pt x="0" y="283921"/>
                  </a:cubicBezTo>
                  <a:cubicBezTo>
                    <a:pt x="0" y="180560"/>
                    <a:pt x="0" y="91781"/>
                    <a:pt x="0" y="0"/>
                  </a:cubicBezTo>
                  <a:close/>
                </a:path>
              </a:pathLst>
            </a:custGeom>
            <a:grpFill/>
            <a:ln w="4286"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F2B31002-D53D-4247-BCB4-6406D12ED9F7}"/>
                </a:ext>
              </a:extLst>
            </p:cNvPr>
            <p:cNvSpPr/>
            <p:nvPr/>
          </p:nvSpPr>
          <p:spPr>
            <a:xfrm>
              <a:off x="4584263" y="1800187"/>
              <a:ext cx="161260" cy="161260"/>
            </a:xfrm>
            <a:custGeom>
              <a:avLst/>
              <a:gdLst>
                <a:gd name="connsiteX0" fmla="*/ 0 w 161260"/>
                <a:gd name="connsiteY0" fmla="*/ 80630 h 161260"/>
                <a:gd name="connsiteX1" fmla="*/ 80630 w 161260"/>
                <a:gd name="connsiteY1" fmla="*/ 161260 h 161260"/>
                <a:gd name="connsiteX2" fmla="*/ 161261 w 161260"/>
                <a:gd name="connsiteY2" fmla="*/ 80630 h 161260"/>
                <a:gd name="connsiteX3" fmla="*/ 80630 w 161260"/>
                <a:gd name="connsiteY3" fmla="*/ 0 h 161260"/>
                <a:gd name="connsiteX4" fmla="*/ 0 w 161260"/>
                <a:gd name="connsiteY4" fmla="*/ 80630 h 161260"/>
                <a:gd name="connsiteX5" fmla="*/ 81059 w 161260"/>
                <a:gd name="connsiteY5" fmla="*/ 42459 h 161260"/>
                <a:gd name="connsiteX6" fmla="*/ 119659 w 161260"/>
                <a:gd name="connsiteY6" fmla="*/ 81059 h 161260"/>
                <a:gd name="connsiteX7" fmla="*/ 81059 w 161260"/>
                <a:gd name="connsiteY7" fmla="*/ 119659 h 161260"/>
                <a:gd name="connsiteX8" fmla="*/ 42460 w 161260"/>
                <a:gd name="connsiteY8" fmla="*/ 81059 h 161260"/>
                <a:gd name="connsiteX9" fmla="*/ 81059 w 161260"/>
                <a:gd name="connsiteY9" fmla="*/ 42459 h 161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260" h="161260">
                  <a:moveTo>
                    <a:pt x="0" y="80630"/>
                  </a:moveTo>
                  <a:cubicBezTo>
                    <a:pt x="0" y="125234"/>
                    <a:pt x="36026" y="161260"/>
                    <a:pt x="80630" y="161260"/>
                  </a:cubicBezTo>
                  <a:cubicBezTo>
                    <a:pt x="125234" y="161260"/>
                    <a:pt x="161261" y="125234"/>
                    <a:pt x="161261" y="80630"/>
                  </a:cubicBezTo>
                  <a:cubicBezTo>
                    <a:pt x="161261" y="36026"/>
                    <a:pt x="125234" y="0"/>
                    <a:pt x="80630" y="0"/>
                  </a:cubicBezTo>
                  <a:cubicBezTo>
                    <a:pt x="36455" y="0"/>
                    <a:pt x="0" y="36026"/>
                    <a:pt x="0" y="80630"/>
                  </a:cubicBezTo>
                  <a:close/>
                  <a:moveTo>
                    <a:pt x="81059" y="42459"/>
                  </a:moveTo>
                  <a:cubicBezTo>
                    <a:pt x="102074" y="42459"/>
                    <a:pt x="119659" y="59615"/>
                    <a:pt x="119659" y="81059"/>
                  </a:cubicBezTo>
                  <a:cubicBezTo>
                    <a:pt x="119659" y="102074"/>
                    <a:pt x="102503" y="119659"/>
                    <a:pt x="81059" y="119659"/>
                  </a:cubicBezTo>
                  <a:cubicBezTo>
                    <a:pt x="60044" y="119659"/>
                    <a:pt x="42460" y="102503"/>
                    <a:pt x="42460" y="81059"/>
                  </a:cubicBezTo>
                  <a:cubicBezTo>
                    <a:pt x="42460" y="59615"/>
                    <a:pt x="59615" y="42459"/>
                    <a:pt x="81059" y="42459"/>
                  </a:cubicBezTo>
                  <a:close/>
                </a:path>
              </a:pathLst>
            </a:custGeom>
            <a:grpFill/>
            <a:ln w="4286"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40C6512F-EE64-4E95-AB89-CA6690EF1EE4}"/>
                </a:ext>
              </a:extLst>
            </p:cNvPr>
            <p:cNvSpPr/>
            <p:nvPr/>
          </p:nvSpPr>
          <p:spPr>
            <a:xfrm>
              <a:off x="2815116" y="831871"/>
              <a:ext cx="3510845" cy="1257441"/>
            </a:xfrm>
            <a:custGeom>
              <a:avLst/>
              <a:gdLst>
                <a:gd name="connsiteX0" fmla="*/ 3458951 w 3510845"/>
                <a:gd name="connsiteY0" fmla="*/ 1202916 h 1257441"/>
                <a:gd name="connsiteX1" fmla="*/ 3413489 w 3510845"/>
                <a:gd name="connsiteY1" fmla="*/ 1167318 h 1257441"/>
                <a:gd name="connsiteX2" fmla="*/ 2842215 w 3510845"/>
                <a:gd name="connsiteY2" fmla="*/ 635073 h 1257441"/>
                <a:gd name="connsiteX3" fmla="*/ 2842215 w 3510845"/>
                <a:gd name="connsiteY3" fmla="*/ 417629 h 1257441"/>
                <a:gd name="connsiteX4" fmla="*/ 2756439 w 3510845"/>
                <a:gd name="connsiteY4" fmla="*/ 319843 h 1257441"/>
                <a:gd name="connsiteX5" fmla="*/ 2245209 w 3510845"/>
                <a:gd name="connsiteY5" fmla="*/ 231065 h 1257441"/>
                <a:gd name="connsiteX6" fmla="*/ 2152999 w 3510845"/>
                <a:gd name="connsiteY6" fmla="*/ 167590 h 1257441"/>
                <a:gd name="connsiteX7" fmla="*/ 2051353 w 3510845"/>
                <a:gd name="connsiteY7" fmla="*/ 72377 h 1257441"/>
                <a:gd name="connsiteX8" fmla="*/ 1467213 w 3510845"/>
                <a:gd name="connsiteY8" fmla="*/ 69804 h 1257441"/>
                <a:gd name="connsiteX9" fmla="*/ 1353987 w 3510845"/>
                <a:gd name="connsiteY9" fmla="*/ 181314 h 1257441"/>
                <a:gd name="connsiteX10" fmla="*/ 1277646 w 3510845"/>
                <a:gd name="connsiteY10" fmla="*/ 234496 h 1257441"/>
                <a:gd name="connsiteX11" fmla="*/ 719668 w 3510845"/>
                <a:gd name="connsiteY11" fmla="*/ 332281 h 1257441"/>
                <a:gd name="connsiteX12" fmla="*/ 650617 w 3510845"/>
                <a:gd name="connsiteY12" fmla="*/ 406049 h 1257441"/>
                <a:gd name="connsiteX13" fmla="*/ 654477 w 3510845"/>
                <a:gd name="connsiteY13" fmla="*/ 596474 h 1257441"/>
                <a:gd name="connsiteX14" fmla="*/ 630889 w 3510845"/>
                <a:gd name="connsiteY14" fmla="*/ 650513 h 1257441"/>
                <a:gd name="connsiteX15" fmla="*/ 96928 w 3510845"/>
                <a:gd name="connsiteY15" fmla="*/ 1160027 h 1257441"/>
                <a:gd name="connsiteX16" fmla="*/ 29164 w 3510845"/>
                <a:gd name="connsiteY16" fmla="*/ 1205060 h 1257441"/>
                <a:gd name="connsiteX17" fmla="*/ 0 w 3510845"/>
                <a:gd name="connsiteY17" fmla="*/ 1235511 h 1257441"/>
                <a:gd name="connsiteX18" fmla="*/ 31309 w 3510845"/>
                <a:gd name="connsiteY18" fmla="*/ 1255668 h 1257441"/>
                <a:gd name="connsiteX19" fmla="*/ 195142 w 3510845"/>
                <a:gd name="connsiteY19" fmla="*/ 1255668 h 1257441"/>
                <a:gd name="connsiteX20" fmla="*/ 226880 w 3510845"/>
                <a:gd name="connsiteY20" fmla="*/ 1230364 h 1257441"/>
                <a:gd name="connsiteX21" fmla="*/ 195571 w 3510845"/>
                <a:gd name="connsiteY21" fmla="*/ 1205060 h 1257441"/>
                <a:gd name="connsiteX22" fmla="*/ 160403 w 3510845"/>
                <a:gd name="connsiteY22" fmla="*/ 1195625 h 1257441"/>
                <a:gd name="connsiteX23" fmla="*/ 258617 w 3510845"/>
                <a:gd name="connsiteY23" fmla="*/ 1087975 h 1257441"/>
                <a:gd name="connsiteX24" fmla="*/ 1058057 w 3510845"/>
                <a:gd name="connsiteY24" fmla="*/ 647082 h 1257441"/>
                <a:gd name="connsiteX25" fmla="*/ 1162276 w 3510845"/>
                <a:gd name="connsiteY25" fmla="*/ 702837 h 1257441"/>
                <a:gd name="connsiteX26" fmla="*/ 1287510 w 3510845"/>
                <a:gd name="connsiteY26" fmla="*/ 793331 h 1257441"/>
                <a:gd name="connsiteX27" fmla="*/ 1622040 w 3510845"/>
                <a:gd name="connsiteY27" fmla="*/ 789471 h 1257441"/>
                <a:gd name="connsiteX28" fmla="*/ 1680797 w 3510845"/>
                <a:gd name="connsiteY28" fmla="*/ 874819 h 1257441"/>
                <a:gd name="connsiteX29" fmla="*/ 1669646 w 3510845"/>
                <a:gd name="connsiteY29" fmla="*/ 901839 h 1257441"/>
                <a:gd name="connsiteX30" fmla="*/ 1551703 w 3510845"/>
                <a:gd name="connsiteY30" fmla="*/ 1022355 h 1257441"/>
                <a:gd name="connsiteX31" fmla="*/ 1551703 w 3510845"/>
                <a:gd name="connsiteY31" fmla="*/ 1090548 h 1257441"/>
                <a:gd name="connsiteX32" fmla="*/ 1639195 w 3510845"/>
                <a:gd name="connsiteY32" fmla="*/ 1180614 h 1257441"/>
                <a:gd name="connsiteX33" fmla="*/ 1823616 w 3510845"/>
                <a:gd name="connsiteY33" fmla="*/ 1180185 h 1257441"/>
                <a:gd name="connsiteX34" fmla="*/ 1970294 w 3510845"/>
                <a:gd name="connsiteY34" fmla="*/ 1033935 h 1257441"/>
                <a:gd name="connsiteX35" fmla="*/ 1848920 w 3510845"/>
                <a:gd name="connsiteY35" fmla="*/ 899266 h 1257441"/>
                <a:gd name="connsiteX36" fmla="*/ 1933410 w 3510845"/>
                <a:gd name="connsiteY36" fmla="*/ 786040 h 1257441"/>
                <a:gd name="connsiteX37" fmla="*/ 2179161 w 3510845"/>
                <a:gd name="connsiteY37" fmla="*/ 786898 h 1257441"/>
                <a:gd name="connsiteX38" fmla="*/ 2391887 w 3510845"/>
                <a:gd name="connsiteY38" fmla="*/ 650942 h 1257441"/>
                <a:gd name="connsiteX39" fmla="*/ 2405611 w 3510845"/>
                <a:gd name="connsiteY39" fmla="*/ 635931 h 1257441"/>
                <a:gd name="connsiteX40" fmla="*/ 3341008 w 3510845"/>
                <a:gd name="connsiteY40" fmla="*/ 1190478 h 1257441"/>
                <a:gd name="connsiteX41" fmla="*/ 3281393 w 3510845"/>
                <a:gd name="connsiteY41" fmla="*/ 1224360 h 1257441"/>
                <a:gd name="connsiteX42" fmla="*/ 3297261 w 3510845"/>
                <a:gd name="connsiteY42" fmla="*/ 1253524 h 1257441"/>
                <a:gd name="connsiteX43" fmla="*/ 3508273 w 3510845"/>
                <a:gd name="connsiteY43" fmla="*/ 1254811 h 1257441"/>
                <a:gd name="connsiteX44" fmla="*/ 3510846 w 3510845"/>
                <a:gd name="connsiteY44" fmla="*/ 1220071 h 1257441"/>
                <a:gd name="connsiteX45" fmla="*/ 3458951 w 3510845"/>
                <a:gd name="connsiteY45" fmla="*/ 1202916 h 1257441"/>
                <a:gd name="connsiteX46" fmla="*/ 1213313 w 3510845"/>
                <a:gd name="connsiteY46" fmla="*/ 664237 h 1257441"/>
                <a:gd name="connsiteX47" fmla="*/ 1220175 w 3510845"/>
                <a:gd name="connsiteY47" fmla="*/ 657375 h 1257441"/>
                <a:gd name="connsiteX48" fmla="*/ 1540552 w 3510845"/>
                <a:gd name="connsiteY48" fmla="*/ 657375 h 1257441"/>
                <a:gd name="connsiteX49" fmla="*/ 1547414 w 3510845"/>
                <a:gd name="connsiteY49" fmla="*/ 664237 h 1257441"/>
                <a:gd name="connsiteX50" fmla="*/ 1540552 w 3510845"/>
                <a:gd name="connsiteY50" fmla="*/ 671099 h 1257441"/>
                <a:gd name="connsiteX51" fmla="*/ 1220175 w 3510845"/>
                <a:gd name="connsiteY51" fmla="*/ 671099 h 1257441"/>
                <a:gd name="connsiteX52" fmla="*/ 1213313 w 3510845"/>
                <a:gd name="connsiteY52" fmla="*/ 664237 h 1257441"/>
                <a:gd name="connsiteX53" fmla="*/ 1227467 w 3510845"/>
                <a:gd name="connsiteY53" fmla="*/ 695975 h 1257441"/>
                <a:gd name="connsiteX54" fmla="*/ 1234329 w 3510845"/>
                <a:gd name="connsiteY54" fmla="*/ 689113 h 1257441"/>
                <a:gd name="connsiteX55" fmla="*/ 1554705 w 3510845"/>
                <a:gd name="connsiteY55" fmla="*/ 689113 h 1257441"/>
                <a:gd name="connsiteX56" fmla="*/ 1561567 w 3510845"/>
                <a:gd name="connsiteY56" fmla="*/ 695975 h 1257441"/>
                <a:gd name="connsiteX57" fmla="*/ 1554705 w 3510845"/>
                <a:gd name="connsiteY57" fmla="*/ 702837 h 1257441"/>
                <a:gd name="connsiteX58" fmla="*/ 1234329 w 3510845"/>
                <a:gd name="connsiteY58" fmla="*/ 702837 h 1257441"/>
                <a:gd name="connsiteX59" fmla="*/ 1227467 w 3510845"/>
                <a:gd name="connsiteY59" fmla="*/ 695975 h 1257441"/>
                <a:gd name="connsiteX60" fmla="*/ 1569287 w 3510845"/>
                <a:gd name="connsiteY60" fmla="*/ 734574 h 1257441"/>
                <a:gd name="connsiteX61" fmla="*/ 1248911 w 3510845"/>
                <a:gd name="connsiteY61" fmla="*/ 734574 h 1257441"/>
                <a:gd name="connsiteX62" fmla="*/ 1242049 w 3510845"/>
                <a:gd name="connsiteY62" fmla="*/ 727712 h 1257441"/>
                <a:gd name="connsiteX63" fmla="*/ 1248911 w 3510845"/>
                <a:gd name="connsiteY63" fmla="*/ 720850 h 1257441"/>
                <a:gd name="connsiteX64" fmla="*/ 1569287 w 3510845"/>
                <a:gd name="connsiteY64" fmla="*/ 720850 h 1257441"/>
                <a:gd name="connsiteX65" fmla="*/ 1576149 w 3510845"/>
                <a:gd name="connsiteY65" fmla="*/ 727712 h 1257441"/>
                <a:gd name="connsiteX66" fmla="*/ 1569287 w 3510845"/>
                <a:gd name="connsiteY66" fmla="*/ 734574 h 1257441"/>
                <a:gd name="connsiteX67" fmla="*/ 1850206 w 3510845"/>
                <a:gd name="connsiteY67" fmla="*/ 968316 h 1257441"/>
                <a:gd name="connsiteX68" fmla="*/ 1930837 w 3510845"/>
                <a:gd name="connsiteY68" fmla="*/ 1048946 h 1257441"/>
                <a:gd name="connsiteX69" fmla="*/ 1850206 w 3510845"/>
                <a:gd name="connsiteY69" fmla="*/ 1129576 h 1257441"/>
                <a:gd name="connsiteX70" fmla="*/ 1769576 w 3510845"/>
                <a:gd name="connsiteY70" fmla="*/ 1048946 h 1257441"/>
                <a:gd name="connsiteX71" fmla="*/ 1850206 w 3510845"/>
                <a:gd name="connsiteY71" fmla="*/ 968316 h 1257441"/>
                <a:gd name="connsiteX72" fmla="*/ 2272657 w 3510845"/>
                <a:gd name="connsiteY72" fmla="*/ 734574 h 1257441"/>
                <a:gd name="connsiteX73" fmla="*/ 1952281 w 3510845"/>
                <a:gd name="connsiteY73" fmla="*/ 734574 h 1257441"/>
                <a:gd name="connsiteX74" fmla="*/ 1945419 w 3510845"/>
                <a:gd name="connsiteY74" fmla="*/ 727712 h 1257441"/>
                <a:gd name="connsiteX75" fmla="*/ 1952281 w 3510845"/>
                <a:gd name="connsiteY75" fmla="*/ 720850 h 1257441"/>
                <a:gd name="connsiteX76" fmla="*/ 2272657 w 3510845"/>
                <a:gd name="connsiteY76" fmla="*/ 720850 h 1257441"/>
                <a:gd name="connsiteX77" fmla="*/ 2279520 w 3510845"/>
                <a:gd name="connsiteY77" fmla="*/ 727712 h 1257441"/>
                <a:gd name="connsiteX78" fmla="*/ 2272657 w 3510845"/>
                <a:gd name="connsiteY78" fmla="*/ 734574 h 1257441"/>
                <a:gd name="connsiteX79" fmla="*/ 2287239 w 3510845"/>
                <a:gd name="connsiteY79" fmla="*/ 702837 h 1257441"/>
                <a:gd name="connsiteX80" fmla="*/ 1966863 w 3510845"/>
                <a:gd name="connsiteY80" fmla="*/ 702837 h 1257441"/>
                <a:gd name="connsiteX81" fmla="*/ 1960001 w 3510845"/>
                <a:gd name="connsiteY81" fmla="*/ 695975 h 1257441"/>
                <a:gd name="connsiteX82" fmla="*/ 1966863 w 3510845"/>
                <a:gd name="connsiteY82" fmla="*/ 689113 h 1257441"/>
                <a:gd name="connsiteX83" fmla="*/ 2287239 w 3510845"/>
                <a:gd name="connsiteY83" fmla="*/ 689113 h 1257441"/>
                <a:gd name="connsiteX84" fmla="*/ 2294101 w 3510845"/>
                <a:gd name="connsiteY84" fmla="*/ 695975 h 1257441"/>
                <a:gd name="connsiteX85" fmla="*/ 2287239 w 3510845"/>
                <a:gd name="connsiteY85" fmla="*/ 702837 h 1257441"/>
                <a:gd name="connsiteX86" fmla="*/ 2301393 w 3510845"/>
                <a:gd name="connsiteY86" fmla="*/ 671528 h 1257441"/>
                <a:gd name="connsiteX87" fmla="*/ 1981016 w 3510845"/>
                <a:gd name="connsiteY87" fmla="*/ 671528 h 1257441"/>
                <a:gd name="connsiteX88" fmla="*/ 1974154 w 3510845"/>
                <a:gd name="connsiteY88" fmla="*/ 664666 h 1257441"/>
                <a:gd name="connsiteX89" fmla="*/ 1981016 w 3510845"/>
                <a:gd name="connsiteY89" fmla="*/ 657804 h 1257441"/>
                <a:gd name="connsiteX90" fmla="*/ 2301393 w 3510845"/>
                <a:gd name="connsiteY90" fmla="*/ 657804 h 1257441"/>
                <a:gd name="connsiteX91" fmla="*/ 2308255 w 3510845"/>
                <a:gd name="connsiteY91" fmla="*/ 664666 h 1257441"/>
                <a:gd name="connsiteX92" fmla="*/ 2301393 w 3510845"/>
                <a:gd name="connsiteY92" fmla="*/ 671528 h 1257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3510845" h="1257441">
                  <a:moveTo>
                    <a:pt x="3458951" y="1202916"/>
                  </a:moveTo>
                  <a:cubicBezTo>
                    <a:pt x="3442225" y="1193909"/>
                    <a:pt x="3424211" y="1182329"/>
                    <a:pt x="3413489" y="1167318"/>
                  </a:cubicBezTo>
                  <a:cubicBezTo>
                    <a:pt x="3257804" y="947730"/>
                    <a:pt x="3081104" y="750872"/>
                    <a:pt x="2842215" y="635073"/>
                  </a:cubicBezTo>
                  <a:cubicBezTo>
                    <a:pt x="2842215" y="557874"/>
                    <a:pt x="2842215" y="487966"/>
                    <a:pt x="2842215" y="417629"/>
                  </a:cubicBezTo>
                  <a:cubicBezTo>
                    <a:pt x="2842215" y="360159"/>
                    <a:pt x="2820343" y="329279"/>
                    <a:pt x="2756439" y="319843"/>
                  </a:cubicBezTo>
                  <a:cubicBezTo>
                    <a:pt x="2585314" y="294539"/>
                    <a:pt x="2415905" y="260658"/>
                    <a:pt x="2245209" y="231065"/>
                  </a:cubicBezTo>
                  <a:cubicBezTo>
                    <a:pt x="2204036" y="223773"/>
                    <a:pt x="2174014" y="215196"/>
                    <a:pt x="2152999" y="167590"/>
                  </a:cubicBezTo>
                  <a:cubicBezTo>
                    <a:pt x="2135414" y="128132"/>
                    <a:pt x="2092097" y="92535"/>
                    <a:pt x="2051353" y="72377"/>
                  </a:cubicBezTo>
                  <a:cubicBezTo>
                    <a:pt x="1858784" y="-23693"/>
                    <a:pt x="1660640" y="-23693"/>
                    <a:pt x="1467213" y="69804"/>
                  </a:cubicBezTo>
                  <a:cubicBezTo>
                    <a:pt x="1421322" y="92106"/>
                    <a:pt x="1379292" y="136281"/>
                    <a:pt x="1353987" y="181314"/>
                  </a:cubicBezTo>
                  <a:cubicBezTo>
                    <a:pt x="1333830" y="217340"/>
                    <a:pt x="1312386" y="228491"/>
                    <a:pt x="1277646" y="234496"/>
                  </a:cubicBezTo>
                  <a:cubicBezTo>
                    <a:pt x="1091510" y="267091"/>
                    <a:pt x="905803" y="301402"/>
                    <a:pt x="719668" y="332281"/>
                  </a:cubicBezTo>
                  <a:cubicBezTo>
                    <a:pt x="673777" y="340001"/>
                    <a:pt x="649331" y="358443"/>
                    <a:pt x="650617" y="406049"/>
                  </a:cubicBezTo>
                  <a:cubicBezTo>
                    <a:pt x="652333" y="469524"/>
                    <a:pt x="655764" y="532999"/>
                    <a:pt x="654477" y="596474"/>
                  </a:cubicBezTo>
                  <a:cubicBezTo>
                    <a:pt x="654048" y="614916"/>
                    <a:pt x="644613" y="642793"/>
                    <a:pt x="630889" y="650513"/>
                  </a:cubicBezTo>
                  <a:cubicBezTo>
                    <a:pt x="406153" y="771458"/>
                    <a:pt x="243606" y="957165"/>
                    <a:pt x="96928" y="1160027"/>
                  </a:cubicBezTo>
                  <a:cubicBezTo>
                    <a:pt x="81917" y="1180614"/>
                    <a:pt x="51466" y="1188763"/>
                    <a:pt x="29164" y="1205060"/>
                  </a:cubicBezTo>
                  <a:cubicBezTo>
                    <a:pt x="18013" y="1213209"/>
                    <a:pt x="9864" y="1225218"/>
                    <a:pt x="0" y="1235511"/>
                  </a:cubicBezTo>
                  <a:cubicBezTo>
                    <a:pt x="10293" y="1242373"/>
                    <a:pt x="20587" y="1255240"/>
                    <a:pt x="31309" y="1255668"/>
                  </a:cubicBezTo>
                  <a:cubicBezTo>
                    <a:pt x="85777" y="1257813"/>
                    <a:pt x="140674" y="1258242"/>
                    <a:pt x="195142" y="1255668"/>
                  </a:cubicBezTo>
                  <a:cubicBezTo>
                    <a:pt x="206293" y="1255240"/>
                    <a:pt x="216587" y="1238942"/>
                    <a:pt x="226880" y="1230364"/>
                  </a:cubicBezTo>
                  <a:cubicBezTo>
                    <a:pt x="216587" y="1221786"/>
                    <a:pt x="206722" y="1211922"/>
                    <a:pt x="195571" y="1205060"/>
                  </a:cubicBezTo>
                  <a:cubicBezTo>
                    <a:pt x="187851" y="1200342"/>
                    <a:pt x="177987" y="1199913"/>
                    <a:pt x="160403" y="1195625"/>
                  </a:cubicBezTo>
                  <a:cubicBezTo>
                    <a:pt x="197287" y="1154881"/>
                    <a:pt x="226022" y="1119283"/>
                    <a:pt x="258617" y="1087975"/>
                  </a:cubicBezTo>
                  <a:cubicBezTo>
                    <a:pt x="484639" y="867528"/>
                    <a:pt x="762127" y="741436"/>
                    <a:pt x="1058057" y="647082"/>
                  </a:cubicBezTo>
                  <a:cubicBezTo>
                    <a:pt x="1119388" y="627782"/>
                    <a:pt x="1152412" y="636789"/>
                    <a:pt x="1162276" y="702837"/>
                  </a:cubicBezTo>
                  <a:cubicBezTo>
                    <a:pt x="1173427" y="774889"/>
                    <a:pt x="1215458" y="797620"/>
                    <a:pt x="1287510" y="793331"/>
                  </a:cubicBezTo>
                  <a:cubicBezTo>
                    <a:pt x="1398591" y="786898"/>
                    <a:pt x="1510530" y="790329"/>
                    <a:pt x="1622040" y="789471"/>
                  </a:cubicBezTo>
                  <a:cubicBezTo>
                    <a:pt x="1694092" y="789043"/>
                    <a:pt x="1704386" y="804482"/>
                    <a:pt x="1680797" y="874819"/>
                  </a:cubicBezTo>
                  <a:cubicBezTo>
                    <a:pt x="1677366" y="884684"/>
                    <a:pt x="1672648" y="894119"/>
                    <a:pt x="1669646" y="901839"/>
                  </a:cubicBezTo>
                  <a:cubicBezTo>
                    <a:pt x="1555563" y="907415"/>
                    <a:pt x="1550845" y="912132"/>
                    <a:pt x="1551703" y="1022355"/>
                  </a:cubicBezTo>
                  <a:cubicBezTo>
                    <a:pt x="1551703" y="1045086"/>
                    <a:pt x="1552990" y="1067817"/>
                    <a:pt x="1551703" y="1090548"/>
                  </a:cubicBezTo>
                  <a:cubicBezTo>
                    <a:pt x="1547414" y="1154023"/>
                    <a:pt x="1573576" y="1183616"/>
                    <a:pt x="1639195" y="1180614"/>
                  </a:cubicBezTo>
                  <a:cubicBezTo>
                    <a:pt x="1700526" y="1178040"/>
                    <a:pt x="1762285" y="1180185"/>
                    <a:pt x="1823616" y="1180185"/>
                  </a:cubicBezTo>
                  <a:cubicBezTo>
                    <a:pt x="1970723" y="1180185"/>
                    <a:pt x="1970723" y="1180185"/>
                    <a:pt x="1970294" y="1033935"/>
                  </a:cubicBezTo>
                  <a:cubicBezTo>
                    <a:pt x="1969865" y="912561"/>
                    <a:pt x="1969865" y="912561"/>
                    <a:pt x="1848920" y="899266"/>
                  </a:cubicBezTo>
                  <a:cubicBezTo>
                    <a:pt x="1812893" y="790758"/>
                    <a:pt x="1815896" y="786898"/>
                    <a:pt x="1933410" y="786040"/>
                  </a:cubicBezTo>
                  <a:cubicBezTo>
                    <a:pt x="2015327" y="785611"/>
                    <a:pt x="2098101" y="778749"/>
                    <a:pt x="2179161" y="786898"/>
                  </a:cubicBezTo>
                  <a:cubicBezTo>
                    <a:pt x="2290671" y="798478"/>
                    <a:pt x="2369156" y="771887"/>
                    <a:pt x="2391887" y="650942"/>
                  </a:cubicBezTo>
                  <a:cubicBezTo>
                    <a:pt x="2392745" y="647511"/>
                    <a:pt x="2397892" y="644509"/>
                    <a:pt x="2405611" y="635931"/>
                  </a:cubicBezTo>
                  <a:cubicBezTo>
                    <a:pt x="2762872" y="741865"/>
                    <a:pt x="3094400" y="892404"/>
                    <a:pt x="3341008" y="1190478"/>
                  </a:cubicBezTo>
                  <a:cubicBezTo>
                    <a:pt x="3315275" y="1204202"/>
                    <a:pt x="3297261" y="1213209"/>
                    <a:pt x="3281393" y="1224360"/>
                  </a:cubicBezTo>
                  <a:cubicBezTo>
                    <a:pt x="3280106" y="1225218"/>
                    <a:pt x="3291257" y="1253524"/>
                    <a:pt x="3297261" y="1253524"/>
                  </a:cubicBezTo>
                  <a:cubicBezTo>
                    <a:pt x="3367599" y="1255668"/>
                    <a:pt x="3437936" y="1254811"/>
                    <a:pt x="3508273" y="1254811"/>
                  </a:cubicBezTo>
                  <a:cubicBezTo>
                    <a:pt x="3509130" y="1243231"/>
                    <a:pt x="3509988" y="1231651"/>
                    <a:pt x="3510846" y="1220071"/>
                  </a:cubicBezTo>
                  <a:cubicBezTo>
                    <a:pt x="3493262" y="1214924"/>
                    <a:pt x="3474820" y="1211493"/>
                    <a:pt x="3458951" y="1202916"/>
                  </a:cubicBezTo>
                  <a:close/>
                  <a:moveTo>
                    <a:pt x="1213313" y="664237"/>
                  </a:moveTo>
                  <a:cubicBezTo>
                    <a:pt x="1213313" y="660377"/>
                    <a:pt x="1216316" y="657375"/>
                    <a:pt x="1220175" y="657375"/>
                  </a:cubicBezTo>
                  <a:lnTo>
                    <a:pt x="1540552" y="657375"/>
                  </a:lnTo>
                  <a:cubicBezTo>
                    <a:pt x="1544412" y="657375"/>
                    <a:pt x="1547414" y="660377"/>
                    <a:pt x="1547414" y="664237"/>
                  </a:cubicBezTo>
                  <a:cubicBezTo>
                    <a:pt x="1547414" y="668097"/>
                    <a:pt x="1544412" y="671099"/>
                    <a:pt x="1540552" y="671099"/>
                  </a:cubicBezTo>
                  <a:lnTo>
                    <a:pt x="1220175" y="671099"/>
                  </a:lnTo>
                  <a:cubicBezTo>
                    <a:pt x="1216316" y="671528"/>
                    <a:pt x="1213313" y="668097"/>
                    <a:pt x="1213313" y="664237"/>
                  </a:cubicBezTo>
                  <a:close/>
                  <a:moveTo>
                    <a:pt x="1227467" y="695975"/>
                  </a:moveTo>
                  <a:cubicBezTo>
                    <a:pt x="1227467" y="692115"/>
                    <a:pt x="1230469" y="689113"/>
                    <a:pt x="1234329" y="689113"/>
                  </a:cubicBezTo>
                  <a:lnTo>
                    <a:pt x="1554705" y="689113"/>
                  </a:lnTo>
                  <a:cubicBezTo>
                    <a:pt x="1558565" y="689113"/>
                    <a:pt x="1561567" y="692115"/>
                    <a:pt x="1561567" y="695975"/>
                  </a:cubicBezTo>
                  <a:cubicBezTo>
                    <a:pt x="1561567" y="699835"/>
                    <a:pt x="1558565" y="702837"/>
                    <a:pt x="1554705" y="702837"/>
                  </a:cubicBezTo>
                  <a:lnTo>
                    <a:pt x="1234329" y="702837"/>
                  </a:lnTo>
                  <a:cubicBezTo>
                    <a:pt x="1230898" y="702837"/>
                    <a:pt x="1227467" y="699835"/>
                    <a:pt x="1227467" y="695975"/>
                  </a:cubicBezTo>
                  <a:close/>
                  <a:moveTo>
                    <a:pt x="1569287" y="734574"/>
                  </a:moveTo>
                  <a:lnTo>
                    <a:pt x="1248911" y="734574"/>
                  </a:lnTo>
                  <a:cubicBezTo>
                    <a:pt x="1245051" y="734574"/>
                    <a:pt x="1242049" y="731572"/>
                    <a:pt x="1242049" y="727712"/>
                  </a:cubicBezTo>
                  <a:cubicBezTo>
                    <a:pt x="1242049" y="723852"/>
                    <a:pt x="1245051" y="720850"/>
                    <a:pt x="1248911" y="720850"/>
                  </a:cubicBezTo>
                  <a:lnTo>
                    <a:pt x="1569287" y="720850"/>
                  </a:lnTo>
                  <a:cubicBezTo>
                    <a:pt x="1573147" y="720850"/>
                    <a:pt x="1576149" y="723852"/>
                    <a:pt x="1576149" y="727712"/>
                  </a:cubicBezTo>
                  <a:cubicBezTo>
                    <a:pt x="1576578" y="731572"/>
                    <a:pt x="1573147" y="734574"/>
                    <a:pt x="1569287" y="734574"/>
                  </a:cubicBezTo>
                  <a:close/>
                  <a:moveTo>
                    <a:pt x="1850206" y="968316"/>
                  </a:moveTo>
                  <a:cubicBezTo>
                    <a:pt x="1894810" y="968316"/>
                    <a:pt x="1930837" y="1004342"/>
                    <a:pt x="1930837" y="1048946"/>
                  </a:cubicBezTo>
                  <a:cubicBezTo>
                    <a:pt x="1930837" y="1093550"/>
                    <a:pt x="1894810" y="1129576"/>
                    <a:pt x="1850206" y="1129576"/>
                  </a:cubicBezTo>
                  <a:cubicBezTo>
                    <a:pt x="1805602" y="1129576"/>
                    <a:pt x="1769576" y="1093550"/>
                    <a:pt x="1769576" y="1048946"/>
                  </a:cubicBezTo>
                  <a:cubicBezTo>
                    <a:pt x="1769147" y="1004342"/>
                    <a:pt x="1805602" y="968316"/>
                    <a:pt x="1850206" y="968316"/>
                  </a:cubicBezTo>
                  <a:close/>
                  <a:moveTo>
                    <a:pt x="2272657" y="734574"/>
                  </a:moveTo>
                  <a:lnTo>
                    <a:pt x="1952281" y="734574"/>
                  </a:lnTo>
                  <a:cubicBezTo>
                    <a:pt x="1948421" y="734574"/>
                    <a:pt x="1945419" y="731572"/>
                    <a:pt x="1945419" y="727712"/>
                  </a:cubicBezTo>
                  <a:cubicBezTo>
                    <a:pt x="1945419" y="723852"/>
                    <a:pt x="1948421" y="720850"/>
                    <a:pt x="1952281" y="720850"/>
                  </a:cubicBezTo>
                  <a:lnTo>
                    <a:pt x="2272657" y="720850"/>
                  </a:lnTo>
                  <a:cubicBezTo>
                    <a:pt x="2276517" y="720850"/>
                    <a:pt x="2279520" y="723852"/>
                    <a:pt x="2279520" y="727712"/>
                  </a:cubicBezTo>
                  <a:cubicBezTo>
                    <a:pt x="2279520" y="731572"/>
                    <a:pt x="2276517" y="734574"/>
                    <a:pt x="2272657" y="734574"/>
                  </a:cubicBezTo>
                  <a:close/>
                  <a:moveTo>
                    <a:pt x="2287239" y="702837"/>
                  </a:moveTo>
                  <a:lnTo>
                    <a:pt x="1966863" y="702837"/>
                  </a:lnTo>
                  <a:cubicBezTo>
                    <a:pt x="1963003" y="702837"/>
                    <a:pt x="1960001" y="699835"/>
                    <a:pt x="1960001" y="695975"/>
                  </a:cubicBezTo>
                  <a:cubicBezTo>
                    <a:pt x="1960001" y="692115"/>
                    <a:pt x="1963003" y="689113"/>
                    <a:pt x="1966863" y="689113"/>
                  </a:cubicBezTo>
                  <a:lnTo>
                    <a:pt x="2287239" y="689113"/>
                  </a:lnTo>
                  <a:cubicBezTo>
                    <a:pt x="2291099" y="689113"/>
                    <a:pt x="2294101" y="692115"/>
                    <a:pt x="2294101" y="695975"/>
                  </a:cubicBezTo>
                  <a:cubicBezTo>
                    <a:pt x="2294101" y="699835"/>
                    <a:pt x="2291099" y="702837"/>
                    <a:pt x="2287239" y="702837"/>
                  </a:cubicBezTo>
                  <a:close/>
                  <a:moveTo>
                    <a:pt x="2301393" y="671528"/>
                  </a:moveTo>
                  <a:lnTo>
                    <a:pt x="1981016" y="671528"/>
                  </a:lnTo>
                  <a:cubicBezTo>
                    <a:pt x="1977156" y="671528"/>
                    <a:pt x="1974154" y="668526"/>
                    <a:pt x="1974154" y="664666"/>
                  </a:cubicBezTo>
                  <a:cubicBezTo>
                    <a:pt x="1974154" y="660806"/>
                    <a:pt x="1977156" y="657804"/>
                    <a:pt x="1981016" y="657804"/>
                  </a:cubicBezTo>
                  <a:lnTo>
                    <a:pt x="2301393" y="657804"/>
                  </a:lnTo>
                  <a:cubicBezTo>
                    <a:pt x="2305253" y="657804"/>
                    <a:pt x="2308255" y="660806"/>
                    <a:pt x="2308255" y="664666"/>
                  </a:cubicBezTo>
                  <a:cubicBezTo>
                    <a:pt x="2308255" y="668526"/>
                    <a:pt x="2305253" y="671528"/>
                    <a:pt x="2301393" y="671528"/>
                  </a:cubicBezTo>
                  <a:close/>
                </a:path>
              </a:pathLst>
            </a:custGeom>
            <a:grpFill/>
            <a:ln w="4286"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F2DDD12A-FF8B-480E-94D5-014A6D35120D}"/>
                </a:ext>
              </a:extLst>
            </p:cNvPr>
            <p:cNvSpPr/>
            <p:nvPr/>
          </p:nvSpPr>
          <p:spPr>
            <a:xfrm>
              <a:off x="4626723" y="1842218"/>
              <a:ext cx="77199" cy="77199"/>
            </a:xfrm>
            <a:custGeom>
              <a:avLst/>
              <a:gdLst>
                <a:gd name="connsiteX0" fmla="*/ 77199 w 77199"/>
                <a:gd name="connsiteY0" fmla="*/ 38600 h 77199"/>
                <a:gd name="connsiteX1" fmla="*/ 38600 w 77199"/>
                <a:gd name="connsiteY1" fmla="*/ 77199 h 77199"/>
                <a:gd name="connsiteX2" fmla="*/ 0 w 77199"/>
                <a:gd name="connsiteY2" fmla="*/ 38600 h 77199"/>
                <a:gd name="connsiteX3" fmla="*/ 38600 w 77199"/>
                <a:gd name="connsiteY3" fmla="*/ 0 h 77199"/>
                <a:gd name="connsiteX4" fmla="*/ 77199 w 77199"/>
                <a:gd name="connsiteY4" fmla="*/ 38600 h 77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99" h="77199">
                  <a:moveTo>
                    <a:pt x="77199" y="38600"/>
                  </a:moveTo>
                  <a:cubicBezTo>
                    <a:pt x="77199" y="59918"/>
                    <a:pt x="59918" y="77199"/>
                    <a:pt x="38600" y="77199"/>
                  </a:cubicBezTo>
                  <a:cubicBezTo>
                    <a:pt x="17282" y="77199"/>
                    <a:pt x="0" y="59918"/>
                    <a:pt x="0" y="38600"/>
                  </a:cubicBezTo>
                  <a:cubicBezTo>
                    <a:pt x="0" y="17282"/>
                    <a:pt x="17282" y="0"/>
                    <a:pt x="38600" y="0"/>
                  </a:cubicBezTo>
                  <a:cubicBezTo>
                    <a:pt x="59918" y="0"/>
                    <a:pt x="77199" y="17282"/>
                    <a:pt x="77199" y="38600"/>
                  </a:cubicBezTo>
                  <a:close/>
                </a:path>
              </a:pathLst>
            </a:custGeom>
            <a:grpFill/>
            <a:ln w="4286" cap="flat">
              <a:noFill/>
              <a:prstDash val="solid"/>
              <a:miter/>
            </a:ln>
          </p:spPr>
          <p:txBody>
            <a:bodyPr rtlCol="0" anchor="ctr"/>
            <a:lstStyle/>
            <a:p>
              <a:endParaRPr lang="en-US"/>
            </a:p>
          </p:txBody>
        </p:sp>
      </p:grpSp>
      <p:sp>
        <p:nvSpPr>
          <p:cNvPr id="2" name="그림 개체 틀 2">
            <a:extLst>
              <a:ext uri="{FF2B5EF4-FFF2-40B4-BE49-F238E27FC236}">
                <a16:creationId xmlns:a16="http://schemas.microsoft.com/office/drawing/2014/main" id="{2AF2A12F-BFE5-4221-B61A-9D0F8252F37F}"/>
              </a:ext>
            </a:extLst>
          </p:cNvPr>
          <p:cNvSpPr>
            <a:spLocks noGrp="1"/>
          </p:cNvSpPr>
          <p:nvPr>
            <p:ph type="pic" sz="quarter" idx="10" hasCustomPrompt="1"/>
          </p:nvPr>
        </p:nvSpPr>
        <p:spPr>
          <a:xfrm>
            <a:off x="732525" y="1677018"/>
            <a:ext cx="5256000" cy="2494979"/>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 name="그림 개체 틀 2">
            <a:extLst>
              <a:ext uri="{FF2B5EF4-FFF2-40B4-BE49-F238E27FC236}">
                <a16:creationId xmlns:a16="http://schemas.microsoft.com/office/drawing/2014/main" id="{7D9E9835-32F2-475B-B7EF-A6B7D3C57151}"/>
              </a:ext>
            </a:extLst>
          </p:cNvPr>
          <p:cNvSpPr>
            <a:spLocks noGrp="1"/>
          </p:cNvSpPr>
          <p:nvPr>
            <p:ph type="pic" sz="quarter" idx="42" hasCustomPrompt="1"/>
          </p:nvPr>
        </p:nvSpPr>
        <p:spPr>
          <a:xfrm>
            <a:off x="6204710" y="1677018"/>
            <a:ext cx="5256000" cy="2494979"/>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grpSp>
        <p:nvGrpSpPr>
          <p:cNvPr id="4" name="Group 3">
            <a:extLst>
              <a:ext uri="{FF2B5EF4-FFF2-40B4-BE49-F238E27FC236}">
                <a16:creationId xmlns:a16="http://schemas.microsoft.com/office/drawing/2014/main" id="{13B7051B-3D74-4BF7-B918-5C856972686B}"/>
              </a:ext>
            </a:extLst>
          </p:cNvPr>
          <p:cNvGrpSpPr/>
          <p:nvPr userDrawn="1"/>
        </p:nvGrpSpPr>
        <p:grpSpPr>
          <a:xfrm>
            <a:off x="1" y="5737141"/>
            <a:ext cx="12191627" cy="886330"/>
            <a:chOff x="1" y="5737141"/>
            <a:chExt cx="9143720" cy="886330"/>
          </a:xfrm>
          <a:solidFill>
            <a:schemeClr val="accent1"/>
          </a:solidFill>
        </p:grpSpPr>
        <p:sp>
          <p:nvSpPr>
            <p:cNvPr id="5" name="Freeform 7">
              <a:extLst>
                <a:ext uri="{FF2B5EF4-FFF2-40B4-BE49-F238E27FC236}">
                  <a16:creationId xmlns:a16="http://schemas.microsoft.com/office/drawing/2014/main" id="{A88DD348-C6DA-49C3-AE0F-7B9ACD3008B0}"/>
                </a:ext>
              </a:extLst>
            </p:cNvPr>
            <p:cNvSpPr>
              <a:spLocks/>
            </p:cNvSpPr>
            <p:nvPr/>
          </p:nvSpPr>
          <p:spPr bwMode="auto">
            <a:xfrm>
              <a:off x="1" y="5737142"/>
              <a:ext cx="3153832" cy="886329"/>
            </a:xfrm>
            <a:custGeom>
              <a:avLst/>
              <a:gdLst>
                <a:gd name="T0" fmla="*/ 59 w 1460"/>
                <a:gd name="T1" fmla="*/ 347 h 410"/>
                <a:gd name="T2" fmla="*/ 82 w 1460"/>
                <a:gd name="T3" fmla="*/ 338 h 410"/>
                <a:gd name="T4" fmla="*/ 130 w 1460"/>
                <a:gd name="T5" fmla="*/ 350 h 410"/>
                <a:gd name="T6" fmla="*/ 162 w 1460"/>
                <a:gd name="T7" fmla="*/ 358 h 410"/>
                <a:gd name="T8" fmla="*/ 225 w 1460"/>
                <a:gd name="T9" fmla="*/ 295 h 410"/>
                <a:gd name="T10" fmla="*/ 257 w 1460"/>
                <a:gd name="T11" fmla="*/ 273 h 410"/>
                <a:gd name="T12" fmla="*/ 309 w 1460"/>
                <a:gd name="T13" fmla="*/ 361 h 410"/>
                <a:gd name="T14" fmla="*/ 343 w 1460"/>
                <a:gd name="T15" fmla="*/ 340 h 410"/>
                <a:gd name="T16" fmla="*/ 388 w 1460"/>
                <a:gd name="T17" fmla="*/ 187 h 410"/>
                <a:gd name="T18" fmla="*/ 391 w 1460"/>
                <a:gd name="T19" fmla="*/ 144 h 410"/>
                <a:gd name="T20" fmla="*/ 395 w 1460"/>
                <a:gd name="T21" fmla="*/ 46 h 410"/>
                <a:gd name="T22" fmla="*/ 397 w 1460"/>
                <a:gd name="T23" fmla="*/ 46 h 410"/>
                <a:gd name="T24" fmla="*/ 401 w 1460"/>
                <a:gd name="T25" fmla="*/ 144 h 410"/>
                <a:gd name="T26" fmla="*/ 404 w 1460"/>
                <a:gd name="T27" fmla="*/ 187 h 410"/>
                <a:gd name="T28" fmla="*/ 439 w 1460"/>
                <a:gd name="T29" fmla="*/ 369 h 410"/>
                <a:gd name="T30" fmla="*/ 458 w 1460"/>
                <a:gd name="T31" fmla="*/ 387 h 410"/>
                <a:gd name="T32" fmla="*/ 479 w 1460"/>
                <a:gd name="T33" fmla="*/ 373 h 410"/>
                <a:gd name="T34" fmla="*/ 544 w 1460"/>
                <a:gd name="T35" fmla="*/ 377 h 410"/>
                <a:gd name="T36" fmla="*/ 562 w 1460"/>
                <a:gd name="T37" fmla="*/ 390 h 410"/>
                <a:gd name="T38" fmla="*/ 588 w 1460"/>
                <a:gd name="T39" fmla="*/ 379 h 410"/>
                <a:gd name="T40" fmla="*/ 602 w 1460"/>
                <a:gd name="T41" fmla="*/ 377 h 410"/>
                <a:gd name="T42" fmla="*/ 617 w 1460"/>
                <a:gd name="T43" fmla="*/ 382 h 410"/>
                <a:gd name="T44" fmla="*/ 625 w 1460"/>
                <a:gd name="T45" fmla="*/ 373 h 410"/>
                <a:gd name="T46" fmla="*/ 683 w 1460"/>
                <a:gd name="T47" fmla="*/ 364 h 410"/>
                <a:gd name="T48" fmla="*/ 702 w 1460"/>
                <a:gd name="T49" fmla="*/ 364 h 410"/>
                <a:gd name="T50" fmla="*/ 744 w 1460"/>
                <a:gd name="T51" fmla="*/ 300 h 410"/>
                <a:gd name="T52" fmla="*/ 758 w 1460"/>
                <a:gd name="T53" fmla="*/ 302 h 410"/>
                <a:gd name="T54" fmla="*/ 778 w 1460"/>
                <a:gd name="T55" fmla="*/ 313 h 410"/>
                <a:gd name="T56" fmla="*/ 801 w 1460"/>
                <a:gd name="T57" fmla="*/ 324 h 410"/>
                <a:gd name="T58" fmla="*/ 832 w 1460"/>
                <a:gd name="T59" fmla="*/ 306 h 410"/>
                <a:gd name="T60" fmla="*/ 843 w 1460"/>
                <a:gd name="T61" fmla="*/ 355 h 410"/>
                <a:gd name="T62" fmla="*/ 869 w 1460"/>
                <a:gd name="T63" fmla="*/ 314 h 410"/>
                <a:gd name="T64" fmla="*/ 881 w 1460"/>
                <a:gd name="T65" fmla="*/ 272 h 410"/>
                <a:gd name="T66" fmla="*/ 893 w 1460"/>
                <a:gd name="T67" fmla="*/ 251 h 410"/>
                <a:gd name="T68" fmla="*/ 930 w 1460"/>
                <a:gd name="T69" fmla="*/ 231 h 410"/>
                <a:gd name="T70" fmla="*/ 947 w 1460"/>
                <a:gd name="T71" fmla="*/ 227 h 410"/>
                <a:gd name="T72" fmla="*/ 968 w 1460"/>
                <a:gd name="T73" fmla="*/ 261 h 410"/>
                <a:gd name="T74" fmla="*/ 994 w 1460"/>
                <a:gd name="T75" fmla="*/ 315 h 410"/>
                <a:gd name="T76" fmla="*/ 1035 w 1460"/>
                <a:gd name="T77" fmla="*/ 327 h 410"/>
                <a:gd name="T78" fmla="*/ 1044 w 1460"/>
                <a:gd name="T79" fmla="*/ 322 h 410"/>
                <a:gd name="T80" fmla="*/ 1069 w 1460"/>
                <a:gd name="T81" fmla="*/ 305 h 410"/>
                <a:gd name="T82" fmla="*/ 1084 w 1460"/>
                <a:gd name="T83" fmla="*/ 257 h 410"/>
                <a:gd name="T84" fmla="*/ 1129 w 1460"/>
                <a:gd name="T85" fmla="*/ 280 h 410"/>
                <a:gd name="T86" fmla="*/ 1142 w 1460"/>
                <a:gd name="T87" fmla="*/ 329 h 410"/>
                <a:gd name="T88" fmla="*/ 1161 w 1460"/>
                <a:gd name="T89" fmla="*/ 340 h 410"/>
                <a:gd name="T90" fmla="*/ 1187 w 1460"/>
                <a:gd name="T91" fmla="*/ 340 h 410"/>
                <a:gd name="T92" fmla="*/ 1209 w 1460"/>
                <a:gd name="T93" fmla="*/ 336 h 410"/>
                <a:gd name="T94" fmla="*/ 1231 w 1460"/>
                <a:gd name="T95" fmla="*/ 322 h 410"/>
                <a:gd name="T96" fmla="*/ 1257 w 1460"/>
                <a:gd name="T97" fmla="*/ 318 h 410"/>
                <a:gd name="T98" fmla="*/ 1294 w 1460"/>
                <a:gd name="T99" fmla="*/ 344 h 410"/>
                <a:gd name="T100" fmla="*/ 1330 w 1460"/>
                <a:gd name="T101" fmla="*/ 327 h 410"/>
                <a:gd name="T102" fmla="*/ 1351 w 1460"/>
                <a:gd name="T103" fmla="*/ 165 h 410"/>
                <a:gd name="T104" fmla="*/ 1401 w 1460"/>
                <a:gd name="T105" fmla="*/ 152 h 410"/>
                <a:gd name="T106" fmla="*/ 1426 w 1460"/>
                <a:gd name="T107" fmla="*/ 281 h 410"/>
                <a:gd name="T108" fmla="*/ 1460 w 1460"/>
                <a:gd name="T109" fmla="*/ 41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60" h="410">
                  <a:moveTo>
                    <a:pt x="0" y="410"/>
                  </a:moveTo>
                  <a:cubicBezTo>
                    <a:pt x="0" y="321"/>
                    <a:pt x="0" y="321"/>
                    <a:pt x="0" y="321"/>
                  </a:cubicBezTo>
                  <a:cubicBezTo>
                    <a:pt x="8" y="321"/>
                    <a:pt x="16" y="321"/>
                    <a:pt x="24" y="321"/>
                  </a:cubicBezTo>
                  <a:cubicBezTo>
                    <a:pt x="24" y="326"/>
                    <a:pt x="24" y="330"/>
                    <a:pt x="24" y="335"/>
                  </a:cubicBezTo>
                  <a:cubicBezTo>
                    <a:pt x="30" y="335"/>
                    <a:pt x="37" y="335"/>
                    <a:pt x="43" y="335"/>
                  </a:cubicBezTo>
                  <a:cubicBezTo>
                    <a:pt x="43" y="339"/>
                    <a:pt x="43" y="343"/>
                    <a:pt x="43" y="347"/>
                  </a:cubicBezTo>
                  <a:cubicBezTo>
                    <a:pt x="48" y="347"/>
                    <a:pt x="54" y="347"/>
                    <a:pt x="59" y="347"/>
                  </a:cubicBezTo>
                  <a:cubicBezTo>
                    <a:pt x="59" y="339"/>
                    <a:pt x="59" y="331"/>
                    <a:pt x="59" y="324"/>
                  </a:cubicBezTo>
                  <a:cubicBezTo>
                    <a:pt x="62" y="324"/>
                    <a:pt x="64" y="324"/>
                    <a:pt x="67" y="324"/>
                  </a:cubicBezTo>
                  <a:cubicBezTo>
                    <a:pt x="67" y="323"/>
                    <a:pt x="67" y="322"/>
                    <a:pt x="67" y="321"/>
                  </a:cubicBezTo>
                  <a:cubicBezTo>
                    <a:pt x="69" y="321"/>
                    <a:pt x="71" y="321"/>
                    <a:pt x="73" y="321"/>
                  </a:cubicBezTo>
                  <a:cubicBezTo>
                    <a:pt x="73" y="322"/>
                    <a:pt x="73" y="323"/>
                    <a:pt x="73" y="324"/>
                  </a:cubicBezTo>
                  <a:cubicBezTo>
                    <a:pt x="76" y="324"/>
                    <a:pt x="79" y="324"/>
                    <a:pt x="82" y="324"/>
                  </a:cubicBezTo>
                  <a:cubicBezTo>
                    <a:pt x="82" y="329"/>
                    <a:pt x="82" y="333"/>
                    <a:pt x="82" y="338"/>
                  </a:cubicBezTo>
                  <a:cubicBezTo>
                    <a:pt x="91" y="338"/>
                    <a:pt x="101" y="338"/>
                    <a:pt x="110" y="338"/>
                  </a:cubicBezTo>
                  <a:cubicBezTo>
                    <a:pt x="110" y="340"/>
                    <a:pt x="110" y="342"/>
                    <a:pt x="110" y="344"/>
                  </a:cubicBezTo>
                  <a:cubicBezTo>
                    <a:pt x="111" y="344"/>
                    <a:pt x="113" y="344"/>
                    <a:pt x="114" y="344"/>
                  </a:cubicBezTo>
                  <a:cubicBezTo>
                    <a:pt x="114" y="347"/>
                    <a:pt x="114" y="349"/>
                    <a:pt x="114" y="352"/>
                  </a:cubicBezTo>
                  <a:cubicBezTo>
                    <a:pt x="117" y="352"/>
                    <a:pt x="121" y="352"/>
                    <a:pt x="124" y="352"/>
                  </a:cubicBezTo>
                  <a:cubicBezTo>
                    <a:pt x="124" y="351"/>
                    <a:pt x="124" y="350"/>
                    <a:pt x="124" y="350"/>
                  </a:cubicBezTo>
                  <a:cubicBezTo>
                    <a:pt x="126" y="350"/>
                    <a:pt x="128" y="350"/>
                    <a:pt x="130" y="350"/>
                  </a:cubicBezTo>
                  <a:cubicBezTo>
                    <a:pt x="130" y="350"/>
                    <a:pt x="130" y="351"/>
                    <a:pt x="130" y="352"/>
                  </a:cubicBezTo>
                  <a:cubicBezTo>
                    <a:pt x="134" y="352"/>
                    <a:pt x="139" y="352"/>
                    <a:pt x="144" y="352"/>
                  </a:cubicBezTo>
                  <a:cubicBezTo>
                    <a:pt x="144" y="354"/>
                    <a:pt x="144" y="356"/>
                    <a:pt x="144" y="358"/>
                  </a:cubicBezTo>
                  <a:cubicBezTo>
                    <a:pt x="148" y="358"/>
                    <a:pt x="152" y="358"/>
                    <a:pt x="156" y="358"/>
                  </a:cubicBezTo>
                  <a:cubicBezTo>
                    <a:pt x="156" y="357"/>
                    <a:pt x="156" y="357"/>
                    <a:pt x="156" y="356"/>
                  </a:cubicBezTo>
                  <a:cubicBezTo>
                    <a:pt x="158" y="356"/>
                    <a:pt x="160" y="356"/>
                    <a:pt x="162" y="356"/>
                  </a:cubicBezTo>
                  <a:cubicBezTo>
                    <a:pt x="162" y="357"/>
                    <a:pt x="162" y="357"/>
                    <a:pt x="162" y="358"/>
                  </a:cubicBezTo>
                  <a:cubicBezTo>
                    <a:pt x="166" y="358"/>
                    <a:pt x="170" y="358"/>
                    <a:pt x="173" y="358"/>
                  </a:cubicBezTo>
                  <a:cubicBezTo>
                    <a:pt x="173" y="240"/>
                    <a:pt x="173" y="240"/>
                    <a:pt x="173" y="240"/>
                  </a:cubicBezTo>
                  <a:cubicBezTo>
                    <a:pt x="186" y="240"/>
                    <a:pt x="186" y="240"/>
                    <a:pt x="186" y="240"/>
                  </a:cubicBezTo>
                  <a:cubicBezTo>
                    <a:pt x="186" y="236"/>
                    <a:pt x="186" y="236"/>
                    <a:pt x="186" y="236"/>
                  </a:cubicBezTo>
                  <a:cubicBezTo>
                    <a:pt x="214" y="241"/>
                    <a:pt x="214" y="241"/>
                    <a:pt x="214" y="241"/>
                  </a:cubicBezTo>
                  <a:cubicBezTo>
                    <a:pt x="214" y="259"/>
                    <a:pt x="214" y="277"/>
                    <a:pt x="214" y="295"/>
                  </a:cubicBezTo>
                  <a:cubicBezTo>
                    <a:pt x="218" y="295"/>
                    <a:pt x="222" y="295"/>
                    <a:pt x="225" y="295"/>
                  </a:cubicBezTo>
                  <a:cubicBezTo>
                    <a:pt x="226" y="295"/>
                    <a:pt x="226" y="294"/>
                    <a:pt x="227" y="293"/>
                  </a:cubicBezTo>
                  <a:cubicBezTo>
                    <a:pt x="228" y="293"/>
                    <a:pt x="230" y="293"/>
                    <a:pt x="231" y="293"/>
                  </a:cubicBezTo>
                  <a:cubicBezTo>
                    <a:pt x="232" y="294"/>
                    <a:pt x="232" y="295"/>
                    <a:pt x="233" y="295"/>
                  </a:cubicBezTo>
                  <a:cubicBezTo>
                    <a:pt x="237" y="295"/>
                    <a:pt x="242" y="295"/>
                    <a:pt x="246" y="295"/>
                  </a:cubicBezTo>
                  <a:cubicBezTo>
                    <a:pt x="246" y="306"/>
                    <a:pt x="246" y="316"/>
                    <a:pt x="246" y="326"/>
                  </a:cubicBezTo>
                  <a:cubicBezTo>
                    <a:pt x="250" y="326"/>
                    <a:pt x="253" y="326"/>
                    <a:pt x="257" y="326"/>
                  </a:cubicBezTo>
                  <a:cubicBezTo>
                    <a:pt x="257" y="309"/>
                    <a:pt x="257" y="291"/>
                    <a:pt x="257" y="273"/>
                  </a:cubicBezTo>
                  <a:cubicBezTo>
                    <a:pt x="259" y="273"/>
                    <a:pt x="261" y="273"/>
                    <a:pt x="262" y="273"/>
                  </a:cubicBezTo>
                  <a:cubicBezTo>
                    <a:pt x="262" y="272"/>
                    <a:pt x="262" y="270"/>
                    <a:pt x="262" y="269"/>
                  </a:cubicBezTo>
                  <a:cubicBezTo>
                    <a:pt x="274" y="269"/>
                    <a:pt x="286" y="269"/>
                    <a:pt x="298" y="269"/>
                  </a:cubicBezTo>
                  <a:cubicBezTo>
                    <a:pt x="299" y="270"/>
                    <a:pt x="300" y="271"/>
                    <a:pt x="301" y="272"/>
                  </a:cubicBezTo>
                  <a:cubicBezTo>
                    <a:pt x="301" y="300"/>
                    <a:pt x="301" y="327"/>
                    <a:pt x="301" y="355"/>
                  </a:cubicBezTo>
                  <a:cubicBezTo>
                    <a:pt x="303" y="355"/>
                    <a:pt x="306" y="355"/>
                    <a:pt x="309" y="355"/>
                  </a:cubicBezTo>
                  <a:cubicBezTo>
                    <a:pt x="309" y="357"/>
                    <a:pt x="309" y="359"/>
                    <a:pt x="309" y="361"/>
                  </a:cubicBezTo>
                  <a:cubicBezTo>
                    <a:pt x="311" y="361"/>
                    <a:pt x="314" y="361"/>
                    <a:pt x="316" y="361"/>
                  </a:cubicBezTo>
                  <a:cubicBezTo>
                    <a:pt x="316" y="354"/>
                    <a:pt x="316" y="347"/>
                    <a:pt x="316" y="340"/>
                  </a:cubicBezTo>
                  <a:cubicBezTo>
                    <a:pt x="319" y="340"/>
                    <a:pt x="323" y="340"/>
                    <a:pt x="326" y="340"/>
                  </a:cubicBezTo>
                  <a:cubicBezTo>
                    <a:pt x="326" y="339"/>
                    <a:pt x="326" y="338"/>
                    <a:pt x="326" y="337"/>
                  </a:cubicBezTo>
                  <a:cubicBezTo>
                    <a:pt x="330" y="337"/>
                    <a:pt x="333" y="337"/>
                    <a:pt x="337" y="337"/>
                  </a:cubicBezTo>
                  <a:cubicBezTo>
                    <a:pt x="337" y="338"/>
                    <a:pt x="337" y="339"/>
                    <a:pt x="337" y="340"/>
                  </a:cubicBezTo>
                  <a:cubicBezTo>
                    <a:pt x="339" y="340"/>
                    <a:pt x="341" y="340"/>
                    <a:pt x="343" y="340"/>
                  </a:cubicBezTo>
                  <a:cubicBezTo>
                    <a:pt x="344" y="338"/>
                    <a:pt x="344" y="337"/>
                    <a:pt x="344" y="336"/>
                  </a:cubicBezTo>
                  <a:cubicBezTo>
                    <a:pt x="345" y="336"/>
                    <a:pt x="346" y="336"/>
                    <a:pt x="347" y="336"/>
                  </a:cubicBezTo>
                  <a:cubicBezTo>
                    <a:pt x="347" y="337"/>
                    <a:pt x="348" y="338"/>
                    <a:pt x="348" y="339"/>
                  </a:cubicBezTo>
                  <a:cubicBezTo>
                    <a:pt x="349" y="339"/>
                    <a:pt x="350" y="339"/>
                    <a:pt x="352" y="339"/>
                  </a:cubicBezTo>
                  <a:cubicBezTo>
                    <a:pt x="352" y="328"/>
                    <a:pt x="352" y="316"/>
                    <a:pt x="352" y="304"/>
                  </a:cubicBezTo>
                  <a:cubicBezTo>
                    <a:pt x="362" y="304"/>
                    <a:pt x="373" y="304"/>
                    <a:pt x="384" y="304"/>
                  </a:cubicBezTo>
                  <a:cubicBezTo>
                    <a:pt x="385" y="265"/>
                    <a:pt x="387" y="226"/>
                    <a:pt x="388" y="187"/>
                  </a:cubicBezTo>
                  <a:cubicBezTo>
                    <a:pt x="384" y="186"/>
                    <a:pt x="372" y="182"/>
                    <a:pt x="382" y="177"/>
                  </a:cubicBezTo>
                  <a:cubicBezTo>
                    <a:pt x="381" y="176"/>
                    <a:pt x="380" y="175"/>
                    <a:pt x="379" y="175"/>
                  </a:cubicBezTo>
                  <a:cubicBezTo>
                    <a:pt x="379" y="168"/>
                    <a:pt x="379" y="168"/>
                    <a:pt x="383" y="164"/>
                  </a:cubicBezTo>
                  <a:cubicBezTo>
                    <a:pt x="383" y="162"/>
                    <a:pt x="383" y="159"/>
                    <a:pt x="383" y="156"/>
                  </a:cubicBezTo>
                  <a:cubicBezTo>
                    <a:pt x="385" y="156"/>
                    <a:pt x="388" y="156"/>
                    <a:pt x="390" y="156"/>
                  </a:cubicBezTo>
                  <a:cubicBezTo>
                    <a:pt x="390" y="152"/>
                    <a:pt x="390" y="149"/>
                    <a:pt x="390" y="146"/>
                  </a:cubicBezTo>
                  <a:cubicBezTo>
                    <a:pt x="390" y="145"/>
                    <a:pt x="391" y="145"/>
                    <a:pt x="391" y="144"/>
                  </a:cubicBezTo>
                  <a:cubicBezTo>
                    <a:pt x="391" y="132"/>
                    <a:pt x="391" y="120"/>
                    <a:pt x="391" y="108"/>
                  </a:cubicBezTo>
                  <a:cubicBezTo>
                    <a:pt x="391" y="107"/>
                    <a:pt x="390" y="106"/>
                    <a:pt x="390" y="105"/>
                  </a:cubicBezTo>
                  <a:cubicBezTo>
                    <a:pt x="391" y="104"/>
                    <a:pt x="392" y="103"/>
                    <a:pt x="393" y="102"/>
                  </a:cubicBezTo>
                  <a:cubicBezTo>
                    <a:pt x="393" y="93"/>
                    <a:pt x="393" y="84"/>
                    <a:pt x="393" y="75"/>
                  </a:cubicBezTo>
                  <a:cubicBezTo>
                    <a:pt x="393" y="75"/>
                    <a:pt x="394" y="74"/>
                    <a:pt x="394" y="73"/>
                  </a:cubicBezTo>
                  <a:cubicBezTo>
                    <a:pt x="394" y="65"/>
                    <a:pt x="394" y="56"/>
                    <a:pt x="394" y="47"/>
                  </a:cubicBezTo>
                  <a:cubicBezTo>
                    <a:pt x="394" y="47"/>
                    <a:pt x="395" y="46"/>
                    <a:pt x="395" y="46"/>
                  </a:cubicBezTo>
                  <a:cubicBezTo>
                    <a:pt x="395" y="43"/>
                    <a:pt x="395" y="41"/>
                    <a:pt x="395" y="38"/>
                  </a:cubicBezTo>
                  <a:cubicBezTo>
                    <a:pt x="395" y="38"/>
                    <a:pt x="395" y="37"/>
                    <a:pt x="396" y="37"/>
                  </a:cubicBezTo>
                  <a:cubicBezTo>
                    <a:pt x="396" y="32"/>
                    <a:pt x="396" y="28"/>
                    <a:pt x="396" y="23"/>
                  </a:cubicBezTo>
                  <a:cubicBezTo>
                    <a:pt x="396" y="23"/>
                    <a:pt x="396" y="23"/>
                    <a:pt x="396" y="23"/>
                  </a:cubicBezTo>
                  <a:cubicBezTo>
                    <a:pt x="396" y="28"/>
                    <a:pt x="396" y="32"/>
                    <a:pt x="396" y="37"/>
                  </a:cubicBezTo>
                  <a:cubicBezTo>
                    <a:pt x="397" y="37"/>
                    <a:pt x="397" y="38"/>
                    <a:pt x="397" y="38"/>
                  </a:cubicBezTo>
                  <a:cubicBezTo>
                    <a:pt x="397" y="41"/>
                    <a:pt x="397" y="43"/>
                    <a:pt x="397" y="46"/>
                  </a:cubicBezTo>
                  <a:cubicBezTo>
                    <a:pt x="398" y="46"/>
                    <a:pt x="398" y="47"/>
                    <a:pt x="398" y="47"/>
                  </a:cubicBezTo>
                  <a:cubicBezTo>
                    <a:pt x="398" y="56"/>
                    <a:pt x="398" y="65"/>
                    <a:pt x="398" y="73"/>
                  </a:cubicBezTo>
                  <a:cubicBezTo>
                    <a:pt x="399" y="74"/>
                    <a:pt x="399" y="74"/>
                    <a:pt x="399" y="75"/>
                  </a:cubicBezTo>
                  <a:cubicBezTo>
                    <a:pt x="399" y="84"/>
                    <a:pt x="399" y="93"/>
                    <a:pt x="399" y="102"/>
                  </a:cubicBezTo>
                  <a:cubicBezTo>
                    <a:pt x="400" y="103"/>
                    <a:pt x="401" y="104"/>
                    <a:pt x="402" y="105"/>
                  </a:cubicBezTo>
                  <a:cubicBezTo>
                    <a:pt x="402" y="106"/>
                    <a:pt x="401" y="107"/>
                    <a:pt x="401" y="108"/>
                  </a:cubicBezTo>
                  <a:cubicBezTo>
                    <a:pt x="401" y="120"/>
                    <a:pt x="401" y="132"/>
                    <a:pt x="401" y="144"/>
                  </a:cubicBezTo>
                  <a:cubicBezTo>
                    <a:pt x="401" y="145"/>
                    <a:pt x="402" y="145"/>
                    <a:pt x="402" y="146"/>
                  </a:cubicBezTo>
                  <a:cubicBezTo>
                    <a:pt x="402" y="149"/>
                    <a:pt x="402" y="152"/>
                    <a:pt x="402" y="156"/>
                  </a:cubicBezTo>
                  <a:cubicBezTo>
                    <a:pt x="405" y="156"/>
                    <a:pt x="407" y="156"/>
                    <a:pt x="409" y="156"/>
                  </a:cubicBezTo>
                  <a:cubicBezTo>
                    <a:pt x="409" y="159"/>
                    <a:pt x="409" y="162"/>
                    <a:pt x="409" y="164"/>
                  </a:cubicBezTo>
                  <a:cubicBezTo>
                    <a:pt x="414" y="168"/>
                    <a:pt x="413" y="169"/>
                    <a:pt x="413" y="175"/>
                  </a:cubicBezTo>
                  <a:cubicBezTo>
                    <a:pt x="412" y="175"/>
                    <a:pt x="411" y="176"/>
                    <a:pt x="410" y="177"/>
                  </a:cubicBezTo>
                  <a:cubicBezTo>
                    <a:pt x="421" y="181"/>
                    <a:pt x="409" y="187"/>
                    <a:pt x="404" y="187"/>
                  </a:cubicBezTo>
                  <a:cubicBezTo>
                    <a:pt x="407" y="254"/>
                    <a:pt x="409" y="320"/>
                    <a:pt x="412" y="387"/>
                  </a:cubicBezTo>
                  <a:cubicBezTo>
                    <a:pt x="414" y="387"/>
                    <a:pt x="415" y="387"/>
                    <a:pt x="417" y="387"/>
                  </a:cubicBezTo>
                  <a:cubicBezTo>
                    <a:pt x="417" y="383"/>
                    <a:pt x="417" y="379"/>
                    <a:pt x="417" y="375"/>
                  </a:cubicBezTo>
                  <a:cubicBezTo>
                    <a:pt x="423" y="375"/>
                    <a:pt x="430" y="375"/>
                    <a:pt x="436" y="375"/>
                  </a:cubicBezTo>
                  <a:cubicBezTo>
                    <a:pt x="436" y="380"/>
                    <a:pt x="436" y="384"/>
                    <a:pt x="436" y="389"/>
                  </a:cubicBezTo>
                  <a:cubicBezTo>
                    <a:pt x="437" y="389"/>
                    <a:pt x="438" y="389"/>
                    <a:pt x="439" y="389"/>
                  </a:cubicBezTo>
                  <a:cubicBezTo>
                    <a:pt x="439" y="382"/>
                    <a:pt x="439" y="376"/>
                    <a:pt x="439" y="369"/>
                  </a:cubicBezTo>
                  <a:cubicBezTo>
                    <a:pt x="440" y="369"/>
                    <a:pt x="441" y="369"/>
                    <a:pt x="442" y="369"/>
                  </a:cubicBezTo>
                  <a:cubicBezTo>
                    <a:pt x="442" y="376"/>
                    <a:pt x="442" y="382"/>
                    <a:pt x="442" y="388"/>
                  </a:cubicBezTo>
                  <a:cubicBezTo>
                    <a:pt x="443" y="388"/>
                    <a:pt x="444" y="388"/>
                    <a:pt x="445" y="388"/>
                  </a:cubicBezTo>
                  <a:cubicBezTo>
                    <a:pt x="445" y="385"/>
                    <a:pt x="445" y="381"/>
                    <a:pt x="445" y="378"/>
                  </a:cubicBezTo>
                  <a:cubicBezTo>
                    <a:pt x="445" y="378"/>
                    <a:pt x="446" y="378"/>
                    <a:pt x="446" y="378"/>
                  </a:cubicBezTo>
                  <a:cubicBezTo>
                    <a:pt x="446" y="381"/>
                    <a:pt x="446" y="384"/>
                    <a:pt x="446" y="388"/>
                  </a:cubicBezTo>
                  <a:cubicBezTo>
                    <a:pt x="450" y="388"/>
                    <a:pt x="454" y="388"/>
                    <a:pt x="458" y="387"/>
                  </a:cubicBezTo>
                  <a:cubicBezTo>
                    <a:pt x="458" y="384"/>
                    <a:pt x="458" y="380"/>
                    <a:pt x="458" y="376"/>
                  </a:cubicBezTo>
                  <a:cubicBezTo>
                    <a:pt x="460" y="376"/>
                    <a:pt x="463" y="376"/>
                    <a:pt x="465" y="376"/>
                  </a:cubicBezTo>
                  <a:cubicBezTo>
                    <a:pt x="465" y="375"/>
                    <a:pt x="465" y="374"/>
                    <a:pt x="465" y="373"/>
                  </a:cubicBezTo>
                  <a:cubicBezTo>
                    <a:pt x="468" y="373"/>
                    <a:pt x="471" y="373"/>
                    <a:pt x="473" y="373"/>
                  </a:cubicBezTo>
                  <a:cubicBezTo>
                    <a:pt x="473" y="374"/>
                    <a:pt x="473" y="374"/>
                    <a:pt x="473" y="375"/>
                  </a:cubicBezTo>
                  <a:cubicBezTo>
                    <a:pt x="475" y="375"/>
                    <a:pt x="477" y="375"/>
                    <a:pt x="479" y="375"/>
                  </a:cubicBezTo>
                  <a:cubicBezTo>
                    <a:pt x="479" y="374"/>
                    <a:pt x="479" y="374"/>
                    <a:pt x="479" y="373"/>
                  </a:cubicBezTo>
                  <a:cubicBezTo>
                    <a:pt x="497" y="373"/>
                    <a:pt x="515" y="373"/>
                    <a:pt x="533" y="373"/>
                  </a:cubicBezTo>
                  <a:cubicBezTo>
                    <a:pt x="533" y="372"/>
                    <a:pt x="533" y="371"/>
                    <a:pt x="533" y="370"/>
                  </a:cubicBezTo>
                  <a:cubicBezTo>
                    <a:pt x="534" y="370"/>
                    <a:pt x="536" y="370"/>
                    <a:pt x="537" y="370"/>
                  </a:cubicBezTo>
                  <a:cubicBezTo>
                    <a:pt x="537" y="371"/>
                    <a:pt x="537" y="372"/>
                    <a:pt x="537" y="373"/>
                  </a:cubicBezTo>
                  <a:cubicBezTo>
                    <a:pt x="538" y="373"/>
                    <a:pt x="540" y="373"/>
                    <a:pt x="541" y="373"/>
                  </a:cubicBezTo>
                  <a:cubicBezTo>
                    <a:pt x="541" y="374"/>
                    <a:pt x="541" y="376"/>
                    <a:pt x="541" y="377"/>
                  </a:cubicBezTo>
                  <a:cubicBezTo>
                    <a:pt x="542" y="377"/>
                    <a:pt x="543" y="377"/>
                    <a:pt x="544" y="377"/>
                  </a:cubicBezTo>
                  <a:cubicBezTo>
                    <a:pt x="544" y="377"/>
                    <a:pt x="544" y="376"/>
                    <a:pt x="544" y="375"/>
                  </a:cubicBezTo>
                  <a:cubicBezTo>
                    <a:pt x="545" y="375"/>
                    <a:pt x="546" y="375"/>
                    <a:pt x="547" y="375"/>
                  </a:cubicBezTo>
                  <a:cubicBezTo>
                    <a:pt x="547" y="376"/>
                    <a:pt x="547" y="377"/>
                    <a:pt x="547" y="377"/>
                  </a:cubicBezTo>
                  <a:cubicBezTo>
                    <a:pt x="550" y="377"/>
                    <a:pt x="553" y="377"/>
                    <a:pt x="556" y="377"/>
                  </a:cubicBezTo>
                  <a:cubicBezTo>
                    <a:pt x="556" y="376"/>
                    <a:pt x="556" y="375"/>
                    <a:pt x="556" y="374"/>
                  </a:cubicBezTo>
                  <a:cubicBezTo>
                    <a:pt x="558" y="374"/>
                    <a:pt x="560" y="374"/>
                    <a:pt x="562" y="374"/>
                  </a:cubicBezTo>
                  <a:cubicBezTo>
                    <a:pt x="562" y="379"/>
                    <a:pt x="562" y="385"/>
                    <a:pt x="562" y="390"/>
                  </a:cubicBezTo>
                  <a:cubicBezTo>
                    <a:pt x="563" y="390"/>
                    <a:pt x="563" y="390"/>
                    <a:pt x="564" y="390"/>
                  </a:cubicBezTo>
                  <a:cubicBezTo>
                    <a:pt x="564" y="389"/>
                    <a:pt x="564" y="387"/>
                    <a:pt x="564" y="386"/>
                  </a:cubicBezTo>
                  <a:cubicBezTo>
                    <a:pt x="565" y="386"/>
                    <a:pt x="567" y="386"/>
                    <a:pt x="568" y="386"/>
                  </a:cubicBezTo>
                  <a:cubicBezTo>
                    <a:pt x="568" y="387"/>
                    <a:pt x="568" y="389"/>
                    <a:pt x="568" y="390"/>
                  </a:cubicBezTo>
                  <a:cubicBezTo>
                    <a:pt x="571" y="390"/>
                    <a:pt x="575" y="390"/>
                    <a:pt x="578" y="390"/>
                  </a:cubicBezTo>
                  <a:cubicBezTo>
                    <a:pt x="578" y="382"/>
                    <a:pt x="578" y="382"/>
                    <a:pt x="578" y="382"/>
                  </a:cubicBezTo>
                  <a:cubicBezTo>
                    <a:pt x="588" y="379"/>
                    <a:pt x="588" y="379"/>
                    <a:pt x="588" y="379"/>
                  </a:cubicBezTo>
                  <a:cubicBezTo>
                    <a:pt x="588" y="374"/>
                    <a:pt x="589" y="368"/>
                    <a:pt x="589" y="362"/>
                  </a:cubicBezTo>
                  <a:cubicBezTo>
                    <a:pt x="590" y="362"/>
                    <a:pt x="591" y="362"/>
                    <a:pt x="592" y="362"/>
                  </a:cubicBezTo>
                  <a:cubicBezTo>
                    <a:pt x="592" y="368"/>
                    <a:pt x="593" y="374"/>
                    <a:pt x="593" y="379"/>
                  </a:cubicBezTo>
                  <a:cubicBezTo>
                    <a:pt x="594" y="379"/>
                    <a:pt x="596" y="379"/>
                    <a:pt x="597" y="379"/>
                  </a:cubicBezTo>
                  <a:cubicBezTo>
                    <a:pt x="597" y="374"/>
                    <a:pt x="597" y="368"/>
                    <a:pt x="598" y="362"/>
                  </a:cubicBezTo>
                  <a:cubicBezTo>
                    <a:pt x="599" y="362"/>
                    <a:pt x="600" y="362"/>
                    <a:pt x="601" y="362"/>
                  </a:cubicBezTo>
                  <a:cubicBezTo>
                    <a:pt x="601" y="367"/>
                    <a:pt x="602" y="372"/>
                    <a:pt x="602" y="377"/>
                  </a:cubicBezTo>
                  <a:cubicBezTo>
                    <a:pt x="603" y="377"/>
                    <a:pt x="604" y="377"/>
                    <a:pt x="606" y="377"/>
                  </a:cubicBezTo>
                  <a:cubicBezTo>
                    <a:pt x="606" y="378"/>
                    <a:pt x="606" y="378"/>
                    <a:pt x="606" y="379"/>
                  </a:cubicBezTo>
                  <a:cubicBezTo>
                    <a:pt x="607" y="379"/>
                    <a:pt x="609" y="379"/>
                    <a:pt x="610" y="379"/>
                  </a:cubicBezTo>
                  <a:cubicBezTo>
                    <a:pt x="610" y="378"/>
                    <a:pt x="610" y="378"/>
                    <a:pt x="610" y="377"/>
                  </a:cubicBezTo>
                  <a:cubicBezTo>
                    <a:pt x="612" y="377"/>
                    <a:pt x="613" y="377"/>
                    <a:pt x="615" y="377"/>
                  </a:cubicBezTo>
                  <a:cubicBezTo>
                    <a:pt x="615" y="379"/>
                    <a:pt x="615" y="380"/>
                    <a:pt x="615" y="381"/>
                  </a:cubicBezTo>
                  <a:cubicBezTo>
                    <a:pt x="616" y="382"/>
                    <a:pt x="617" y="382"/>
                    <a:pt x="617" y="382"/>
                  </a:cubicBezTo>
                  <a:cubicBezTo>
                    <a:pt x="617" y="383"/>
                    <a:pt x="617" y="384"/>
                    <a:pt x="617" y="385"/>
                  </a:cubicBezTo>
                  <a:cubicBezTo>
                    <a:pt x="617" y="385"/>
                    <a:pt x="617" y="385"/>
                    <a:pt x="617" y="385"/>
                  </a:cubicBezTo>
                  <a:cubicBezTo>
                    <a:pt x="617" y="387"/>
                    <a:pt x="617" y="389"/>
                    <a:pt x="617" y="391"/>
                  </a:cubicBezTo>
                  <a:cubicBezTo>
                    <a:pt x="620" y="391"/>
                    <a:pt x="624" y="391"/>
                    <a:pt x="628" y="391"/>
                  </a:cubicBezTo>
                  <a:cubicBezTo>
                    <a:pt x="628" y="386"/>
                    <a:pt x="628" y="381"/>
                    <a:pt x="628" y="375"/>
                  </a:cubicBezTo>
                  <a:cubicBezTo>
                    <a:pt x="627" y="375"/>
                    <a:pt x="626" y="375"/>
                    <a:pt x="625" y="375"/>
                  </a:cubicBezTo>
                  <a:cubicBezTo>
                    <a:pt x="625" y="374"/>
                    <a:pt x="625" y="374"/>
                    <a:pt x="625" y="373"/>
                  </a:cubicBezTo>
                  <a:cubicBezTo>
                    <a:pt x="627" y="373"/>
                    <a:pt x="629" y="373"/>
                    <a:pt x="630" y="373"/>
                  </a:cubicBezTo>
                  <a:cubicBezTo>
                    <a:pt x="630" y="370"/>
                    <a:pt x="630" y="368"/>
                    <a:pt x="630" y="365"/>
                  </a:cubicBezTo>
                  <a:cubicBezTo>
                    <a:pt x="643" y="365"/>
                    <a:pt x="656" y="365"/>
                    <a:pt x="668" y="365"/>
                  </a:cubicBezTo>
                  <a:cubicBezTo>
                    <a:pt x="668" y="368"/>
                    <a:pt x="668" y="370"/>
                    <a:pt x="668" y="373"/>
                  </a:cubicBezTo>
                  <a:cubicBezTo>
                    <a:pt x="672" y="373"/>
                    <a:pt x="676" y="373"/>
                    <a:pt x="679" y="372"/>
                  </a:cubicBezTo>
                  <a:cubicBezTo>
                    <a:pt x="679" y="370"/>
                    <a:pt x="679" y="367"/>
                    <a:pt x="679" y="364"/>
                  </a:cubicBezTo>
                  <a:cubicBezTo>
                    <a:pt x="681" y="364"/>
                    <a:pt x="682" y="364"/>
                    <a:pt x="683" y="364"/>
                  </a:cubicBezTo>
                  <a:cubicBezTo>
                    <a:pt x="683" y="360"/>
                    <a:pt x="683" y="355"/>
                    <a:pt x="683" y="350"/>
                  </a:cubicBezTo>
                  <a:cubicBezTo>
                    <a:pt x="685" y="350"/>
                    <a:pt x="687" y="350"/>
                    <a:pt x="688" y="350"/>
                  </a:cubicBezTo>
                  <a:cubicBezTo>
                    <a:pt x="689" y="350"/>
                    <a:pt x="689" y="349"/>
                    <a:pt x="690" y="349"/>
                  </a:cubicBezTo>
                  <a:cubicBezTo>
                    <a:pt x="691" y="349"/>
                    <a:pt x="693" y="349"/>
                    <a:pt x="695" y="349"/>
                  </a:cubicBezTo>
                  <a:cubicBezTo>
                    <a:pt x="695" y="349"/>
                    <a:pt x="696" y="350"/>
                    <a:pt x="696" y="350"/>
                  </a:cubicBezTo>
                  <a:cubicBezTo>
                    <a:pt x="698" y="350"/>
                    <a:pt x="700" y="350"/>
                    <a:pt x="702" y="350"/>
                  </a:cubicBezTo>
                  <a:cubicBezTo>
                    <a:pt x="702" y="355"/>
                    <a:pt x="702" y="359"/>
                    <a:pt x="702" y="364"/>
                  </a:cubicBezTo>
                  <a:cubicBezTo>
                    <a:pt x="707" y="364"/>
                    <a:pt x="712" y="364"/>
                    <a:pt x="717" y="364"/>
                  </a:cubicBezTo>
                  <a:cubicBezTo>
                    <a:pt x="717" y="362"/>
                    <a:pt x="717" y="360"/>
                    <a:pt x="717" y="358"/>
                  </a:cubicBezTo>
                  <a:cubicBezTo>
                    <a:pt x="718" y="358"/>
                    <a:pt x="718" y="358"/>
                    <a:pt x="719" y="358"/>
                  </a:cubicBezTo>
                  <a:cubicBezTo>
                    <a:pt x="719" y="360"/>
                    <a:pt x="719" y="362"/>
                    <a:pt x="719" y="364"/>
                  </a:cubicBezTo>
                  <a:cubicBezTo>
                    <a:pt x="725" y="364"/>
                    <a:pt x="725" y="364"/>
                    <a:pt x="725" y="364"/>
                  </a:cubicBezTo>
                  <a:cubicBezTo>
                    <a:pt x="725" y="300"/>
                    <a:pt x="725" y="300"/>
                    <a:pt x="725" y="300"/>
                  </a:cubicBezTo>
                  <a:cubicBezTo>
                    <a:pt x="744" y="300"/>
                    <a:pt x="744" y="300"/>
                    <a:pt x="744" y="300"/>
                  </a:cubicBezTo>
                  <a:cubicBezTo>
                    <a:pt x="744" y="295"/>
                    <a:pt x="744" y="295"/>
                    <a:pt x="744" y="295"/>
                  </a:cubicBezTo>
                  <a:cubicBezTo>
                    <a:pt x="747" y="295"/>
                    <a:pt x="747" y="295"/>
                    <a:pt x="747" y="295"/>
                  </a:cubicBezTo>
                  <a:cubicBezTo>
                    <a:pt x="747" y="298"/>
                    <a:pt x="747" y="298"/>
                    <a:pt x="747" y="298"/>
                  </a:cubicBezTo>
                  <a:cubicBezTo>
                    <a:pt x="756" y="298"/>
                    <a:pt x="756" y="298"/>
                    <a:pt x="756" y="298"/>
                  </a:cubicBezTo>
                  <a:cubicBezTo>
                    <a:pt x="756" y="295"/>
                    <a:pt x="756" y="295"/>
                    <a:pt x="756" y="295"/>
                  </a:cubicBezTo>
                  <a:cubicBezTo>
                    <a:pt x="758" y="295"/>
                    <a:pt x="758" y="295"/>
                    <a:pt x="758" y="295"/>
                  </a:cubicBezTo>
                  <a:cubicBezTo>
                    <a:pt x="758" y="302"/>
                    <a:pt x="758" y="302"/>
                    <a:pt x="758" y="302"/>
                  </a:cubicBezTo>
                  <a:cubicBezTo>
                    <a:pt x="761" y="302"/>
                    <a:pt x="761" y="302"/>
                    <a:pt x="761" y="302"/>
                  </a:cubicBezTo>
                  <a:cubicBezTo>
                    <a:pt x="761" y="308"/>
                    <a:pt x="761" y="308"/>
                    <a:pt x="761" y="308"/>
                  </a:cubicBezTo>
                  <a:cubicBezTo>
                    <a:pt x="772" y="308"/>
                    <a:pt x="772" y="308"/>
                    <a:pt x="772" y="308"/>
                  </a:cubicBezTo>
                  <a:cubicBezTo>
                    <a:pt x="772" y="323"/>
                    <a:pt x="772" y="323"/>
                    <a:pt x="772" y="323"/>
                  </a:cubicBezTo>
                  <a:cubicBezTo>
                    <a:pt x="773" y="323"/>
                    <a:pt x="773" y="323"/>
                    <a:pt x="773" y="323"/>
                  </a:cubicBezTo>
                  <a:cubicBezTo>
                    <a:pt x="773" y="313"/>
                    <a:pt x="773" y="313"/>
                    <a:pt x="773" y="313"/>
                  </a:cubicBezTo>
                  <a:cubicBezTo>
                    <a:pt x="778" y="313"/>
                    <a:pt x="778" y="313"/>
                    <a:pt x="778" y="313"/>
                  </a:cubicBezTo>
                  <a:cubicBezTo>
                    <a:pt x="778" y="330"/>
                    <a:pt x="778" y="330"/>
                    <a:pt x="778" y="330"/>
                  </a:cubicBezTo>
                  <a:cubicBezTo>
                    <a:pt x="793" y="330"/>
                    <a:pt x="793" y="330"/>
                    <a:pt x="793" y="330"/>
                  </a:cubicBezTo>
                  <a:cubicBezTo>
                    <a:pt x="793" y="324"/>
                    <a:pt x="793" y="324"/>
                    <a:pt x="793" y="324"/>
                  </a:cubicBezTo>
                  <a:cubicBezTo>
                    <a:pt x="799" y="324"/>
                    <a:pt x="799" y="324"/>
                    <a:pt x="799" y="324"/>
                  </a:cubicBezTo>
                  <a:cubicBezTo>
                    <a:pt x="799" y="332"/>
                    <a:pt x="799" y="332"/>
                    <a:pt x="799" y="332"/>
                  </a:cubicBezTo>
                  <a:cubicBezTo>
                    <a:pt x="801" y="332"/>
                    <a:pt x="801" y="332"/>
                    <a:pt x="801" y="332"/>
                  </a:cubicBezTo>
                  <a:cubicBezTo>
                    <a:pt x="801" y="324"/>
                    <a:pt x="801" y="324"/>
                    <a:pt x="801" y="324"/>
                  </a:cubicBezTo>
                  <a:cubicBezTo>
                    <a:pt x="808" y="324"/>
                    <a:pt x="808" y="324"/>
                    <a:pt x="808" y="324"/>
                  </a:cubicBezTo>
                  <a:cubicBezTo>
                    <a:pt x="808" y="306"/>
                    <a:pt x="808" y="306"/>
                    <a:pt x="808" y="306"/>
                  </a:cubicBezTo>
                  <a:cubicBezTo>
                    <a:pt x="812" y="306"/>
                    <a:pt x="812" y="306"/>
                    <a:pt x="812" y="306"/>
                  </a:cubicBezTo>
                  <a:cubicBezTo>
                    <a:pt x="817" y="286"/>
                    <a:pt x="817" y="286"/>
                    <a:pt x="817" y="286"/>
                  </a:cubicBezTo>
                  <a:cubicBezTo>
                    <a:pt x="822" y="286"/>
                    <a:pt x="822" y="286"/>
                    <a:pt x="822" y="286"/>
                  </a:cubicBezTo>
                  <a:cubicBezTo>
                    <a:pt x="828" y="306"/>
                    <a:pt x="828" y="306"/>
                    <a:pt x="828" y="306"/>
                  </a:cubicBezTo>
                  <a:cubicBezTo>
                    <a:pt x="832" y="306"/>
                    <a:pt x="832" y="306"/>
                    <a:pt x="832" y="306"/>
                  </a:cubicBezTo>
                  <a:cubicBezTo>
                    <a:pt x="832" y="336"/>
                    <a:pt x="832" y="336"/>
                    <a:pt x="832" y="336"/>
                  </a:cubicBezTo>
                  <a:cubicBezTo>
                    <a:pt x="835" y="336"/>
                    <a:pt x="835" y="336"/>
                    <a:pt x="835" y="336"/>
                  </a:cubicBezTo>
                  <a:cubicBezTo>
                    <a:pt x="835" y="357"/>
                    <a:pt x="835" y="357"/>
                    <a:pt x="835" y="357"/>
                  </a:cubicBezTo>
                  <a:cubicBezTo>
                    <a:pt x="837" y="357"/>
                    <a:pt x="837" y="357"/>
                    <a:pt x="837" y="357"/>
                  </a:cubicBezTo>
                  <a:cubicBezTo>
                    <a:pt x="837" y="350"/>
                    <a:pt x="837" y="350"/>
                    <a:pt x="837" y="350"/>
                  </a:cubicBezTo>
                  <a:cubicBezTo>
                    <a:pt x="840" y="355"/>
                    <a:pt x="840" y="355"/>
                    <a:pt x="840" y="355"/>
                  </a:cubicBezTo>
                  <a:cubicBezTo>
                    <a:pt x="843" y="355"/>
                    <a:pt x="843" y="355"/>
                    <a:pt x="843" y="355"/>
                  </a:cubicBezTo>
                  <a:cubicBezTo>
                    <a:pt x="843" y="315"/>
                    <a:pt x="843" y="315"/>
                    <a:pt x="843" y="315"/>
                  </a:cubicBezTo>
                  <a:cubicBezTo>
                    <a:pt x="857" y="315"/>
                    <a:pt x="857" y="315"/>
                    <a:pt x="857" y="315"/>
                  </a:cubicBezTo>
                  <a:cubicBezTo>
                    <a:pt x="863" y="322"/>
                    <a:pt x="863" y="322"/>
                    <a:pt x="863" y="322"/>
                  </a:cubicBezTo>
                  <a:cubicBezTo>
                    <a:pt x="863" y="315"/>
                    <a:pt x="863" y="315"/>
                    <a:pt x="863" y="315"/>
                  </a:cubicBezTo>
                  <a:cubicBezTo>
                    <a:pt x="864" y="315"/>
                    <a:pt x="864" y="315"/>
                    <a:pt x="864" y="315"/>
                  </a:cubicBezTo>
                  <a:cubicBezTo>
                    <a:pt x="864" y="314"/>
                    <a:pt x="864" y="314"/>
                    <a:pt x="864" y="314"/>
                  </a:cubicBezTo>
                  <a:cubicBezTo>
                    <a:pt x="869" y="314"/>
                    <a:pt x="869" y="314"/>
                    <a:pt x="869" y="314"/>
                  </a:cubicBezTo>
                  <a:cubicBezTo>
                    <a:pt x="869" y="303"/>
                    <a:pt x="869" y="303"/>
                    <a:pt x="869" y="303"/>
                  </a:cubicBezTo>
                  <a:cubicBezTo>
                    <a:pt x="872" y="303"/>
                    <a:pt x="872" y="303"/>
                    <a:pt x="872" y="303"/>
                  </a:cubicBezTo>
                  <a:cubicBezTo>
                    <a:pt x="872" y="297"/>
                    <a:pt x="872" y="297"/>
                    <a:pt x="872" y="297"/>
                  </a:cubicBezTo>
                  <a:cubicBezTo>
                    <a:pt x="873" y="297"/>
                    <a:pt x="873" y="297"/>
                    <a:pt x="873" y="297"/>
                  </a:cubicBezTo>
                  <a:cubicBezTo>
                    <a:pt x="873" y="286"/>
                    <a:pt x="873" y="286"/>
                    <a:pt x="873" y="286"/>
                  </a:cubicBezTo>
                  <a:cubicBezTo>
                    <a:pt x="881" y="286"/>
                    <a:pt x="881" y="286"/>
                    <a:pt x="881" y="286"/>
                  </a:cubicBezTo>
                  <a:cubicBezTo>
                    <a:pt x="881" y="272"/>
                    <a:pt x="881" y="272"/>
                    <a:pt x="881" y="272"/>
                  </a:cubicBezTo>
                  <a:cubicBezTo>
                    <a:pt x="885" y="272"/>
                    <a:pt x="885" y="272"/>
                    <a:pt x="885" y="272"/>
                  </a:cubicBezTo>
                  <a:cubicBezTo>
                    <a:pt x="885" y="269"/>
                    <a:pt x="885" y="269"/>
                    <a:pt x="885" y="269"/>
                  </a:cubicBezTo>
                  <a:cubicBezTo>
                    <a:pt x="888" y="269"/>
                    <a:pt x="888" y="269"/>
                    <a:pt x="888" y="269"/>
                  </a:cubicBezTo>
                  <a:cubicBezTo>
                    <a:pt x="888" y="255"/>
                    <a:pt x="888" y="255"/>
                    <a:pt x="888" y="255"/>
                  </a:cubicBezTo>
                  <a:cubicBezTo>
                    <a:pt x="890" y="255"/>
                    <a:pt x="890" y="255"/>
                    <a:pt x="890" y="255"/>
                  </a:cubicBezTo>
                  <a:cubicBezTo>
                    <a:pt x="890" y="251"/>
                    <a:pt x="890" y="251"/>
                    <a:pt x="890" y="251"/>
                  </a:cubicBezTo>
                  <a:cubicBezTo>
                    <a:pt x="893" y="251"/>
                    <a:pt x="893" y="251"/>
                    <a:pt x="893" y="251"/>
                  </a:cubicBezTo>
                  <a:cubicBezTo>
                    <a:pt x="893" y="237"/>
                    <a:pt x="893" y="237"/>
                    <a:pt x="893" y="237"/>
                  </a:cubicBezTo>
                  <a:cubicBezTo>
                    <a:pt x="906" y="237"/>
                    <a:pt x="906" y="237"/>
                    <a:pt x="906" y="237"/>
                  </a:cubicBezTo>
                  <a:cubicBezTo>
                    <a:pt x="906" y="231"/>
                    <a:pt x="906" y="231"/>
                    <a:pt x="906" y="231"/>
                  </a:cubicBezTo>
                  <a:cubicBezTo>
                    <a:pt x="921" y="231"/>
                    <a:pt x="921" y="231"/>
                    <a:pt x="921" y="231"/>
                  </a:cubicBezTo>
                  <a:cubicBezTo>
                    <a:pt x="921" y="227"/>
                    <a:pt x="921" y="227"/>
                    <a:pt x="921" y="227"/>
                  </a:cubicBezTo>
                  <a:cubicBezTo>
                    <a:pt x="930" y="227"/>
                    <a:pt x="930" y="227"/>
                    <a:pt x="930" y="227"/>
                  </a:cubicBezTo>
                  <a:cubicBezTo>
                    <a:pt x="930" y="231"/>
                    <a:pt x="930" y="231"/>
                    <a:pt x="930" y="231"/>
                  </a:cubicBezTo>
                  <a:cubicBezTo>
                    <a:pt x="932" y="231"/>
                    <a:pt x="932" y="231"/>
                    <a:pt x="932" y="231"/>
                  </a:cubicBezTo>
                  <a:cubicBezTo>
                    <a:pt x="932" y="229"/>
                    <a:pt x="932" y="229"/>
                    <a:pt x="932" y="229"/>
                  </a:cubicBezTo>
                  <a:cubicBezTo>
                    <a:pt x="937" y="229"/>
                    <a:pt x="937" y="229"/>
                    <a:pt x="937" y="229"/>
                  </a:cubicBezTo>
                  <a:cubicBezTo>
                    <a:pt x="937" y="231"/>
                    <a:pt x="937" y="231"/>
                    <a:pt x="937" y="231"/>
                  </a:cubicBezTo>
                  <a:cubicBezTo>
                    <a:pt x="940" y="231"/>
                    <a:pt x="940" y="231"/>
                    <a:pt x="940" y="231"/>
                  </a:cubicBezTo>
                  <a:cubicBezTo>
                    <a:pt x="940" y="227"/>
                    <a:pt x="940" y="227"/>
                    <a:pt x="940" y="227"/>
                  </a:cubicBezTo>
                  <a:cubicBezTo>
                    <a:pt x="947" y="227"/>
                    <a:pt x="947" y="227"/>
                    <a:pt x="947" y="227"/>
                  </a:cubicBezTo>
                  <a:cubicBezTo>
                    <a:pt x="947" y="231"/>
                    <a:pt x="947" y="231"/>
                    <a:pt x="947" y="231"/>
                  </a:cubicBezTo>
                  <a:cubicBezTo>
                    <a:pt x="958" y="231"/>
                    <a:pt x="958" y="231"/>
                    <a:pt x="958" y="231"/>
                  </a:cubicBezTo>
                  <a:cubicBezTo>
                    <a:pt x="958" y="238"/>
                    <a:pt x="958" y="238"/>
                    <a:pt x="958" y="238"/>
                  </a:cubicBezTo>
                  <a:cubicBezTo>
                    <a:pt x="965" y="238"/>
                    <a:pt x="965" y="238"/>
                    <a:pt x="965" y="238"/>
                  </a:cubicBezTo>
                  <a:cubicBezTo>
                    <a:pt x="965" y="276"/>
                    <a:pt x="965" y="276"/>
                    <a:pt x="965" y="276"/>
                  </a:cubicBezTo>
                  <a:cubicBezTo>
                    <a:pt x="968" y="276"/>
                    <a:pt x="968" y="276"/>
                    <a:pt x="968" y="276"/>
                  </a:cubicBezTo>
                  <a:cubicBezTo>
                    <a:pt x="968" y="261"/>
                    <a:pt x="968" y="261"/>
                    <a:pt x="968" y="261"/>
                  </a:cubicBezTo>
                  <a:cubicBezTo>
                    <a:pt x="987" y="261"/>
                    <a:pt x="987" y="261"/>
                    <a:pt x="987" y="261"/>
                  </a:cubicBezTo>
                  <a:cubicBezTo>
                    <a:pt x="987" y="276"/>
                    <a:pt x="987" y="276"/>
                    <a:pt x="987" y="276"/>
                  </a:cubicBezTo>
                  <a:cubicBezTo>
                    <a:pt x="989" y="276"/>
                    <a:pt x="989" y="276"/>
                    <a:pt x="989" y="276"/>
                  </a:cubicBezTo>
                  <a:cubicBezTo>
                    <a:pt x="989" y="316"/>
                    <a:pt x="989" y="316"/>
                    <a:pt x="989" y="316"/>
                  </a:cubicBezTo>
                  <a:cubicBezTo>
                    <a:pt x="992" y="315"/>
                    <a:pt x="992" y="315"/>
                    <a:pt x="992" y="315"/>
                  </a:cubicBezTo>
                  <a:cubicBezTo>
                    <a:pt x="993" y="283"/>
                    <a:pt x="993" y="283"/>
                    <a:pt x="993" y="283"/>
                  </a:cubicBezTo>
                  <a:cubicBezTo>
                    <a:pt x="994" y="315"/>
                    <a:pt x="994" y="315"/>
                    <a:pt x="994" y="315"/>
                  </a:cubicBezTo>
                  <a:cubicBezTo>
                    <a:pt x="997" y="316"/>
                    <a:pt x="997" y="316"/>
                    <a:pt x="997" y="316"/>
                  </a:cubicBezTo>
                  <a:cubicBezTo>
                    <a:pt x="1000" y="335"/>
                    <a:pt x="1000" y="335"/>
                    <a:pt x="1000" y="335"/>
                  </a:cubicBezTo>
                  <a:cubicBezTo>
                    <a:pt x="1008" y="340"/>
                    <a:pt x="1008" y="340"/>
                    <a:pt x="1008" y="340"/>
                  </a:cubicBezTo>
                  <a:cubicBezTo>
                    <a:pt x="1008" y="332"/>
                    <a:pt x="1008" y="332"/>
                    <a:pt x="1008" y="332"/>
                  </a:cubicBezTo>
                  <a:cubicBezTo>
                    <a:pt x="1011" y="332"/>
                    <a:pt x="1011" y="332"/>
                    <a:pt x="1011" y="332"/>
                  </a:cubicBezTo>
                  <a:cubicBezTo>
                    <a:pt x="1011" y="327"/>
                    <a:pt x="1011" y="327"/>
                    <a:pt x="1011" y="327"/>
                  </a:cubicBezTo>
                  <a:cubicBezTo>
                    <a:pt x="1035" y="327"/>
                    <a:pt x="1035" y="327"/>
                    <a:pt x="1035" y="327"/>
                  </a:cubicBezTo>
                  <a:cubicBezTo>
                    <a:pt x="1035" y="329"/>
                    <a:pt x="1035" y="329"/>
                    <a:pt x="1035" y="329"/>
                  </a:cubicBezTo>
                  <a:cubicBezTo>
                    <a:pt x="1038" y="329"/>
                    <a:pt x="1038" y="329"/>
                    <a:pt x="1038" y="329"/>
                  </a:cubicBezTo>
                  <a:cubicBezTo>
                    <a:pt x="1038" y="323"/>
                    <a:pt x="1038" y="323"/>
                    <a:pt x="1038" y="323"/>
                  </a:cubicBezTo>
                  <a:cubicBezTo>
                    <a:pt x="1042" y="323"/>
                    <a:pt x="1042" y="323"/>
                    <a:pt x="1042" y="323"/>
                  </a:cubicBezTo>
                  <a:cubicBezTo>
                    <a:pt x="1042" y="330"/>
                    <a:pt x="1042" y="330"/>
                    <a:pt x="1042" y="330"/>
                  </a:cubicBezTo>
                  <a:cubicBezTo>
                    <a:pt x="1044" y="330"/>
                    <a:pt x="1044" y="330"/>
                    <a:pt x="1044" y="330"/>
                  </a:cubicBezTo>
                  <a:cubicBezTo>
                    <a:pt x="1044" y="322"/>
                    <a:pt x="1044" y="322"/>
                    <a:pt x="1044" y="322"/>
                  </a:cubicBezTo>
                  <a:cubicBezTo>
                    <a:pt x="1049" y="322"/>
                    <a:pt x="1049" y="322"/>
                    <a:pt x="1049" y="322"/>
                  </a:cubicBezTo>
                  <a:cubicBezTo>
                    <a:pt x="1049" y="318"/>
                    <a:pt x="1049" y="318"/>
                    <a:pt x="1049" y="318"/>
                  </a:cubicBezTo>
                  <a:cubicBezTo>
                    <a:pt x="1058" y="318"/>
                    <a:pt x="1058" y="318"/>
                    <a:pt x="1058" y="318"/>
                  </a:cubicBezTo>
                  <a:cubicBezTo>
                    <a:pt x="1058" y="308"/>
                    <a:pt x="1058" y="308"/>
                    <a:pt x="1058" y="308"/>
                  </a:cubicBezTo>
                  <a:cubicBezTo>
                    <a:pt x="1061" y="307"/>
                    <a:pt x="1061" y="307"/>
                    <a:pt x="1061" y="307"/>
                  </a:cubicBezTo>
                  <a:cubicBezTo>
                    <a:pt x="1061" y="305"/>
                    <a:pt x="1061" y="305"/>
                    <a:pt x="1061" y="305"/>
                  </a:cubicBezTo>
                  <a:cubicBezTo>
                    <a:pt x="1069" y="305"/>
                    <a:pt x="1069" y="305"/>
                    <a:pt x="1069" y="305"/>
                  </a:cubicBezTo>
                  <a:cubicBezTo>
                    <a:pt x="1069" y="299"/>
                    <a:pt x="1069" y="299"/>
                    <a:pt x="1069" y="299"/>
                  </a:cubicBezTo>
                  <a:cubicBezTo>
                    <a:pt x="1073" y="299"/>
                    <a:pt x="1073" y="299"/>
                    <a:pt x="1073" y="299"/>
                  </a:cubicBezTo>
                  <a:cubicBezTo>
                    <a:pt x="1073" y="281"/>
                    <a:pt x="1073" y="281"/>
                    <a:pt x="1073" y="281"/>
                  </a:cubicBezTo>
                  <a:cubicBezTo>
                    <a:pt x="1080" y="281"/>
                    <a:pt x="1080" y="281"/>
                    <a:pt x="1080" y="281"/>
                  </a:cubicBezTo>
                  <a:cubicBezTo>
                    <a:pt x="1080" y="279"/>
                    <a:pt x="1080" y="279"/>
                    <a:pt x="1080" y="279"/>
                  </a:cubicBezTo>
                  <a:cubicBezTo>
                    <a:pt x="1084" y="279"/>
                    <a:pt x="1084" y="279"/>
                    <a:pt x="1084" y="279"/>
                  </a:cubicBezTo>
                  <a:cubicBezTo>
                    <a:pt x="1084" y="257"/>
                    <a:pt x="1084" y="257"/>
                    <a:pt x="1084" y="257"/>
                  </a:cubicBezTo>
                  <a:cubicBezTo>
                    <a:pt x="1093" y="257"/>
                    <a:pt x="1093" y="257"/>
                    <a:pt x="1093" y="257"/>
                  </a:cubicBezTo>
                  <a:cubicBezTo>
                    <a:pt x="1093" y="248"/>
                    <a:pt x="1093" y="248"/>
                    <a:pt x="1093" y="248"/>
                  </a:cubicBezTo>
                  <a:cubicBezTo>
                    <a:pt x="1110" y="248"/>
                    <a:pt x="1110" y="248"/>
                    <a:pt x="1110" y="248"/>
                  </a:cubicBezTo>
                  <a:cubicBezTo>
                    <a:pt x="1110" y="258"/>
                    <a:pt x="1110" y="258"/>
                    <a:pt x="1110" y="258"/>
                  </a:cubicBezTo>
                  <a:cubicBezTo>
                    <a:pt x="1123" y="258"/>
                    <a:pt x="1123" y="258"/>
                    <a:pt x="1123" y="258"/>
                  </a:cubicBezTo>
                  <a:cubicBezTo>
                    <a:pt x="1123" y="280"/>
                    <a:pt x="1123" y="280"/>
                    <a:pt x="1123" y="280"/>
                  </a:cubicBezTo>
                  <a:cubicBezTo>
                    <a:pt x="1129" y="280"/>
                    <a:pt x="1129" y="280"/>
                    <a:pt x="1129" y="280"/>
                  </a:cubicBezTo>
                  <a:cubicBezTo>
                    <a:pt x="1129" y="329"/>
                    <a:pt x="1129" y="329"/>
                    <a:pt x="1129" y="329"/>
                  </a:cubicBezTo>
                  <a:cubicBezTo>
                    <a:pt x="1132" y="329"/>
                    <a:pt x="1132" y="329"/>
                    <a:pt x="1132" y="329"/>
                  </a:cubicBezTo>
                  <a:cubicBezTo>
                    <a:pt x="1136" y="316"/>
                    <a:pt x="1136" y="316"/>
                    <a:pt x="1136" y="316"/>
                  </a:cubicBezTo>
                  <a:cubicBezTo>
                    <a:pt x="1139" y="322"/>
                    <a:pt x="1139" y="322"/>
                    <a:pt x="1139" y="322"/>
                  </a:cubicBezTo>
                  <a:cubicBezTo>
                    <a:pt x="1138" y="322"/>
                    <a:pt x="1138" y="322"/>
                    <a:pt x="1138" y="322"/>
                  </a:cubicBezTo>
                  <a:cubicBezTo>
                    <a:pt x="1138" y="329"/>
                    <a:pt x="1138" y="329"/>
                    <a:pt x="1138" y="329"/>
                  </a:cubicBezTo>
                  <a:cubicBezTo>
                    <a:pt x="1142" y="329"/>
                    <a:pt x="1142" y="329"/>
                    <a:pt x="1142" y="329"/>
                  </a:cubicBezTo>
                  <a:cubicBezTo>
                    <a:pt x="1142" y="344"/>
                    <a:pt x="1142" y="344"/>
                    <a:pt x="1142" y="344"/>
                  </a:cubicBezTo>
                  <a:cubicBezTo>
                    <a:pt x="1146" y="344"/>
                    <a:pt x="1146" y="344"/>
                    <a:pt x="1146" y="344"/>
                  </a:cubicBezTo>
                  <a:cubicBezTo>
                    <a:pt x="1146" y="355"/>
                    <a:pt x="1146" y="355"/>
                    <a:pt x="1146" y="355"/>
                  </a:cubicBezTo>
                  <a:cubicBezTo>
                    <a:pt x="1153" y="355"/>
                    <a:pt x="1153" y="355"/>
                    <a:pt x="1153" y="355"/>
                  </a:cubicBezTo>
                  <a:cubicBezTo>
                    <a:pt x="1153" y="351"/>
                    <a:pt x="1153" y="351"/>
                    <a:pt x="1153" y="351"/>
                  </a:cubicBezTo>
                  <a:cubicBezTo>
                    <a:pt x="1161" y="351"/>
                    <a:pt x="1161" y="351"/>
                    <a:pt x="1161" y="351"/>
                  </a:cubicBezTo>
                  <a:cubicBezTo>
                    <a:pt x="1161" y="340"/>
                    <a:pt x="1161" y="340"/>
                    <a:pt x="1161" y="340"/>
                  </a:cubicBezTo>
                  <a:cubicBezTo>
                    <a:pt x="1180" y="340"/>
                    <a:pt x="1180" y="340"/>
                    <a:pt x="1180" y="340"/>
                  </a:cubicBezTo>
                  <a:cubicBezTo>
                    <a:pt x="1180" y="343"/>
                    <a:pt x="1180" y="343"/>
                    <a:pt x="1180" y="343"/>
                  </a:cubicBezTo>
                  <a:cubicBezTo>
                    <a:pt x="1182" y="343"/>
                    <a:pt x="1182" y="343"/>
                    <a:pt x="1182" y="343"/>
                  </a:cubicBezTo>
                  <a:cubicBezTo>
                    <a:pt x="1182" y="344"/>
                    <a:pt x="1182" y="344"/>
                    <a:pt x="1182" y="344"/>
                  </a:cubicBezTo>
                  <a:cubicBezTo>
                    <a:pt x="1183" y="344"/>
                    <a:pt x="1183" y="344"/>
                    <a:pt x="1183" y="344"/>
                  </a:cubicBezTo>
                  <a:cubicBezTo>
                    <a:pt x="1183" y="340"/>
                    <a:pt x="1183" y="340"/>
                    <a:pt x="1183" y="340"/>
                  </a:cubicBezTo>
                  <a:cubicBezTo>
                    <a:pt x="1187" y="340"/>
                    <a:pt x="1187" y="340"/>
                    <a:pt x="1187" y="340"/>
                  </a:cubicBezTo>
                  <a:cubicBezTo>
                    <a:pt x="1187" y="348"/>
                    <a:pt x="1187" y="348"/>
                    <a:pt x="1187" y="348"/>
                  </a:cubicBezTo>
                  <a:cubicBezTo>
                    <a:pt x="1190" y="348"/>
                    <a:pt x="1190" y="348"/>
                    <a:pt x="1190" y="348"/>
                  </a:cubicBezTo>
                  <a:cubicBezTo>
                    <a:pt x="1190" y="344"/>
                    <a:pt x="1190" y="344"/>
                    <a:pt x="1190" y="344"/>
                  </a:cubicBezTo>
                  <a:cubicBezTo>
                    <a:pt x="1194" y="344"/>
                    <a:pt x="1194" y="344"/>
                    <a:pt x="1194" y="344"/>
                  </a:cubicBezTo>
                  <a:cubicBezTo>
                    <a:pt x="1194" y="333"/>
                    <a:pt x="1194" y="333"/>
                    <a:pt x="1194" y="333"/>
                  </a:cubicBezTo>
                  <a:cubicBezTo>
                    <a:pt x="1209" y="333"/>
                    <a:pt x="1209" y="333"/>
                    <a:pt x="1209" y="333"/>
                  </a:cubicBezTo>
                  <a:cubicBezTo>
                    <a:pt x="1209" y="336"/>
                    <a:pt x="1209" y="336"/>
                    <a:pt x="1209" y="336"/>
                  </a:cubicBezTo>
                  <a:cubicBezTo>
                    <a:pt x="1212" y="336"/>
                    <a:pt x="1212" y="336"/>
                    <a:pt x="1212" y="336"/>
                  </a:cubicBezTo>
                  <a:cubicBezTo>
                    <a:pt x="1212" y="330"/>
                    <a:pt x="1212" y="330"/>
                    <a:pt x="1212" y="330"/>
                  </a:cubicBezTo>
                  <a:cubicBezTo>
                    <a:pt x="1220" y="330"/>
                    <a:pt x="1220" y="330"/>
                    <a:pt x="1220" y="330"/>
                  </a:cubicBezTo>
                  <a:cubicBezTo>
                    <a:pt x="1220" y="318"/>
                    <a:pt x="1220" y="318"/>
                    <a:pt x="1220" y="318"/>
                  </a:cubicBezTo>
                  <a:cubicBezTo>
                    <a:pt x="1227" y="318"/>
                    <a:pt x="1227" y="318"/>
                    <a:pt x="1227" y="318"/>
                  </a:cubicBezTo>
                  <a:cubicBezTo>
                    <a:pt x="1227" y="322"/>
                    <a:pt x="1227" y="322"/>
                    <a:pt x="1227" y="322"/>
                  </a:cubicBezTo>
                  <a:cubicBezTo>
                    <a:pt x="1231" y="322"/>
                    <a:pt x="1231" y="322"/>
                    <a:pt x="1231" y="322"/>
                  </a:cubicBezTo>
                  <a:cubicBezTo>
                    <a:pt x="1231" y="311"/>
                    <a:pt x="1231" y="311"/>
                    <a:pt x="1231" y="311"/>
                  </a:cubicBezTo>
                  <a:cubicBezTo>
                    <a:pt x="1238" y="311"/>
                    <a:pt x="1238" y="311"/>
                    <a:pt x="1238" y="311"/>
                  </a:cubicBezTo>
                  <a:cubicBezTo>
                    <a:pt x="1238" y="318"/>
                    <a:pt x="1238" y="318"/>
                    <a:pt x="1238" y="318"/>
                  </a:cubicBezTo>
                  <a:cubicBezTo>
                    <a:pt x="1249" y="318"/>
                    <a:pt x="1249" y="318"/>
                    <a:pt x="1249" y="318"/>
                  </a:cubicBezTo>
                  <a:cubicBezTo>
                    <a:pt x="1249" y="314"/>
                    <a:pt x="1249" y="314"/>
                    <a:pt x="1249" y="314"/>
                  </a:cubicBezTo>
                  <a:cubicBezTo>
                    <a:pt x="1257" y="314"/>
                    <a:pt x="1257" y="314"/>
                    <a:pt x="1257" y="314"/>
                  </a:cubicBezTo>
                  <a:cubicBezTo>
                    <a:pt x="1257" y="318"/>
                    <a:pt x="1257" y="318"/>
                    <a:pt x="1257" y="318"/>
                  </a:cubicBezTo>
                  <a:cubicBezTo>
                    <a:pt x="1260" y="318"/>
                    <a:pt x="1260" y="318"/>
                    <a:pt x="1260" y="318"/>
                  </a:cubicBezTo>
                  <a:cubicBezTo>
                    <a:pt x="1260" y="325"/>
                    <a:pt x="1260" y="325"/>
                    <a:pt x="1260" y="325"/>
                  </a:cubicBezTo>
                  <a:cubicBezTo>
                    <a:pt x="1264" y="325"/>
                    <a:pt x="1264" y="325"/>
                    <a:pt x="1264" y="325"/>
                  </a:cubicBezTo>
                  <a:cubicBezTo>
                    <a:pt x="1264" y="330"/>
                    <a:pt x="1264" y="330"/>
                    <a:pt x="1264" y="330"/>
                  </a:cubicBezTo>
                  <a:cubicBezTo>
                    <a:pt x="1286" y="330"/>
                    <a:pt x="1286" y="330"/>
                    <a:pt x="1286" y="330"/>
                  </a:cubicBezTo>
                  <a:cubicBezTo>
                    <a:pt x="1286" y="344"/>
                    <a:pt x="1286" y="344"/>
                    <a:pt x="1286" y="344"/>
                  </a:cubicBezTo>
                  <a:cubicBezTo>
                    <a:pt x="1294" y="344"/>
                    <a:pt x="1294" y="344"/>
                    <a:pt x="1294" y="344"/>
                  </a:cubicBezTo>
                  <a:cubicBezTo>
                    <a:pt x="1294" y="340"/>
                    <a:pt x="1294" y="340"/>
                    <a:pt x="1294" y="340"/>
                  </a:cubicBezTo>
                  <a:cubicBezTo>
                    <a:pt x="1316" y="340"/>
                    <a:pt x="1316" y="340"/>
                    <a:pt x="1316" y="340"/>
                  </a:cubicBezTo>
                  <a:cubicBezTo>
                    <a:pt x="1316" y="335"/>
                    <a:pt x="1316" y="335"/>
                    <a:pt x="1316" y="335"/>
                  </a:cubicBezTo>
                  <a:cubicBezTo>
                    <a:pt x="1320" y="333"/>
                    <a:pt x="1320" y="333"/>
                    <a:pt x="1320" y="333"/>
                  </a:cubicBezTo>
                  <a:cubicBezTo>
                    <a:pt x="1320" y="318"/>
                    <a:pt x="1320" y="318"/>
                    <a:pt x="1320" y="318"/>
                  </a:cubicBezTo>
                  <a:cubicBezTo>
                    <a:pt x="1327" y="318"/>
                    <a:pt x="1327" y="318"/>
                    <a:pt x="1327" y="318"/>
                  </a:cubicBezTo>
                  <a:cubicBezTo>
                    <a:pt x="1330" y="327"/>
                    <a:pt x="1330" y="327"/>
                    <a:pt x="1330" y="327"/>
                  </a:cubicBezTo>
                  <a:cubicBezTo>
                    <a:pt x="1331" y="324"/>
                    <a:pt x="1331" y="324"/>
                    <a:pt x="1331" y="324"/>
                  </a:cubicBezTo>
                  <a:cubicBezTo>
                    <a:pt x="1337" y="323"/>
                    <a:pt x="1337" y="323"/>
                    <a:pt x="1337" y="323"/>
                  </a:cubicBezTo>
                  <a:cubicBezTo>
                    <a:pt x="1336" y="282"/>
                    <a:pt x="1336" y="282"/>
                    <a:pt x="1336" y="282"/>
                  </a:cubicBezTo>
                  <a:cubicBezTo>
                    <a:pt x="1342" y="283"/>
                    <a:pt x="1342" y="283"/>
                    <a:pt x="1342" y="283"/>
                  </a:cubicBezTo>
                  <a:cubicBezTo>
                    <a:pt x="1342" y="218"/>
                    <a:pt x="1342" y="218"/>
                    <a:pt x="1342" y="218"/>
                  </a:cubicBezTo>
                  <a:cubicBezTo>
                    <a:pt x="1351" y="218"/>
                    <a:pt x="1351" y="218"/>
                    <a:pt x="1351" y="218"/>
                  </a:cubicBezTo>
                  <a:cubicBezTo>
                    <a:pt x="1351" y="165"/>
                    <a:pt x="1351" y="165"/>
                    <a:pt x="1351" y="165"/>
                  </a:cubicBezTo>
                  <a:cubicBezTo>
                    <a:pt x="1353" y="162"/>
                    <a:pt x="1353" y="162"/>
                    <a:pt x="1353" y="162"/>
                  </a:cubicBezTo>
                  <a:cubicBezTo>
                    <a:pt x="1353" y="151"/>
                    <a:pt x="1353" y="151"/>
                    <a:pt x="1353" y="151"/>
                  </a:cubicBezTo>
                  <a:cubicBezTo>
                    <a:pt x="1361" y="151"/>
                    <a:pt x="1361" y="151"/>
                    <a:pt x="1361" y="151"/>
                  </a:cubicBezTo>
                  <a:cubicBezTo>
                    <a:pt x="1380" y="114"/>
                    <a:pt x="1380" y="114"/>
                    <a:pt x="1380" y="114"/>
                  </a:cubicBezTo>
                  <a:cubicBezTo>
                    <a:pt x="1381" y="0"/>
                    <a:pt x="1381" y="0"/>
                    <a:pt x="1381" y="0"/>
                  </a:cubicBezTo>
                  <a:cubicBezTo>
                    <a:pt x="1383" y="114"/>
                    <a:pt x="1383" y="114"/>
                    <a:pt x="1383" y="114"/>
                  </a:cubicBezTo>
                  <a:cubicBezTo>
                    <a:pt x="1401" y="152"/>
                    <a:pt x="1401" y="152"/>
                    <a:pt x="1401" y="152"/>
                  </a:cubicBezTo>
                  <a:cubicBezTo>
                    <a:pt x="1409" y="152"/>
                    <a:pt x="1409" y="152"/>
                    <a:pt x="1409" y="152"/>
                  </a:cubicBezTo>
                  <a:cubicBezTo>
                    <a:pt x="1409" y="164"/>
                    <a:pt x="1409" y="164"/>
                    <a:pt x="1409" y="164"/>
                  </a:cubicBezTo>
                  <a:cubicBezTo>
                    <a:pt x="1411" y="165"/>
                    <a:pt x="1411" y="165"/>
                    <a:pt x="1411" y="165"/>
                  </a:cubicBezTo>
                  <a:cubicBezTo>
                    <a:pt x="1411" y="218"/>
                    <a:pt x="1411" y="218"/>
                    <a:pt x="1411" y="218"/>
                  </a:cubicBezTo>
                  <a:cubicBezTo>
                    <a:pt x="1418" y="218"/>
                    <a:pt x="1418" y="218"/>
                    <a:pt x="1418" y="218"/>
                  </a:cubicBezTo>
                  <a:cubicBezTo>
                    <a:pt x="1418" y="281"/>
                    <a:pt x="1418" y="281"/>
                    <a:pt x="1418" y="281"/>
                  </a:cubicBezTo>
                  <a:cubicBezTo>
                    <a:pt x="1426" y="281"/>
                    <a:pt x="1426" y="281"/>
                    <a:pt x="1426" y="281"/>
                  </a:cubicBezTo>
                  <a:cubicBezTo>
                    <a:pt x="1426" y="338"/>
                    <a:pt x="1426" y="338"/>
                    <a:pt x="1426" y="338"/>
                  </a:cubicBezTo>
                  <a:cubicBezTo>
                    <a:pt x="1439" y="337"/>
                    <a:pt x="1439" y="337"/>
                    <a:pt x="1439" y="337"/>
                  </a:cubicBezTo>
                  <a:cubicBezTo>
                    <a:pt x="1441" y="332"/>
                    <a:pt x="1441" y="332"/>
                    <a:pt x="1441" y="332"/>
                  </a:cubicBezTo>
                  <a:cubicBezTo>
                    <a:pt x="1448" y="331"/>
                    <a:pt x="1448" y="331"/>
                    <a:pt x="1448" y="331"/>
                  </a:cubicBezTo>
                  <a:cubicBezTo>
                    <a:pt x="1450" y="335"/>
                    <a:pt x="1450" y="335"/>
                    <a:pt x="1450" y="335"/>
                  </a:cubicBezTo>
                  <a:cubicBezTo>
                    <a:pt x="1460" y="335"/>
                    <a:pt x="1460" y="335"/>
                    <a:pt x="1460" y="335"/>
                  </a:cubicBezTo>
                  <a:cubicBezTo>
                    <a:pt x="1460" y="410"/>
                    <a:pt x="1460" y="410"/>
                    <a:pt x="1460" y="410"/>
                  </a:cubicBezTo>
                  <a:cubicBezTo>
                    <a:pt x="0" y="410"/>
                    <a:pt x="0" y="410"/>
                    <a:pt x="0"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1800"/>
            </a:p>
          </p:txBody>
        </p:sp>
        <p:sp>
          <p:nvSpPr>
            <p:cNvPr id="6" name="Freeform 8">
              <a:extLst>
                <a:ext uri="{FF2B5EF4-FFF2-40B4-BE49-F238E27FC236}">
                  <a16:creationId xmlns:a16="http://schemas.microsoft.com/office/drawing/2014/main" id="{D4C0E54B-CEFD-4DEA-9A8B-34B1CC0AA08C}"/>
                </a:ext>
              </a:extLst>
            </p:cNvPr>
            <p:cNvSpPr>
              <a:spLocks/>
            </p:cNvSpPr>
            <p:nvPr/>
          </p:nvSpPr>
          <p:spPr bwMode="auto">
            <a:xfrm>
              <a:off x="3131840" y="6178968"/>
              <a:ext cx="3252129" cy="423086"/>
            </a:xfrm>
            <a:custGeom>
              <a:avLst/>
              <a:gdLst>
                <a:gd name="T0" fmla="*/ 1427 w 1459"/>
                <a:gd name="T1" fmla="*/ 135 h 182"/>
                <a:gd name="T2" fmla="*/ 1413 w 1459"/>
                <a:gd name="T3" fmla="*/ 139 h 182"/>
                <a:gd name="T4" fmla="*/ 1361 w 1459"/>
                <a:gd name="T5" fmla="*/ 135 h 182"/>
                <a:gd name="T6" fmla="*/ 1268 w 1459"/>
                <a:gd name="T7" fmla="*/ 144 h 182"/>
                <a:gd name="T8" fmla="*/ 1257 w 1459"/>
                <a:gd name="T9" fmla="*/ 131 h 182"/>
                <a:gd name="T10" fmla="*/ 1255 w 1459"/>
                <a:gd name="T11" fmla="*/ 97 h 182"/>
                <a:gd name="T12" fmla="*/ 1238 w 1459"/>
                <a:gd name="T13" fmla="*/ 59 h 182"/>
                <a:gd name="T14" fmla="*/ 1231 w 1459"/>
                <a:gd name="T15" fmla="*/ 36 h 182"/>
                <a:gd name="T16" fmla="*/ 1227 w 1459"/>
                <a:gd name="T17" fmla="*/ 32 h 182"/>
                <a:gd name="T18" fmla="*/ 1221 w 1459"/>
                <a:gd name="T19" fmla="*/ 46 h 182"/>
                <a:gd name="T20" fmla="*/ 1202 w 1459"/>
                <a:gd name="T21" fmla="*/ 92 h 182"/>
                <a:gd name="T22" fmla="*/ 1196 w 1459"/>
                <a:gd name="T23" fmla="*/ 105 h 182"/>
                <a:gd name="T24" fmla="*/ 1199 w 1459"/>
                <a:gd name="T25" fmla="*/ 141 h 182"/>
                <a:gd name="T26" fmla="*/ 1148 w 1459"/>
                <a:gd name="T27" fmla="*/ 75 h 182"/>
                <a:gd name="T28" fmla="*/ 1124 w 1459"/>
                <a:gd name="T29" fmla="*/ 142 h 182"/>
                <a:gd name="T30" fmla="*/ 1006 w 1459"/>
                <a:gd name="T31" fmla="*/ 85 h 182"/>
                <a:gd name="T32" fmla="*/ 943 w 1459"/>
                <a:gd name="T33" fmla="*/ 130 h 182"/>
                <a:gd name="T34" fmla="*/ 843 w 1459"/>
                <a:gd name="T35" fmla="*/ 136 h 182"/>
                <a:gd name="T36" fmla="*/ 825 w 1459"/>
                <a:gd name="T37" fmla="*/ 92 h 182"/>
                <a:gd name="T38" fmla="*/ 770 w 1459"/>
                <a:gd name="T39" fmla="*/ 91 h 182"/>
                <a:gd name="T40" fmla="*/ 748 w 1459"/>
                <a:gd name="T41" fmla="*/ 141 h 182"/>
                <a:gd name="T42" fmla="*/ 714 w 1459"/>
                <a:gd name="T43" fmla="*/ 73 h 182"/>
                <a:gd name="T44" fmla="*/ 684 w 1459"/>
                <a:gd name="T45" fmla="*/ 8 h 182"/>
                <a:gd name="T46" fmla="*/ 629 w 1459"/>
                <a:gd name="T47" fmla="*/ 23 h 182"/>
                <a:gd name="T48" fmla="*/ 571 w 1459"/>
                <a:gd name="T49" fmla="*/ 47 h 182"/>
                <a:gd name="T50" fmla="*/ 546 w 1459"/>
                <a:gd name="T51" fmla="*/ 45 h 182"/>
                <a:gd name="T52" fmla="*/ 520 w 1459"/>
                <a:gd name="T53" fmla="*/ 57 h 182"/>
                <a:gd name="T54" fmla="*/ 506 w 1459"/>
                <a:gd name="T55" fmla="*/ 36 h 182"/>
                <a:gd name="T56" fmla="*/ 485 w 1459"/>
                <a:gd name="T57" fmla="*/ 57 h 182"/>
                <a:gd name="T58" fmla="*/ 476 w 1459"/>
                <a:gd name="T59" fmla="*/ 131 h 182"/>
                <a:gd name="T60" fmla="*/ 459 w 1459"/>
                <a:gd name="T61" fmla="*/ 146 h 182"/>
                <a:gd name="T62" fmla="*/ 440 w 1459"/>
                <a:gd name="T63" fmla="*/ 157 h 182"/>
                <a:gd name="T64" fmla="*/ 435 w 1459"/>
                <a:gd name="T65" fmla="*/ 122 h 182"/>
                <a:gd name="T66" fmla="*/ 401 w 1459"/>
                <a:gd name="T67" fmla="*/ 120 h 182"/>
                <a:gd name="T68" fmla="*/ 394 w 1459"/>
                <a:gd name="T69" fmla="*/ 98 h 182"/>
                <a:gd name="T70" fmla="*/ 379 w 1459"/>
                <a:gd name="T71" fmla="*/ 82 h 182"/>
                <a:gd name="T72" fmla="*/ 354 w 1459"/>
                <a:gd name="T73" fmla="*/ 86 h 182"/>
                <a:gd name="T74" fmla="*/ 342 w 1459"/>
                <a:gd name="T75" fmla="*/ 97 h 182"/>
                <a:gd name="T76" fmla="*/ 318 w 1459"/>
                <a:gd name="T77" fmla="*/ 155 h 182"/>
                <a:gd name="T78" fmla="*/ 294 w 1459"/>
                <a:gd name="T79" fmla="*/ 172 h 182"/>
                <a:gd name="T80" fmla="*/ 269 w 1459"/>
                <a:gd name="T81" fmla="*/ 148 h 182"/>
                <a:gd name="T82" fmla="*/ 258 w 1459"/>
                <a:gd name="T83" fmla="*/ 140 h 182"/>
                <a:gd name="T84" fmla="*/ 247 w 1459"/>
                <a:gd name="T85" fmla="*/ 118 h 182"/>
                <a:gd name="T86" fmla="*/ 247 w 1459"/>
                <a:gd name="T87" fmla="*/ 107 h 182"/>
                <a:gd name="T88" fmla="*/ 251 w 1459"/>
                <a:gd name="T89" fmla="*/ 92 h 182"/>
                <a:gd name="T90" fmla="*/ 251 w 1459"/>
                <a:gd name="T91" fmla="*/ 81 h 182"/>
                <a:gd name="T92" fmla="*/ 247 w 1459"/>
                <a:gd name="T93" fmla="*/ 66 h 182"/>
                <a:gd name="T94" fmla="*/ 247 w 1459"/>
                <a:gd name="T95" fmla="*/ 55 h 182"/>
                <a:gd name="T96" fmla="*/ 251 w 1459"/>
                <a:gd name="T97" fmla="*/ 23 h 182"/>
                <a:gd name="T98" fmla="*/ 182 w 1459"/>
                <a:gd name="T99" fmla="*/ 40 h 182"/>
                <a:gd name="T100" fmla="*/ 178 w 1459"/>
                <a:gd name="T101" fmla="*/ 55 h 182"/>
                <a:gd name="T102" fmla="*/ 178 w 1459"/>
                <a:gd name="T103" fmla="*/ 66 h 182"/>
                <a:gd name="T104" fmla="*/ 182 w 1459"/>
                <a:gd name="T105" fmla="*/ 81 h 182"/>
                <a:gd name="T106" fmla="*/ 182 w 1459"/>
                <a:gd name="T107" fmla="*/ 92 h 182"/>
                <a:gd name="T108" fmla="*/ 178 w 1459"/>
                <a:gd name="T109" fmla="*/ 107 h 182"/>
                <a:gd name="T110" fmla="*/ 178 w 1459"/>
                <a:gd name="T111" fmla="*/ 118 h 182"/>
                <a:gd name="T112" fmla="*/ 173 w 1459"/>
                <a:gd name="T113" fmla="*/ 114 h 182"/>
                <a:gd name="T114" fmla="*/ 112 w 1459"/>
                <a:gd name="T115" fmla="*/ 110 h 182"/>
                <a:gd name="T116" fmla="*/ 89 w 1459"/>
                <a:gd name="T117" fmla="*/ 128 h 182"/>
                <a:gd name="T118" fmla="*/ 26 w 1459"/>
                <a:gd name="T119" fmla="*/ 128 h 182"/>
                <a:gd name="T120" fmla="*/ 14 w 1459"/>
                <a:gd name="T121" fmla="*/ 92 h 182"/>
                <a:gd name="T122" fmla="*/ 0 w 1459"/>
                <a:gd name="T123" fmla="*/ 14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59" h="182">
                  <a:moveTo>
                    <a:pt x="1459" y="182"/>
                  </a:moveTo>
                  <a:cubicBezTo>
                    <a:pt x="1459" y="138"/>
                    <a:pt x="1459" y="138"/>
                    <a:pt x="1459" y="138"/>
                  </a:cubicBezTo>
                  <a:cubicBezTo>
                    <a:pt x="1457" y="138"/>
                    <a:pt x="1455" y="138"/>
                    <a:pt x="1453" y="138"/>
                  </a:cubicBezTo>
                  <a:cubicBezTo>
                    <a:pt x="1453" y="136"/>
                    <a:pt x="1453" y="133"/>
                    <a:pt x="1453" y="131"/>
                  </a:cubicBezTo>
                  <a:cubicBezTo>
                    <a:pt x="1448" y="131"/>
                    <a:pt x="1443" y="131"/>
                    <a:pt x="1438" y="131"/>
                  </a:cubicBezTo>
                  <a:cubicBezTo>
                    <a:pt x="1437" y="132"/>
                    <a:pt x="1436" y="134"/>
                    <a:pt x="1435" y="135"/>
                  </a:cubicBezTo>
                  <a:cubicBezTo>
                    <a:pt x="1432" y="135"/>
                    <a:pt x="1429" y="135"/>
                    <a:pt x="1427" y="135"/>
                  </a:cubicBezTo>
                  <a:cubicBezTo>
                    <a:pt x="1427" y="134"/>
                    <a:pt x="1427" y="132"/>
                    <a:pt x="1427" y="131"/>
                  </a:cubicBezTo>
                  <a:cubicBezTo>
                    <a:pt x="1425" y="131"/>
                    <a:pt x="1423" y="131"/>
                    <a:pt x="1420" y="131"/>
                  </a:cubicBezTo>
                  <a:cubicBezTo>
                    <a:pt x="1420" y="132"/>
                    <a:pt x="1420" y="134"/>
                    <a:pt x="1420" y="135"/>
                  </a:cubicBezTo>
                  <a:cubicBezTo>
                    <a:pt x="1419" y="135"/>
                    <a:pt x="1417" y="135"/>
                    <a:pt x="1416" y="135"/>
                  </a:cubicBezTo>
                  <a:cubicBezTo>
                    <a:pt x="1416" y="138"/>
                    <a:pt x="1416" y="141"/>
                    <a:pt x="1416" y="144"/>
                  </a:cubicBezTo>
                  <a:cubicBezTo>
                    <a:pt x="1415" y="144"/>
                    <a:pt x="1414" y="144"/>
                    <a:pt x="1413" y="144"/>
                  </a:cubicBezTo>
                  <a:cubicBezTo>
                    <a:pt x="1413" y="142"/>
                    <a:pt x="1413" y="141"/>
                    <a:pt x="1413" y="139"/>
                  </a:cubicBezTo>
                  <a:cubicBezTo>
                    <a:pt x="1412" y="139"/>
                    <a:pt x="1411" y="139"/>
                    <a:pt x="1410" y="139"/>
                  </a:cubicBezTo>
                  <a:cubicBezTo>
                    <a:pt x="1408" y="138"/>
                    <a:pt x="1406" y="136"/>
                    <a:pt x="1405" y="135"/>
                  </a:cubicBezTo>
                  <a:cubicBezTo>
                    <a:pt x="1403" y="135"/>
                    <a:pt x="1402" y="135"/>
                    <a:pt x="1400" y="135"/>
                  </a:cubicBezTo>
                  <a:cubicBezTo>
                    <a:pt x="1400" y="121"/>
                    <a:pt x="1400" y="107"/>
                    <a:pt x="1400" y="92"/>
                  </a:cubicBezTo>
                  <a:cubicBezTo>
                    <a:pt x="1398" y="89"/>
                    <a:pt x="1396" y="86"/>
                    <a:pt x="1394" y="83"/>
                  </a:cubicBezTo>
                  <a:cubicBezTo>
                    <a:pt x="1383" y="83"/>
                    <a:pt x="1372" y="83"/>
                    <a:pt x="1361" y="83"/>
                  </a:cubicBezTo>
                  <a:cubicBezTo>
                    <a:pt x="1361" y="100"/>
                    <a:pt x="1361" y="117"/>
                    <a:pt x="1361" y="135"/>
                  </a:cubicBezTo>
                  <a:cubicBezTo>
                    <a:pt x="1357" y="135"/>
                    <a:pt x="1352" y="135"/>
                    <a:pt x="1347" y="135"/>
                  </a:cubicBezTo>
                  <a:cubicBezTo>
                    <a:pt x="1347" y="100"/>
                    <a:pt x="1347" y="66"/>
                    <a:pt x="1347" y="32"/>
                  </a:cubicBezTo>
                  <a:cubicBezTo>
                    <a:pt x="1338" y="23"/>
                    <a:pt x="1318" y="23"/>
                    <a:pt x="1308" y="32"/>
                  </a:cubicBezTo>
                  <a:cubicBezTo>
                    <a:pt x="1308" y="45"/>
                    <a:pt x="1308" y="59"/>
                    <a:pt x="1308" y="72"/>
                  </a:cubicBezTo>
                  <a:cubicBezTo>
                    <a:pt x="1304" y="72"/>
                    <a:pt x="1299" y="72"/>
                    <a:pt x="1294" y="72"/>
                  </a:cubicBezTo>
                  <a:cubicBezTo>
                    <a:pt x="1285" y="74"/>
                    <a:pt x="1277" y="75"/>
                    <a:pt x="1268" y="77"/>
                  </a:cubicBezTo>
                  <a:cubicBezTo>
                    <a:pt x="1268" y="99"/>
                    <a:pt x="1268" y="122"/>
                    <a:pt x="1268" y="144"/>
                  </a:cubicBezTo>
                  <a:cubicBezTo>
                    <a:pt x="1266" y="144"/>
                    <a:pt x="1264" y="144"/>
                    <a:pt x="1261" y="144"/>
                  </a:cubicBezTo>
                  <a:cubicBezTo>
                    <a:pt x="1261" y="143"/>
                    <a:pt x="1261" y="142"/>
                    <a:pt x="1261" y="140"/>
                  </a:cubicBezTo>
                  <a:cubicBezTo>
                    <a:pt x="1260" y="140"/>
                    <a:pt x="1258" y="140"/>
                    <a:pt x="1257" y="140"/>
                  </a:cubicBezTo>
                  <a:cubicBezTo>
                    <a:pt x="1257" y="139"/>
                    <a:pt x="1257" y="138"/>
                    <a:pt x="1257" y="137"/>
                  </a:cubicBezTo>
                  <a:cubicBezTo>
                    <a:pt x="1258" y="137"/>
                    <a:pt x="1259" y="136"/>
                    <a:pt x="1260" y="136"/>
                  </a:cubicBezTo>
                  <a:cubicBezTo>
                    <a:pt x="1260" y="135"/>
                    <a:pt x="1260" y="134"/>
                    <a:pt x="1260" y="133"/>
                  </a:cubicBezTo>
                  <a:cubicBezTo>
                    <a:pt x="1259" y="132"/>
                    <a:pt x="1258" y="132"/>
                    <a:pt x="1257" y="131"/>
                  </a:cubicBezTo>
                  <a:cubicBezTo>
                    <a:pt x="1257" y="124"/>
                    <a:pt x="1257" y="117"/>
                    <a:pt x="1257" y="109"/>
                  </a:cubicBezTo>
                  <a:cubicBezTo>
                    <a:pt x="1258" y="109"/>
                    <a:pt x="1259" y="108"/>
                    <a:pt x="1260" y="108"/>
                  </a:cubicBezTo>
                  <a:cubicBezTo>
                    <a:pt x="1260" y="107"/>
                    <a:pt x="1260" y="106"/>
                    <a:pt x="1260" y="105"/>
                  </a:cubicBezTo>
                  <a:cubicBezTo>
                    <a:pt x="1259" y="105"/>
                    <a:pt x="1258" y="104"/>
                    <a:pt x="1257" y="103"/>
                  </a:cubicBezTo>
                  <a:cubicBezTo>
                    <a:pt x="1257" y="103"/>
                    <a:pt x="1257" y="102"/>
                    <a:pt x="1257" y="101"/>
                  </a:cubicBezTo>
                  <a:cubicBezTo>
                    <a:pt x="1256" y="101"/>
                    <a:pt x="1256" y="101"/>
                    <a:pt x="1255" y="101"/>
                  </a:cubicBezTo>
                  <a:cubicBezTo>
                    <a:pt x="1255" y="100"/>
                    <a:pt x="1255" y="99"/>
                    <a:pt x="1255" y="97"/>
                  </a:cubicBezTo>
                  <a:cubicBezTo>
                    <a:pt x="1256" y="97"/>
                    <a:pt x="1256" y="97"/>
                    <a:pt x="1257" y="97"/>
                  </a:cubicBezTo>
                  <a:cubicBezTo>
                    <a:pt x="1257" y="96"/>
                    <a:pt x="1257" y="95"/>
                    <a:pt x="1257" y="94"/>
                  </a:cubicBezTo>
                  <a:cubicBezTo>
                    <a:pt x="1256" y="93"/>
                    <a:pt x="1255" y="93"/>
                    <a:pt x="1254" y="92"/>
                  </a:cubicBezTo>
                  <a:cubicBezTo>
                    <a:pt x="1252" y="80"/>
                    <a:pt x="1250" y="70"/>
                    <a:pt x="1238" y="64"/>
                  </a:cubicBezTo>
                  <a:cubicBezTo>
                    <a:pt x="1239" y="64"/>
                    <a:pt x="1239" y="64"/>
                    <a:pt x="1240" y="63"/>
                  </a:cubicBezTo>
                  <a:cubicBezTo>
                    <a:pt x="1240" y="62"/>
                    <a:pt x="1240" y="61"/>
                    <a:pt x="1240" y="60"/>
                  </a:cubicBezTo>
                  <a:cubicBezTo>
                    <a:pt x="1239" y="60"/>
                    <a:pt x="1238" y="59"/>
                    <a:pt x="1238" y="59"/>
                  </a:cubicBezTo>
                  <a:cubicBezTo>
                    <a:pt x="1238" y="57"/>
                    <a:pt x="1238" y="56"/>
                    <a:pt x="1238" y="55"/>
                  </a:cubicBezTo>
                  <a:cubicBezTo>
                    <a:pt x="1237" y="55"/>
                    <a:pt x="1236" y="55"/>
                    <a:pt x="1236" y="55"/>
                  </a:cubicBezTo>
                  <a:cubicBezTo>
                    <a:pt x="1236" y="52"/>
                    <a:pt x="1236" y="49"/>
                    <a:pt x="1236" y="46"/>
                  </a:cubicBezTo>
                  <a:cubicBezTo>
                    <a:pt x="1236" y="46"/>
                    <a:pt x="1237" y="46"/>
                    <a:pt x="1237" y="46"/>
                  </a:cubicBezTo>
                  <a:cubicBezTo>
                    <a:pt x="1237" y="45"/>
                    <a:pt x="1237" y="45"/>
                    <a:pt x="1237" y="44"/>
                  </a:cubicBezTo>
                  <a:cubicBezTo>
                    <a:pt x="1236" y="44"/>
                    <a:pt x="1236" y="43"/>
                    <a:pt x="1235" y="43"/>
                  </a:cubicBezTo>
                  <a:cubicBezTo>
                    <a:pt x="1234" y="41"/>
                    <a:pt x="1232" y="38"/>
                    <a:pt x="1231" y="36"/>
                  </a:cubicBezTo>
                  <a:cubicBezTo>
                    <a:pt x="1231" y="36"/>
                    <a:pt x="1231" y="35"/>
                    <a:pt x="1231" y="35"/>
                  </a:cubicBezTo>
                  <a:cubicBezTo>
                    <a:pt x="1231" y="35"/>
                    <a:pt x="1230" y="35"/>
                    <a:pt x="1230" y="35"/>
                  </a:cubicBezTo>
                  <a:cubicBezTo>
                    <a:pt x="1230" y="34"/>
                    <a:pt x="1230" y="33"/>
                    <a:pt x="1230" y="32"/>
                  </a:cubicBezTo>
                  <a:cubicBezTo>
                    <a:pt x="1232" y="29"/>
                    <a:pt x="1231" y="24"/>
                    <a:pt x="1229" y="21"/>
                  </a:cubicBezTo>
                  <a:cubicBezTo>
                    <a:pt x="1228" y="18"/>
                    <a:pt x="1228" y="18"/>
                    <a:pt x="1228" y="18"/>
                  </a:cubicBezTo>
                  <a:cubicBezTo>
                    <a:pt x="1227" y="21"/>
                    <a:pt x="1227" y="21"/>
                    <a:pt x="1227" y="21"/>
                  </a:cubicBezTo>
                  <a:cubicBezTo>
                    <a:pt x="1225" y="24"/>
                    <a:pt x="1225" y="29"/>
                    <a:pt x="1227" y="32"/>
                  </a:cubicBezTo>
                  <a:cubicBezTo>
                    <a:pt x="1227" y="33"/>
                    <a:pt x="1227" y="34"/>
                    <a:pt x="1227" y="35"/>
                  </a:cubicBezTo>
                  <a:cubicBezTo>
                    <a:pt x="1227" y="35"/>
                    <a:pt x="1226" y="35"/>
                    <a:pt x="1226" y="35"/>
                  </a:cubicBezTo>
                  <a:cubicBezTo>
                    <a:pt x="1226" y="35"/>
                    <a:pt x="1226" y="36"/>
                    <a:pt x="1226" y="36"/>
                  </a:cubicBezTo>
                  <a:cubicBezTo>
                    <a:pt x="1224" y="39"/>
                    <a:pt x="1223" y="41"/>
                    <a:pt x="1221" y="43"/>
                  </a:cubicBezTo>
                  <a:cubicBezTo>
                    <a:pt x="1221" y="43"/>
                    <a:pt x="1220" y="44"/>
                    <a:pt x="1219" y="44"/>
                  </a:cubicBezTo>
                  <a:cubicBezTo>
                    <a:pt x="1219" y="45"/>
                    <a:pt x="1219" y="45"/>
                    <a:pt x="1219" y="46"/>
                  </a:cubicBezTo>
                  <a:cubicBezTo>
                    <a:pt x="1220" y="46"/>
                    <a:pt x="1220" y="46"/>
                    <a:pt x="1221" y="46"/>
                  </a:cubicBezTo>
                  <a:cubicBezTo>
                    <a:pt x="1221" y="49"/>
                    <a:pt x="1221" y="52"/>
                    <a:pt x="1221" y="55"/>
                  </a:cubicBezTo>
                  <a:cubicBezTo>
                    <a:pt x="1220" y="55"/>
                    <a:pt x="1220" y="55"/>
                    <a:pt x="1219" y="55"/>
                  </a:cubicBezTo>
                  <a:cubicBezTo>
                    <a:pt x="1219" y="56"/>
                    <a:pt x="1219" y="57"/>
                    <a:pt x="1219" y="59"/>
                  </a:cubicBezTo>
                  <a:cubicBezTo>
                    <a:pt x="1218" y="59"/>
                    <a:pt x="1217" y="60"/>
                    <a:pt x="1216" y="60"/>
                  </a:cubicBezTo>
                  <a:cubicBezTo>
                    <a:pt x="1216" y="61"/>
                    <a:pt x="1216" y="62"/>
                    <a:pt x="1216" y="63"/>
                  </a:cubicBezTo>
                  <a:cubicBezTo>
                    <a:pt x="1217" y="63"/>
                    <a:pt x="1217" y="64"/>
                    <a:pt x="1218" y="64"/>
                  </a:cubicBezTo>
                  <a:cubicBezTo>
                    <a:pt x="1206" y="70"/>
                    <a:pt x="1203" y="80"/>
                    <a:pt x="1202" y="92"/>
                  </a:cubicBezTo>
                  <a:cubicBezTo>
                    <a:pt x="1201" y="93"/>
                    <a:pt x="1200" y="94"/>
                    <a:pt x="1199" y="94"/>
                  </a:cubicBezTo>
                  <a:cubicBezTo>
                    <a:pt x="1199" y="95"/>
                    <a:pt x="1199" y="96"/>
                    <a:pt x="1199" y="97"/>
                  </a:cubicBezTo>
                  <a:cubicBezTo>
                    <a:pt x="1200" y="97"/>
                    <a:pt x="1200" y="97"/>
                    <a:pt x="1201" y="97"/>
                  </a:cubicBezTo>
                  <a:cubicBezTo>
                    <a:pt x="1201" y="98"/>
                    <a:pt x="1201" y="100"/>
                    <a:pt x="1201" y="101"/>
                  </a:cubicBezTo>
                  <a:cubicBezTo>
                    <a:pt x="1200" y="101"/>
                    <a:pt x="1200" y="101"/>
                    <a:pt x="1199" y="101"/>
                  </a:cubicBezTo>
                  <a:cubicBezTo>
                    <a:pt x="1199" y="102"/>
                    <a:pt x="1199" y="103"/>
                    <a:pt x="1199" y="103"/>
                  </a:cubicBezTo>
                  <a:cubicBezTo>
                    <a:pt x="1198" y="104"/>
                    <a:pt x="1197" y="104"/>
                    <a:pt x="1196" y="105"/>
                  </a:cubicBezTo>
                  <a:cubicBezTo>
                    <a:pt x="1196" y="106"/>
                    <a:pt x="1196" y="107"/>
                    <a:pt x="1196" y="108"/>
                  </a:cubicBezTo>
                  <a:cubicBezTo>
                    <a:pt x="1197" y="108"/>
                    <a:pt x="1198" y="109"/>
                    <a:pt x="1199" y="109"/>
                  </a:cubicBezTo>
                  <a:cubicBezTo>
                    <a:pt x="1199" y="116"/>
                    <a:pt x="1199" y="124"/>
                    <a:pt x="1199" y="131"/>
                  </a:cubicBezTo>
                  <a:cubicBezTo>
                    <a:pt x="1198" y="132"/>
                    <a:pt x="1197" y="132"/>
                    <a:pt x="1196" y="133"/>
                  </a:cubicBezTo>
                  <a:cubicBezTo>
                    <a:pt x="1196" y="134"/>
                    <a:pt x="1196" y="135"/>
                    <a:pt x="1196" y="136"/>
                  </a:cubicBezTo>
                  <a:cubicBezTo>
                    <a:pt x="1197" y="136"/>
                    <a:pt x="1198" y="137"/>
                    <a:pt x="1199" y="137"/>
                  </a:cubicBezTo>
                  <a:cubicBezTo>
                    <a:pt x="1199" y="138"/>
                    <a:pt x="1199" y="139"/>
                    <a:pt x="1199" y="141"/>
                  </a:cubicBezTo>
                  <a:cubicBezTo>
                    <a:pt x="1196" y="142"/>
                    <a:pt x="1194" y="143"/>
                    <a:pt x="1191" y="144"/>
                  </a:cubicBezTo>
                  <a:cubicBezTo>
                    <a:pt x="1189" y="144"/>
                    <a:pt x="1186" y="144"/>
                    <a:pt x="1183" y="144"/>
                  </a:cubicBezTo>
                  <a:cubicBezTo>
                    <a:pt x="1183" y="125"/>
                    <a:pt x="1183" y="107"/>
                    <a:pt x="1183" y="88"/>
                  </a:cubicBezTo>
                  <a:cubicBezTo>
                    <a:pt x="1176" y="88"/>
                    <a:pt x="1169" y="88"/>
                    <a:pt x="1162" y="88"/>
                  </a:cubicBezTo>
                  <a:cubicBezTo>
                    <a:pt x="1162" y="83"/>
                    <a:pt x="1162" y="77"/>
                    <a:pt x="1162" y="72"/>
                  </a:cubicBezTo>
                  <a:cubicBezTo>
                    <a:pt x="1159" y="72"/>
                    <a:pt x="1155" y="72"/>
                    <a:pt x="1152" y="72"/>
                  </a:cubicBezTo>
                  <a:cubicBezTo>
                    <a:pt x="1151" y="73"/>
                    <a:pt x="1149" y="74"/>
                    <a:pt x="1148" y="75"/>
                  </a:cubicBezTo>
                  <a:cubicBezTo>
                    <a:pt x="1148" y="77"/>
                    <a:pt x="1148" y="78"/>
                    <a:pt x="1148" y="80"/>
                  </a:cubicBezTo>
                  <a:cubicBezTo>
                    <a:pt x="1146" y="80"/>
                    <a:pt x="1144" y="80"/>
                    <a:pt x="1143" y="80"/>
                  </a:cubicBezTo>
                  <a:cubicBezTo>
                    <a:pt x="1141" y="81"/>
                    <a:pt x="1139" y="82"/>
                    <a:pt x="1137" y="83"/>
                  </a:cubicBezTo>
                  <a:cubicBezTo>
                    <a:pt x="1137" y="85"/>
                    <a:pt x="1137" y="86"/>
                    <a:pt x="1137" y="88"/>
                  </a:cubicBezTo>
                  <a:cubicBezTo>
                    <a:pt x="1135" y="88"/>
                    <a:pt x="1133" y="88"/>
                    <a:pt x="1131" y="88"/>
                  </a:cubicBezTo>
                  <a:cubicBezTo>
                    <a:pt x="1131" y="106"/>
                    <a:pt x="1131" y="124"/>
                    <a:pt x="1131" y="142"/>
                  </a:cubicBezTo>
                  <a:cubicBezTo>
                    <a:pt x="1128" y="142"/>
                    <a:pt x="1126" y="142"/>
                    <a:pt x="1124" y="142"/>
                  </a:cubicBezTo>
                  <a:cubicBezTo>
                    <a:pt x="1124" y="98"/>
                    <a:pt x="1124" y="53"/>
                    <a:pt x="1124" y="8"/>
                  </a:cubicBezTo>
                  <a:cubicBezTo>
                    <a:pt x="1123" y="7"/>
                    <a:pt x="1122" y="6"/>
                    <a:pt x="1121" y="5"/>
                  </a:cubicBezTo>
                  <a:cubicBezTo>
                    <a:pt x="1115" y="4"/>
                    <a:pt x="1110" y="2"/>
                    <a:pt x="1104" y="0"/>
                  </a:cubicBezTo>
                  <a:cubicBezTo>
                    <a:pt x="1088" y="3"/>
                    <a:pt x="1072" y="6"/>
                    <a:pt x="1056" y="8"/>
                  </a:cubicBezTo>
                  <a:cubicBezTo>
                    <a:pt x="1052" y="10"/>
                    <a:pt x="1048" y="11"/>
                    <a:pt x="1045" y="13"/>
                  </a:cubicBezTo>
                  <a:cubicBezTo>
                    <a:pt x="1045" y="37"/>
                    <a:pt x="1045" y="61"/>
                    <a:pt x="1045" y="85"/>
                  </a:cubicBezTo>
                  <a:cubicBezTo>
                    <a:pt x="1032" y="85"/>
                    <a:pt x="1019" y="85"/>
                    <a:pt x="1006" y="85"/>
                  </a:cubicBezTo>
                  <a:cubicBezTo>
                    <a:pt x="999" y="87"/>
                    <a:pt x="992" y="89"/>
                    <a:pt x="985" y="91"/>
                  </a:cubicBezTo>
                  <a:cubicBezTo>
                    <a:pt x="985" y="106"/>
                    <a:pt x="985" y="121"/>
                    <a:pt x="985" y="136"/>
                  </a:cubicBezTo>
                  <a:cubicBezTo>
                    <a:pt x="983" y="136"/>
                    <a:pt x="980" y="136"/>
                    <a:pt x="978" y="136"/>
                  </a:cubicBezTo>
                  <a:cubicBezTo>
                    <a:pt x="978" y="135"/>
                    <a:pt x="978" y="134"/>
                    <a:pt x="978" y="133"/>
                  </a:cubicBezTo>
                  <a:cubicBezTo>
                    <a:pt x="975" y="133"/>
                    <a:pt x="972" y="133"/>
                    <a:pt x="970" y="133"/>
                  </a:cubicBezTo>
                  <a:cubicBezTo>
                    <a:pt x="970" y="132"/>
                    <a:pt x="970" y="131"/>
                    <a:pt x="970" y="130"/>
                  </a:cubicBezTo>
                  <a:cubicBezTo>
                    <a:pt x="961" y="130"/>
                    <a:pt x="952" y="130"/>
                    <a:pt x="943" y="130"/>
                  </a:cubicBezTo>
                  <a:cubicBezTo>
                    <a:pt x="943" y="128"/>
                    <a:pt x="943" y="127"/>
                    <a:pt x="943" y="125"/>
                  </a:cubicBezTo>
                  <a:cubicBezTo>
                    <a:pt x="929" y="125"/>
                    <a:pt x="915" y="125"/>
                    <a:pt x="901" y="125"/>
                  </a:cubicBezTo>
                  <a:cubicBezTo>
                    <a:pt x="901" y="128"/>
                    <a:pt x="901" y="130"/>
                    <a:pt x="901" y="133"/>
                  </a:cubicBezTo>
                  <a:cubicBezTo>
                    <a:pt x="895" y="133"/>
                    <a:pt x="888" y="133"/>
                    <a:pt x="881" y="133"/>
                  </a:cubicBezTo>
                  <a:cubicBezTo>
                    <a:pt x="881" y="138"/>
                    <a:pt x="881" y="142"/>
                    <a:pt x="881" y="147"/>
                  </a:cubicBezTo>
                  <a:cubicBezTo>
                    <a:pt x="868" y="148"/>
                    <a:pt x="856" y="149"/>
                    <a:pt x="843" y="150"/>
                  </a:cubicBezTo>
                  <a:cubicBezTo>
                    <a:pt x="843" y="145"/>
                    <a:pt x="843" y="141"/>
                    <a:pt x="843" y="136"/>
                  </a:cubicBezTo>
                  <a:cubicBezTo>
                    <a:pt x="841" y="136"/>
                    <a:pt x="839" y="136"/>
                    <a:pt x="837" y="136"/>
                  </a:cubicBezTo>
                  <a:cubicBezTo>
                    <a:pt x="837" y="133"/>
                    <a:pt x="837" y="130"/>
                    <a:pt x="837" y="127"/>
                  </a:cubicBezTo>
                  <a:cubicBezTo>
                    <a:pt x="836" y="127"/>
                    <a:pt x="835" y="127"/>
                    <a:pt x="834" y="127"/>
                  </a:cubicBezTo>
                  <a:cubicBezTo>
                    <a:pt x="834" y="120"/>
                    <a:pt x="834" y="114"/>
                    <a:pt x="834" y="108"/>
                  </a:cubicBezTo>
                  <a:cubicBezTo>
                    <a:pt x="833" y="108"/>
                    <a:pt x="832" y="108"/>
                    <a:pt x="831" y="108"/>
                  </a:cubicBezTo>
                  <a:cubicBezTo>
                    <a:pt x="831" y="103"/>
                    <a:pt x="831" y="97"/>
                    <a:pt x="831" y="92"/>
                  </a:cubicBezTo>
                  <a:cubicBezTo>
                    <a:pt x="829" y="92"/>
                    <a:pt x="827" y="92"/>
                    <a:pt x="825" y="92"/>
                  </a:cubicBezTo>
                  <a:cubicBezTo>
                    <a:pt x="825" y="92"/>
                    <a:pt x="825" y="93"/>
                    <a:pt x="825" y="94"/>
                  </a:cubicBezTo>
                  <a:cubicBezTo>
                    <a:pt x="817" y="90"/>
                    <a:pt x="810" y="86"/>
                    <a:pt x="802" y="82"/>
                  </a:cubicBezTo>
                  <a:cubicBezTo>
                    <a:pt x="801" y="79"/>
                    <a:pt x="801" y="76"/>
                    <a:pt x="800" y="73"/>
                  </a:cubicBezTo>
                  <a:cubicBezTo>
                    <a:pt x="800" y="76"/>
                    <a:pt x="800" y="79"/>
                    <a:pt x="799" y="82"/>
                  </a:cubicBezTo>
                  <a:cubicBezTo>
                    <a:pt x="792" y="85"/>
                    <a:pt x="784" y="89"/>
                    <a:pt x="777" y="92"/>
                  </a:cubicBezTo>
                  <a:cubicBezTo>
                    <a:pt x="777" y="92"/>
                    <a:pt x="777" y="91"/>
                    <a:pt x="777" y="91"/>
                  </a:cubicBezTo>
                  <a:cubicBezTo>
                    <a:pt x="774" y="91"/>
                    <a:pt x="772" y="91"/>
                    <a:pt x="770" y="91"/>
                  </a:cubicBezTo>
                  <a:cubicBezTo>
                    <a:pt x="770" y="97"/>
                    <a:pt x="770" y="102"/>
                    <a:pt x="770" y="108"/>
                  </a:cubicBezTo>
                  <a:cubicBezTo>
                    <a:pt x="769" y="108"/>
                    <a:pt x="768" y="108"/>
                    <a:pt x="767" y="108"/>
                  </a:cubicBezTo>
                  <a:cubicBezTo>
                    <a:pt x="767" y="114"/>
                    <a:pt x="767" y="119"/>
                    <a:pt x="767" y="125"/>
                  </a:cubicBezTo>
                  <a:cubicBezTo>
                    <a:pt x="766" y="125"/>
                    <a:pt x="764" y="125"/>
                    <a:pt x="763" y="125"/>
                  </a:cubicBezTo>
                  <a:cubicBezTo>
                    <a:pt x="763" y="129"/>
                    <a:pt x="763" y="133"/>
                    <a:pt x="763" y="138"/>
                  </a:cubicBezTo>
                  <a:cubicBezTo>
                    <a:pt x="758" y="138"/>
                    <a:pt x="753" y="138"/>
                    <a:pt x="748" y="138"/>
                  </a:cubicBezTo>
                  <a:cubicBezTo>
                    <a:pt x="748" y="139"/>
                    <a:pt x="748" y="140"/>
                    <a:pt x="748" y="141"/>
                  </a:cubicBezTo>
                  <a:cubicBezTo>
                    <a:pt x="734" y="139"/>
                    <a:pt x="734" y="139"/>
                    <a:pt x="734" y="139"/>
                  </a:cubicBezTo>
                  <a:cubicBezTo>
                    <a:pt x="734" y="71"/>
                    <a:pt x="734" y="71"/>
                    <a:pt x="734" y="71"/>
                  </a:cubicBezTo>
                  <a:cubicBezTo>
                    <a:pt x="727" y="71"/>
                    <a:pt x="727" y="71"/>
                    <a:pt x="727" y="71"/>
                  </a:cubicBezTo>
                  <a:cubicBezTo>
                    <a:pt x="719" y="75"/>
                    <a:pt x="719" y="75"/>
                    <a:pt x="719" y="75"/>
                  </a:cubicBezTo>
                  <a:cubicBezTo>
                    <a:pt x="719" y="71"/>
                    <a:pt x="719" y="71"/>
                    <a:pt x="719" y="71"/>
                  </a:cubicBezTo>
                  <a:cubicBezTo>
                    <a:pt x="717" y="71"/>
                    <a:pt x="717" y="71"/>
                    <a:pt x="717" y="71"/>
                  </a:cubicBezTo>
                  <a:cubicBezTo>
                    <a:pt x="714" y="73"/>
                    <a:pt x="714" y="73"/>
                    <a:pt x="714" y="73"/>
                  </a:cubicBezTo>
                  <a:cubicBezTo>
                    <a:pt x="714" y="110"/>
                    <a:pt x="714" y="110"/>
                    <a:pt x="714" y="110"/>
                  </a:cubicBezTo>
                  <a:cubicBezTo>
                    <a:pt x="706" y="110"/>
                    <a:pt x="706" y="110"/>
                    <a:pt x="706" y="110"/>
                  </a:cubicBezTo>
                  <a:cubicBezTo>
                    <a:pt x="706" y="53"/>
                    <a:pt x="706" y="53"/>
                    <a:pt x="706" y="53"/>
                  </a:cubicBezTo>
                  <a:cubicBezTo>
                    <a:pt x="701" y="53"/>
                    <a:pt x="701" y="53"/>
                    <a:pt x="701" y="53"/>
                  </a:cubicBezTo>
                  <a:cubicBezTo>
                    <a:pt x="701" y="14"/>
                    <a:pt x="701" y="14"/>
                    <a:pt x="701" y="14"/>
                  </a:cubicBezTo>
                  <a:cubicBezTo>
                    <a:pt x="684" y="14"/>
                    <a:pt x="684" y="14"/>
                    <a:pt x="684" y="14"/>
                  </a:cubicBezTo>
                  <a:cubicBezTo>
                    <a:pt x="684" y="8"/>
                    <a:pt x="684" y="8"/>
                    <a:pt x="684" y="8"/>
                  </a:cubicBezTo>
                  <a:cubicBezTo>
                    <a:pt x="667" y="8"/>
                    <a:pt x="667" y="8"/>
                    <a:pt x="667" y="8"/>
                  </a:cubicBezTo>
                  <a:cubicBezTo>
                    <a:pt x="660" y="14"/>
                    <a:pt x="660" y="14"/>
                    <a:pt x="660" y="14"/>
                  </a:cubicBezTo>
                  <a:cubicBezTo>
                    <a:pt x="647" y="14"/>
                    <a:pt x="647" y="14"/>
                    <a:pt x="647" y="14"/>
                  </a:cubicBezTo>
                  <a:cubicBezTo>
                    <a:pt x="637" y="19"/>
                    <a:pt x="637" y="19"/>
                    <a:pt x="637" y="19"/>
                  </a:cubicBezTo>
                  <a:cubicBezTo>
                    <a:pt x="637" y="55"/>
                    <a:pt x="637" y="55"/>
                    <a:pt x="637" y="55"/>
                  </a:cubicBezTo>
                  <a:cubicBezTo>
                    <a:pt x="629" y="55"/>
                    <a:pt x="629" y="55"/>
                    <a:pt x="629" y="55"/>
                  </a:cubicBezTo>
                  <a:cubicBezTo>
                    <a:pt x="629" y="23"/>
                    <a:pt x="629" y="23"/>
                    <a:pt x="629" y="23"/>
                  </a:cubicBezTo>
                  <a:cubicBezTo>
                    <a:pt x="584" y="23"/>
                    <a:pt x="584" y="23"/>
                    <a:pt x="584" y="23"/>
                  </a:cubicBezTo>
                  <a:cubicBezTo>
                    <a:pt x="584" y="47"/>
                    <a:pt x="584" y="47"/>
                    <a:pt x="584" y="47"/>
                  </a:cubicBezTo>
                  <a:cubicBezTo>
                    <a:pt x="582" y="47"/>
                    <a:pt x="582" y="47"/>
                    <a:pt x="582" y="47"/>
                  </a:cubicBezTo>
                  <a:cubicBezTo>
                    <a:pt x="582" y="43"/>
                    <a:pt x="582" y="43"/>
                    <a:pt x="582" y="43"/>
                  </a:cubicBezTo>
                  <a:cubicBezTo>
                    <a:pt x="576" y="43"/>
                    <a:pt x="576" y="43"/>
                    <a:pt x="576" y="43"/>
                  </a:cubicBezTo>
                  <a:cubicBezTo>
                    <a:pt x="576" y="47"/>
                    <a:pt x="576" y="47"/>
                    <a:pt x="576" y="47"/>
                  </a:cubicBezTo>
                  <a:cubicBezTo>
                    <a:pt x="571" y="47"/>
                    <a:pt x="571" y="47"/>
                    <a:pt x="571" y="47"/>
                  </a:cubicBezTo>
                  <a:cubicBezTo>
                    <a:pt x="571" y="51"/>
                    <a:pt x="571" y="51"/>
                    <a:pt x="571" y="51"/>
                  </a:cubicBezTo>
                  <a:cubicBezTo>
                    <a:pt x="560" y="51"/>
                    <a:pt x="560" y="51"/>
                    <a:pt x="560" y="51"/>
                  </a:cubicBezTo>
                  <a:cubicBezTo>
                    <a:pt x="560" y="45"/>
                    <a:pt x="560" y="45"/>
                    <a:pt x="560" y="45"/>
                  </a:cubicBezTo>
                  <a:cubicBezTo>
                    <a:pt x="554" y="45"/>
                    <a:pt x="554" y="45"/>
                    <a:pt x="554" y="45"/>
                  </a:cubicBezTo>
                  <a:cubicBezTo>
                    <a:pt x="554" y="42"/>
                    <a:pt x="554" y="42"/>
                    <a:pt x="554" y="42"/>
                  </a:cubicBezTo>
                  <a:cubicBezTo>
                    <a:pt x="546" y="42"/>
                    <a:pt x="546" y="42"/>
                    <a:pt x="546" y="42"/>
                  </a:cubicBezTo>
                  <a:cubicBezTo>
                    <a:pt x="546" y="45"/>
                    <a:pt x="546" y="45"/>
                    <a:pt x="546" y="45"/>
                  </a:cubicBezTo>
                  <a:cubicBezTo>
                    <a:pt x="543" y="45"/>
                    <a:pt x="543" y="45"/>
                    <a:pt x="543" y="45"/>
                  </a:cubicBezTo>
                  <a:cubicBezTo>
                    <a:pt x="543" y="49"/>
                    <a:pt x="543" y="49"/>
                    <a:pt x="543" y="49"/>
                  </a:cubicBezTo>
                  <a:cubicBezTo>
                    <a:pt x="530" y="53"/>
                    <a:pt x="530" y="53"/>
                    <a:pt x="530" y="53"/>
                  </a:cubicBezTo>
                  <a:cubicBezTo>
                    <a:pt x="530" y="58"/>
                    <a:pt x="530" y="58"/>
                    <a:pt x="530" y="58"/>
                  </a:cubicBezTo>
                  <a:cubicBezTo>
                    <a:pt x="519" y="58"/>
                    <a:pt x="519" y="58"/>
                    <a:pt x="519" y="58"/>
                  </a:cubicBezTo>
                  <a:cubicBezTo>
                    <a:pt x="519" y="57"/>
                    <a:pt x="519" y="57"/>
                    <a:pt x="519" y="57"/>
                  </a:cubicBezTo>
                  <a:cubicBezTo>
                    <a:pt x="520" y="57"/>
                    <a:pt x="520" y="57"/>
                    <a:pt x="520" y="57"/>
                  </a:cubicBezTo>
                  <a:cubicBezTo>
                    <a:pt x="520" y="55"/>
                    <a:pt x="520" y="55"/>
                    <a:pt x="520" y="55"/>
                  </a:cubicBezTo>
                  <a:cubicBezTo>
                    <a:pt x="515" y="51"/>
                    <a:pt x="515" y="51"/>
                    <a:pt x="515" y="51"/>
                  </a:cubicBezTo>
                  <a:cubicBezTo>
                    <a:pt x="515" y="36"/>
                    <a:pt x="515" y="36"/>
                    <a:pt x="515" y="36"/>
                  </a:cubicBezTo>
                  <a:cubicBezTo>
                    <a:pt x="511" y="36"/>
                    <a:pt x="511" y="36"/>
                    <a:pt x="511" y="36"/>
                  </a:cubicBezTo>
                  <a:cubicBezTo>
                    <a:pt x="511" y="38"/>
                    <a:pt x="511" y="38"/>
                    <a:pt x="511" y="38"/>
                  </a:cubicBezTo>
                  <a:cubicBezTo>
                    <a:pt x="506" y="38"/>
                    <a:pt x="506" y="38"/>
                    <a:pt x="506" y="38"/>
                  </a:cubicBezTo>
                  <a:cubicBezTo>
                    <a:pt x="506" y="36"/>
                    <a:pt x="506" y="36"/>
                    <a:pt x="506" y="36"/>
                  </a:cubicBezTo>
                  <a:cubicBezTo>
                    <a:pt x="502" y="36"/>
                    <a:pt x="502" y="36"/>
                    <a:pt x="502" y="36"/>
                  </a:cubicBezTo>
                  <a:cubicBezTo>
                    <a:pt x="502" y="49"/>
                    <a:pt x="502" y="49"/>
                    <a:pt x="502" y="49"/>
                  </a:cubicBezTo>
                  <a:cubicBezTo>
                    <a:pt x="496" y="49"/>
                    <a:pt x="496" y="49"/>
                    <a:pt x="496" y="49"/>
                  </a:cubicBezTo>
                  <a:cubicBezTo>
                    <a:pt x="492" y="47"/>
                    <a:pt x="492" y="47"/>
                    <a:pt x="492" y="47"/>
                  </a:cubicBezTo>
                  <a:cubicBezTo>
                    <a:pt x="487" y="49"/>
                    <a:pt x="487" y="49"/>
                    <a:pt x="487" y="49"/>
                  </a:cubicBezTo>
                  <a:cubicBezTo>
                    <a:pt x="487" y="57"/>
                    <a:pt x="487" y="57"/>
                    <a:pt x="487" y="57"/>
                  </a:cubicBezTo>
                  <a:cubicBezTo>
                    <a:pt x="485" y="57"/>
                    <a:pt x="485" y="57"/>
                    <a:pt x="485" y="57"/>
                  </a:cubicBezTo>
                  <a:cubicBezTo>
                    <a:pt x="485" y="53"/>
                    <a:pt x="485" y="53"/>
                    <a:pt x="485" y="53"/>
                  </a:cubicBezTo>
                  <a:cubicBezTo>
                    <a:pt x="481" y="53"/>
                    <a:pt x="481" y="53"/>
                    <a:pt x="481" y="53"/>
                  </a:cubicBezTo>
                  <a:cubicBezTo>
                    <a:pt x="481" y="73"/>
                    <a:pt x="481" y="73"/>
                    <a:pt x="481" y="73"/>
                  </a:cubicBezTo>
                  <a:cubicBezTo>
                    <a:pt x="480" y="73"/>
                    <a:pt x="480" y="73"/>
                    <a:pt x="480" y="73"/>
                  </a:cubicBezTo>
                  <a:cubicBezTo>
                    <a:pt x="480" y="81"/>
                    <a:pt x="480" y="81"/>
                    <a:pt x="480" y="81"/>
                  </a:cubicBezTo>
                  <a:cubicBezTo>
                    <a:pt x="476" y="81"/>
                    <a:pt x="476" y="81"/>
                    <a:pt x="476" y="81"/>
                  </a:cubicBezTo>
                  <a:cubicBezTo>
                    <a:pt x="476" y="131"/>
                    <a:pt x="476" y="131"/>
                    <a:pt x="476" y="131"/>
                  </a:cubicBezTo>
                  <a:cubicBezTo>
                    <a:pt x="470" y="131"/>
                    <a:pt x="470" y="131"/>
                    <a:pt x="470" y="131"/>
                  </a:cubicBezTo>
                  <a:cubicBezTo>
                    <a:pt x="470" y="135"/>
                    <a:pt x="470" y="135"/>
                    <a:pt x="470" y="135"/>
                  </a:cubicBezTo>
                  <a:cubicBezTo>
                    <a:pt x="461" y="135"/>
                    <a:pt x="461" y="135"/>
                    <a:pt x="461" y="135"/>
                  </a:cubicBezTo>
                  <a:cubicBezTo>
                    <a:pt x="461" y="136"/>
                    <a:pt x="461" y="136"/>
                    <a:pt x="461" y="136"/>
                  </a:cubicBezTo>
                  <a:cubicBezTo>
                    <a:pt x="457" y="136"/>
                    <a:pt x="457" y="136"/>
                    <a:pt x="457" y="136"/>
                  </a:cubicBezTo>
                  <a:cubicBezTo>
                    <a:pt x="457" y="146"/>
                    <a:pt x="457" y="146"/>
                    <a:pt x="457" y="146"/>
                  </a:cubicBezTo>
                  <a:cubicBezTo>
                    <a:pt x="459" y="146"/>
                    <a:pt x="459" y="146"/>
                    <a:pt x="459" y="146"/>
                  </a:cubicBezTo>
                  <a:cubicBezTo>
                    <a:pt x="459" y="155"/>
                    <a:pt x="459" y="155"/>
                    <a:pt x="459" y="155"/>
                  </a:cubicBezTo>
                  <a:cubicBezTo>
                    <a:pt x="452" y="159"/>
                    <a:pt x="452" y="159"/>
                    <a:pt x="452" y="159"/>
                  </a:cubicBezTo>
                  <a:cubicBezTo>
                    <a:pt x="452" y="166"/>
                    <a:pt x="452" y="166"/>
                    <a:pt x="452" y="166"/>
                  </a:cubicBezTo>
                  <a:cubicBezTo>
                    <a:pt x="446" y="166"/>
                    <a:pt x="446" y="166"/>
                    <a:pt x="446" y="166"/>
                  </a:cubicBezTo>
                  <a:cubicBezTo>
                    <a:pt x="446" y="159"/>
                    <a:pt x="446" y="159"/>
                    <a:pt x="446" y="159"/>
                  </a:cubicBezTo>
                  <a:cubicBezTo>
                    <a:pt x="440" y="159"/>
                    <a:pt x="440" y="159"/>
                    <a:pt x="440" y="159"/>
                  </a:cubicBezTo>
                  <a:cubicBezTo>
                    <a:pt x="440" y="157"/>
                    <a:pt x="440" y="157"/>
                    <a:pt x="440" y="157"/>
                  </a:cubicBezTo>
                  <a:cubicBezTo>
                    <a:pt x="433" y="157"/>
                    <a:pt x="433" y="157"/>
                    <a:pt x="433" y="157"/>
                  </a:cubicBezTo>
                  <a:cubicBezTo>
                    <a:pt x="433" y="133"/>
                    <a:pt x="433" y="133"/>
                    <a:pt x="433" y="133"/>
                  </a:cubicBezTo>
                  <a:cubicBezTo>
                    <a:pt x="435" y="131"/>
                    <a:pt x="435" y="131"/>
                    <a:pt x="435" y="131"/>
                  </a:cubicBezTo>
                  <a:cubicBezTo>
                    <a:pt x="435" y="125"/>
                    <a:pt x="435" y="125"/>
                    <a:pt x="435" y="125"/>
                  </a:cubicBezTo>
                  <a:cubicBezTo>
                    <a:pt x="433" y="125"/>
                    <a:pt x="433" y="125"/>
                    <a:pt x="433" y="125"/>
                  </a:cubicBezTo>
                  <a:cubicBezTo>
                    <a:pt x="433" y="122"/>
                    <a:pt x="433" y="122"/>
                    <a:pt x="433" y="122"/>
                  </a:cubicBezTo>
                  <a:cubicBezTo>
                    <a:pt x="435" y="122"/>
                    <a:pt x="435" y="122"/>
                    <a:pt x="435" y="122"/>
                  </a:cubicBezTo>
                  <a:cubicBezTo>
                    <a:pt x="435" y="114"/>
                    <a:pt x="435" y="114"/>
                    <a:pt x="435" y="114"/>
                  </a:cubicBezTo>
                  <a:cubicBezTo>
                    <a:pt x="426" y="114"/>
                    <a:pt x="426" y="114"/>
                    <a:pt x="426" y="114"/>
                  </a:cubicBezTo>
                  <a:cubicBezTo>
                    <a:pt x="426" y="109"/>
                    <a:pt x="426" y="109"/>
                    <a:pt x="426" y="109"/>
                  </a:cubicBezTo>
                  <a:cubicBezTo>
                    <a:pt x="409" y="109"/>
                    <a:pt x="409" y="109"/>
                    <a:pt x="409" y="109"/>
                  </a:cubicBezTo>
                  <a:cubicBezTo>
                    <a:pt x="409" y="116"/>
                    <a:pt x="409" y="116"/>
                    <a:pt x="409" y="116"/>
                  </a:cubicBezTo>
                  <a:cubicBezTo>
                    <a:pt x="401" y="116"/>
                    <a:pt x="401" y="116"/>
                    <a:pt x="401" y="116"/>
                  </a:cubicBezTo>
                  <a:cubicBezTo>
                    <a:pt x="401" y="120"/>
                    <a:pt x="401" y="120"/>
                    <a:pt x="401" y="120"/>
                  </a:cubicBezTo>
                  <a:cubicBezTo>
                    <a:pt x="398" y="120"/>
                    <a:pt x="398" y="120"/>
                    <a:pt x="398" y="120"/>
                  </a:cubicBezTo>
                  <a:cubicBezTo>
                    <a:pt x="398" y="118"/>
                    <a:pt x="398" y="118"/>
                    <a:pt x="398" y="118"/>
                  </a:cubicBezTo>
                  <a:cubicBezTo>
                    <a:pt x="394" y="118"/>
                    <a:pt x="394" y="118"/>
                    <a:pt x="394" y="118"/>
                  </a:cubicBezTo>
                  <a:cubicBezTo>
                    <a:pt x="394" y="104"/>
                    <a:pt x="394" y="104"/>
                    <a:pt x="394" y="104"/>
                  </a:cubicBezTo>
                  <a:cubicBezTo>
                    <a:pt x="396" y="104"/>
                    <a:pt x="396" y="104"/>
                    <a:pt x="396" y="104"/>
                  </a:cubicBezTo>
                  <a:cubicBezTo>
                    <a:pt x="396" y="98"/>
                    <a:pt x="396" y="98"/>
                    <a:pt x="396" y="98"/>
                  </a:cubicBezTo>
                  <a:cubicBezTo>
                    <a:pt x="394" y="98"/>
                    <a:pt x="394" y="98"/>
                    <a:pt x="394" y="98"/>
                  </a:cubicBezTo>
                  <a:cubicBezTo>
                    <a:pt x="392" y="88"/>
                    <a:pt x="392" y="88"/>
                    <a:pt x="392" y="88"/>
                  </a:cubicBezTo>
                  <a:cubicBezTo>
                    <a:pt x="391" y="98"/>
                    <a:pt x="391" y="98"/>
                    <a:pt x="391" y="98"/>
                  </a:cubicBezTo>
                  <a:cubicBezTo>
                    <a:pt x="389" y="98"/>
                    <a:pt x="389" y="98"/>
                    <a:pt x="389" y="98"/>
                  </a:cubicBezTo>
                  <a:cubicBezTo>
                    <a:pt x="388" y="94"/>
                    <a:pt x="388" y="94"/>
                    <a:pt x="388" y="94"/>
                  </a:cubicBezTo>
                  <a:cubicBezTo>
                    <a:pt x="387" y="90"/>
                    <a:pt x="387" y="90"/>
                    <a:pt x="387" y="90"/>
                  </a:cubicBezTo>
                  <a:cubicBezTo>
                    <a:pt x="383" y="86"/>
                    <a:pt x="383" y="86"/>
                    <a:pt x="383" y="86"/>
                  </a:cubicBezTo>
                  <a:cubicBezTo>
                    <a:pt x="379" y="82"/>
                    <a:pt x="379" y="82"/>
                    <a:pt x="379" y="82"/>
                  </a:cubicBezTo>
                  <a:cubicBezTo>
                    <a:pt x="374" y="78"/>
                    <a:pt x="374" y="78"/>
                    <a:pt x="374" y="78"/>
                  </a:cubicBezTo>
                  <a:cubicBezTo>
                    <a:pt x="372" y="75"/>
                    <a:pt x="372" y="75"/>
                    <a:pt x="372" y="75"/>
                  </a:cubicBezTo>
                  <a:cubicBezTo>
                    <a:pt x="370" y="68"/>
                    <a:pt x="370" y="68"/>
                    <a:pt x="370" y="68"/>
                  </a:cubicBezTo>
                  <a:cubicBezTo>
                    <a:pt x="368" y="75"/>
                    <a:pt x="368" y="75"/>
                    <a:pt x="368" y="75"/>
                  </a:cubicBezTo>
                  <a:cubicBezTo>
                    <a:pt x="365" y="79"/>
                    <a:pt x="365" y="79"/>
                    <a:pt x="365" y="79"/>
                  </a:cubicBezTo>
                  <a:cubicBezTo>
                    <a:pt x="359" y="83"/>
                    <a:pt x="359" y="83"/>
                    <a:pt x="359" y="83"/>
                  </a:cubicBezTo>
                  <a:cubicBezTo>
                    <a:pt x="354" y="86"/>
                    <a:pt x="354" y="86"/>
                    <a:pt x="354" y="86"/>
                  </a:cubicBezTo>
                  <a:cubicBezTo>
                    <a:pt x="352" y="90"/>
                    <a:pt x="352" y="90"/>
                    <a:pt x="352" y="90"/>
                  </a:cubicBezTo>
                  <a:cubicBezTo>
                    <a:pt x="350" y="94"/>
                    <a:pt x="350" y="94"/>
                    <a:pt x="350" y="94"/>
                  </a:cubicBezTo>
                  <a:cubicBezTo>
                    <a:pt x="349" y="97"/>
                    <a:pt x="349" y="97"/>
                    <a:pt x="349" y="97"/>
                  </a:cubicBezTo>
                  <a:cubicBezTo>
                    <a:pt x="348" y="98"/>
                    <a:pt x="348" y="98"/>
                    <a:pt x="348" y="98"/>
                  </a:cubicBezTo>
                  <a:cubicBezTo>
                    <a:pt x="346" y="88"/>
                    <a:pt x="346" y="88"/>
                    <a:pt x="346" y="88"/>
                  </a:cubicBezTo>
                  <a:cubicBezTo>
                    <a:pt x="344" y="98"/>
                    <a:pt x="344" y="98"/>
                    <a:pt x="344" y="98"/>
                  </a:cubicBezTo>
                  <a:cubicBezTo>
                    <a:pt x="342" y="97"/>
                    <a:pt x="342" y="97"/>
                    <a:pt x="342" y="97"/>
                  </a:cubicBezTo>
                  <a:cubicBezTo>
                    <a:pt x="342" y="103"/>
                    <a:pt x="342" y="103"/>
                    <a:pt x="342" y="103"/>
                  </a:cubicBezTo>
                  <a:cubicBezTo>
                    <a:pt x="344" y="103"/>
                    <a:pt x="344" y="103"/>
                    <a:pt x="344" y="103"/>
                  </a:cubicBezTo>
                  <a:cubicBezTo>
                    <a:pt x="344" y="120"/>
                    <a:pt x="344" y="120"/>
                    <a:pt x="344" y="120"/>
                  </a:cubicBezTo>
                  <a:cubicBezTo>
                    <a:pt x="334" y="120"/>
                    <a:pt x="334" y="120"/>
                    <a:pt x="334" y="120"/>
                  </a:cubicBezTo>
                  <a:cubicBezTo>
                    <a:pt x="334" y="123"/>
                    <a:pt x="334" y="123"/>
                    <a:pt x="334" y="123"/>
                  </a:cubicBezTo>
                  <a:cubicBezTo>
                    <a:pt x="318" y="123"/>
                    <a:pt x="318" y="123"/>
                    <a:pt x="318" y="123"/>
                  </a:cubicBezTo>
                  <a:cubicBezTo>
                    <a:pt x="318" y="155"/>
                    <a:pt x="318" y="155"/>
                    <a:pt x="318" y="155"/>
                  </a:cubicBezTo>
                  <a:cubicBezTo>
                    <a:pt x="301" y="155"/>
                    <a:pt x="301" y="155"/>
                    <a:pt x="301" y="155"/>
                  </a:cubicBezTo>
                  <a:cubicBezTo>
                    <a:pt x="301" y="177"/>
                    <a:pt x="301" y="177"/>
                    <a:pt x="301" y="177"/>
                  </a:cubicBezTo>
                  <a:cubicBezTo>
                    <a:pt x="299" y="177"/>
                    <a:pt x="299" y="177"/>
                    <a:pt x="299" y="177"/>
                  </a:cubicBezTo>
                  <a:cubicBezTo>
                    <a:pt x="299" y="176"/>
                    <a:pt x="299" y="176"/>
                    <a:pt x="299" y="176"/>
                  </a:cubicBezTo>
                  <a:cubicBezTo>
                    <a:pt x="297" y="176"/>
                    <a:pt x="297" y="176"/>
                    <a:pt x="297" y="176"/>
                  </a:cubicBezTo>
                  <a:cubicBezTo>
                    <a:pt x="297" y="172"/>
                    <a:pt x="297" y="172"/>
                    <a:pt x="297" y="172"/>
                  </a:cubicBezTo>
                  <a:cubicBezTo>
                    <a:pt x="294" y="172"/>
                    <a:pt x="294" y="172"/>
                    <a:pt x="294" y="172"/>
                  </a:cubicBezTo>
                  <a:cubicBezTo>
                    <a:pt x="294" y="179"/>
                    <a:pt x="294" y="179"/>
                    <a:pt x="294" y="179"/>
                  </a:cubicBezTo>
                  <a:cubicBezTo>
                    <a:pt x="290" y="179"/>
                    <a:pt x="290" y="179"/>
                    <a:pt x="290" y="179"/>
                  </a:cubicBezTo>
                  <a:cubicBezTo>
                    <a:pt x="290" y="164"/>
                    <a:pt x="290" y="164"/>
                    <a:pt x="290" y="164"/>
                  </a:cubicBezTo>
                  <a:cubicBezTo>
                    <a:pt x="279" y="150"/>
                    <a:pt x="279" y="150"/>
                    <a:pt x="279" y="150"/>
                  </a:cubicBezTo>
                  <a:cubicBezTo>
                    <a:pt x="275" y="150"/>
                    <a:pt x="275" y="150"/>
                    <a:pt x="275" y="150"/>
                  </a:cubicBezTo>
                  <a:cubicBezTo>
                    <a:pt x="275" y="148"/>
                    <a:pt x="275" y="148"/>
                    <a:pt x="275" y="148"/>
                  </a:cubicBezTo>
                  <a:cubicBezTo>
                    <a:pt x="269" y="148"/>
                    <a:pt x="269" y="148"/>
                    <a:pt x="269" y="148"/>
                  </a:cubicBezTo>
                  <a:cubicBezTo>
                    <a:pt x="269" y="144"/>
                    <a:pt x="269" y="144"/>
                    <a:pt x="269" y="144"/>
                  </a:cubicBezTo>
                  <a:cubicBezTo>
                    <a:pt x="262" y="144"/>
                    <a:pt x="262" y="144"/>
                    <a:pt x="262" y="144"/>
                  </a:cubicBezTo>
                  <a:cubicBezTo>
                    <a:pt x="258" y="146"/>
                    <a:pt x="258" y="146"/>
                    <a:pt x="258" y="146"/>
                  </a:cubicBezTo>
                  <a:cubicBezTo>
                    <a:pt x="258" y="151"/>
                    <a:pt x="258" y="151"/>
                    <a:pt x="258" y="151"/>
                  </a:cubicBezTo>
                  <a:cubicBezTo>
                    <a:pt x="254" y="151"/>
                    <a:pt x="254" y="151"/>
                    <a:pt x="254" y="151"/>
                  </a:cubicBezTo>
                  <a:cubicBezTo>
                    <a:pt x="254" y="140"/>
                    <a:pt x="254" y="140"/>
                    <a:pt x="254" y="140"/>
                  </a:cubicBezTo>
                  <a:cubicBezTo>
                    <a:pt x="258" y="140"/>
                    <a:pt x="258" y="140"/>
                    <a:pt x="258" y="140"/>
                  </a:cubicBezTo>
                  <a:cubicBezTo>
                    <a:pt x="258" y="138"/>
                    <a:pt x="258" y="138"/>
                    <a:pt x="258" y="138"/>
                  </a:cubicBezTo>
                  <a:cubicBezTo>
                    <a:pt x="247" y="129"/>
                    <a:pt x="247" y="129"/>
                    <a:pt x="247" y="129"/>
                  </a:cubicBezTo>
                  <a:cubicBezTo>
                    <a:pt x="247" y="125"/>
                    <a:pt x="247" y="125"/>
                    <a:pt x="247" y="125"/>
                  </a:cubicBezTo>
                  <a:cubicBezTo>
                    <a:pt x="251" y="125"/>
                    <a:pt x="251" y="125"/>
                    <a:pt x="251" y="125"/>
                  </a:cubicBezTo>
                  <a:cubicBezTo>
                    <a:pt x="251" y="122"/>
                    <a:pt x="251" y="122"/>
                    <a:pt x="251" y="122"/>
                  </a:cubicBezTo>
                  <a:cubicBezTo>
                    <a:pt x="247" y="122"/>
                    <a:pt x="247" y="122"/>
                    <a:pt x="247" y="122"/>
                  </a:cubicBezTo>
                  <a:cubicBezTo>
                    <a:pt x="247" y="118"/>
                    <a:pt x="247" y="118"/>
                    <a:pt x="247" y="118"/>
                  </a:cubicBezTo>
                  <a:cubicBezTo>
                    <a:pt x="251" y="118"/>
                    <a:pt x="251" y="118"/>
                    <a:pt x="251" y="118"/>
                  </a:cubicBezTo>
                  <a:cubicBezTo>
                    <a:pt x="251" y="114"/>
                    <a:pt x="251" y="114"/>
                    <a:pt x="251" y="114"/>
                  </a:cubicBezTo>
                  <a:cubicBezTo>
                    <a:pt x="247" y="114"/>
                    <a:pt x="247" y="114"/>
                    <a:pt x="247" y="114"/>
                  </a:cubicBezTo>
                  <a:cubicBezTo>
                    <a:pt x="247" y="110"/>
                    <a:pt x="247" y="110"/>
                    <a:pt x="247" y="110"/>
                  </a:cubicBezTo>
                  <a:cubicBezTo>
                    <a:pt x="251" y="110"/>
                    <a:pt x="251" y="110"/>
                    <a:pt x="251" y="110"/>
                  </a:cubicBezTo>
                  <a:cubicBezTo>
                    <a:pt x="251" y="107"/>
                    <a:pt x="251" y="107"/>
                    <a:pt x="251" y="107"/>
                  </a:cubicBezTo>
                  <a:cubicBezTo>
                    <a:pt x="247" y="107"/>
                    <a:pt x="247" y="107"/>
                    <a:pt x="247" y="107"/>
                  </a:cubicBezTo>
                  <a:cubicBezTo>
                    <a:pt x="247" y="103"/>
                    <a:pt x="247" y="103"/>
                    <a:pt x="247" y="103"/>
                  </a:cubicBezTo>
                  <a:cubicBezTo>
                    <a:pt x="251" y="103"/>
                    <a:pt x="251" y="103"/>
                    <a:pt x="251" y="103"/>
                  </a:cubicBezTo>
                  <a:cubicBezTo>
                    <a:pt x="251" y="99"/>
                    <a:pt x="251" y="99"/>
                    <a:pt x="251" y="99"/>
                  </a:cubicBezTo>
                  <a:cubicBezTo>
                    <a:pt x="247" y="99"/>
                    <a:pt x="247" y="99"/>
                    <a:pt x="247" y="99"/>
                  </a:cubicBezTo>
                  <a:cubicBezTo>
                    <a:pt x="247" y="96"/>
                    <a:pt x="247" y="96"/>
                    <a:pt x="247" y="96"/>
                  </a:cubicBezTo>
                  <a:cubicBezTo>
                    <a:pt x="251" y="96"/>
                    <a:pt x="251" y="96"/>
                    <a:pt x="251" y="96"/>
                  </a:cubicBezTo>
                  <a:cubicBezTo>
                    <a:pt x="251" y="92"/>
                    <a:pt x="251" y="92"/>
                    <a:pt x="251" y="92"/>
                  </a:cubicBezTo>
                  <a:cubicBezTo>
                    <a:pt x="247" y="92"/>
                    <a:pt x="247" y="92"/>
                    <a:pt x="247" y="92"/>
                  </a:cubicBezTo>
                  <a:cubicBezTo>
                    <a:pt x="247" y="88"/>
                    <a:pt x="247" y="88"/>
                    <a:pt x="247" y="88"/>
                  </a:cubicBezTo>
                  <a:cubicBezTo>
                    <a:pt x="251" y="88"/>
                    <a:pt x="251" y="88"/>
                    <a:pt x="251" y="88"/>
                  </a:cubicBezTo>
                  <a:cubicBezTo>
                    <a:pt x="251" y="84"/>
                    <a:pt x="251" y="84"/>
                    <a:pt x="251" y="84"/>
                  </a:cubicBezTo>
                  <a:cubicBezTo>
                    <a:pt x="247" y="84"/>
                    <a:pt x="247" y="84"/>
                    <a:pt x="247" y="84"/>
                  </a:cubicBezTo>
                  <a:cubicBezTo>
                    <a:pt x="247" y="81"/>
                    <a:pt x="247" y="81"/>
                    <a:pt x="247" y="81"/>
                  </a:cubicBezTo>
                  <a:cubicBezTo>
                    <a:pt x="251" y="81"/>
                    <a:pt x="251" y="81"/>
                    <a:pt x="251" y="81"/>
                  </a:cubicBezTo>
                  <a:cubicBezTo>
                    <a:pt x="251" y="77"/>
                    <a:pt x="251" y="77"/>
                    <a:pt x="251" y="77"/>
                  </a:cubicBezTo>
                  <a:cubicBezTo>
                    <a:pt x="247" y="77"/>
                    <a:pt x="247" y="77"/>
                    <a:pt x="247" y="77"/>
                  </a:cubicBezTo>
                  <a:cubicBezTo>
                    <a:pt x="247" y="73"/>
                    <a:pt x="247" y="73"/>
                    <a:pt x="247" y="73"/>
                  </a:cubicBezTo>
                  <a:cubicBezTo>
                    <a:pt x="251" y="73"/>
                    <a:pt x="251" y="73"/>
                    <a:pt x="251" y="73"/>
                  </a:cubicBezTo>
                  <a:cubicBezTo>
                    <a:pt x="251" y="70"/>
                    <a:pt x="251" y="70"/>
                    <a:pt x="251" y="70"/>
                  </a:cubicBezTo>
                  <a:cubicBezTo>
                    <a:pt x="247" y="70"/>
                    <a:pt x="247" y="70"/>
                    <a:pt x="247" y="70"/>
                  </a:cubicBezTo>
                  <a:cubicBezTo>
                    <a:pt x="247" y="66"/>
                    <a:pt x="247" y="66"/>
                    <a:pt x="247" y="66"/>
                  </a:cubicBezTo>
                  <a:cubicBezTo>
                    <a:pt x="251" y="66"/>
                    <a:pt x="251" y="66"/>
                    <a:pt x="251" y="66"/>
                  </a:cubicBezTo>
                  <a:cubicBezTo>
                    <a:pt x="251" y="62"/>
                    <a:pt x="251" y="62"/>
                    <a:pt x="251" y="62"/>
                  </a:cubicBezTo>
                  <a:cubicBezTo>
                    <a:pt x="247" y="62"/>
                    <a:pt x="247" y="62"/>
                    <a:pt x="247" y="62"/>
                  </a:cubicBezTo>
                  <a:cubicBezTo>
                    <a:pt x="247" y="58"/>
                    <a:pt x="247" y="58"/>
                    <a:pt x="247" y="58"/>
                  </a:cubicBezTo>
                  <a:cubicBezTo>
                    <a:pt x="251" y="58"/>
                    <a:pt x="251" y="58"/>
                    <a:pt x="251" y="58"/>
                  </a:cubicBezTo>
                  <a:cubicBezTo>
                    <a:pt x="251" y="55"/>
                    <a:pt x="251" y="55"/>
                    <a:pt x="251" y="55"/>
                  </a:cubicBezTo>
                  <a:cubicBezTo>
                    <a:pt x="247" y="55"/>
                    <a:pt x="247" y="55"/>
                    <a:pt x="247" y="55"/>
                  </a:cubicBezTo>
                  <a:cubicBezTo>
                    <a:pt x="247" y="51"/>
                    <a:pt x="247" y="51"/>
                    <a:pt x="247" y="51"/>
                  </a:cubicBezTo>
                  <a:cubicBezTo>
                    <a:pt x="251" y="51"/>
                    <a:pt x="251" y="51"/>
                    <a:pt x="251" y="51"/>
                  </a:cubicBezTo>
                  <a:cubicBezTo>
                    <a:pt x="251" y="47"/>
                    <a:pt x="251" y="47"/>
                    <a:pt x="251" y="47"/>
                  </a:cubicBezTo>
                  <a:cubicBezTo>
                    <a:pt x="247" y="47"/>
                    <a:pt x="247" y="47"/>
                    <a:pt x="247" y="47"/>
                  </a:cubicBezTo>
                  <a:cubicBezTo>
                    <a:pt x="247" y="43"/>
                    <a:pt x="247" y="43"/>
                    <a:pt x="247" y="43"/>
                  </a:cubicBezTo>
                  <a:cubicBezTo>
                    <a:pt x="251" y="43"/>
                    <a:pt x="251" y="43"/>
                    <a:pt x="251" y="43"/>
                  </a:cubicBezTo>
                  <a:cubicBezTo>
                    <a:pt x="251" y="23"/>
                    <a:pt x="251" y="23"/>
                    <a:pt x="251" y="23"/>
                  </a:cubicBezTo>
                  <a:cubicBezTo>
                    <a:pt x="245" y="14"/>
                    <a:pt x="245" y="14"/>
                    <a:pt x="245" y="14"/>
                  </a:cubicBezTo>
                  <a:cubicBezTo>
                    <a:pt x="178" y="14"/>
                    <a:pt x="178" y="14"/>
                    <a:pt x="178" y="14"/>
                  </a:cubicBezTo>
                  <a:cubicBezTo>
                    <a:pt x="178" y="30"/>
                    <a:pt x="178" y="30"/>
                    <a:pt x="178" y="30"/>
                  </a:cubicBezTo>
                  <a:cubicBezTo>
                    <a:pt x="182" y="36"/>
                    <a:pt x="182" y="36"/>
                    <a:pt x="182" y="36"/>
                  </a:cubicBezTo>
                  <a:cubicBezTo>
                    <a:pt x="178" y="36"/>
                    <a:pt x="178" y="36"/>
                    <a:pt x="178" y="36"/>
                  </a:cubicBezTo>
                  <a:cubicBezTo>
                    <a:pt x="178" y="40"/>
                    <a:pt x="178" y="40"/>
                    <a:pt x="178" y="40"/>
                  </a:cubicBezTo>
                  <a:cubicBezTo>
                    <a:pt x="182" y="40"/>
                    <a:pt x="182" y="40"/>
                    <a:pt x="182" y="40"/>
                  </a:cubicBezTo>
                  <a:cubicBezTo>
                    <a:pt x="182" y="43"/>
                    <a:pt x="182" y="43"/>
                    <a:pt x="182" y="43"/>
                  </a:cubicBezTo>
                  <a:cubicBezTo>
                    <a:pt x="178" y="43"/>
                    <a:pt x="178" y="43"/>
                    <a:pt x="178" y="43"/>
                  </a:cubicBezTo>
                  <a:cubicBezTo>
                    <a:pt x="178" y="47"/>
                    <a:pt x="178" y="47"/>
                    <a:pt x="178" y="47"/>
                  </a:cubicBezTo>
                  <a:cubicBezTo>
                    <a:pt x="182" y="47"/>
                    <a:pt x="182" y="47"/>
                    <a:pt x="182" y="47"/>
                  </a:cubicBezTo>
                  <a:cubicBezTo>
                    <a:pt x="182" y="51"/>
                    <a:pt x="182" y="51"/>
                    <a:pt x="182" y="51"/>
                  </a:cubicBezTo>
                  <a:cubicBezTo>
                    <a:pt x="178" y="51"/>
                    <a:pt x="178" y="51"/>
                    <a:pt x="178" y="51"/>
                  </a:cubicBezTo>
                  <a:cubicBezTo>
                    <a:pt x="178" y="55"/>
                    <a:pt x="178" y="55"/>
                    <a:pt x="178" y="55"/>
                  </a:cubicBezTo>
                  <a:cubicBezTo>
                    <a:pt x="182" y="55"/>
                    <a:pt x="182" y="55"/>
                    <a:pt x="182" y="55"/>
                  </a:cubicBezTo>
                  <a:cubicBezTo>
                    <a:pt x="182" y="58"/>
                    <a:pt x="182" y="58"/>
                    <a:pt x="182" y="58"/>
                  </a:cubicBezTo>
                  <a:cubicBezTo>
                    <a:pt x="178" y="58"/>
                    <a:pt x="178" y="58"/>
                    <a:pt x="178" y="58"/>
                  </a:cubicBezTo>
                  <a:cubicBezTo>
                    <a:pt x="178" y="62"/>
                    <a:pt x="178" y="62"/>
                    <a:pt x="178" y="62"/>
                  </a:cubicBezTo>
                  <a:cubicBezTo>
                    <a:pt x="182" y="62"/>
                    <a:pt x="182" y="62"/>
                    <a:pt x="182" y="62"/>
                  </a:cubicBezTo>
                  <a:cubicBezTo>
                    <a:pt x="182" y="66"/>
                    <a:pt x="182" y="66"/>
                    <a:pt x="182" y="66"/>
                  </a:cubicBezTo>
                  <a:cubicBezTo>
                    <a:pt x="178" y="66"/>
                    <a:pt x="178" y="66"/>
                    <a:pt x="178" y="66"/>
                  </a:cubicBezTo>
                  <a:cubicBezTo>
                    <a:pt x="178" y="70"/>
                    <a:pt x="178" y="70"/>
                    <a:pt x="178" y="70"/>
                  </a:cubicBezTo>
                  <a:cubicBezTo>
                    <a:pt x="182" y="70"/>
                    <a:pt x="182" y="70"/>
                    <a:pt x="182" y="70"/>
                  </a:cubicBezTo>
                  <a:cubicBezTo>
                    <a:pt x="182" y="73"/>
                    <a:pt x="182" y="73"/>
                    <a:pt x="182" y="73"/>
                  </a:cubicBezTo>
                  <a:cubicBezTo>
                    <a:pt x="178" y="73"/>
                    <a:pt x="178" y="73"/>
                    <a:pt x="178" y="73"/>
                  </a:cubicBezTo>
                  <a:cubicBezTo>
                    <a:pt x="178" y="77"/>
                    <a:pt x="178" y="77"/>
                    <a:pt x="178" y="77"/>
                  </a:cubicBezTo>
                  <a:cubicBezTo>
                    <a:pt x="182" y="77"/>
                    <a:pt x="182" y="77"/>
                    <a:pt x="182" y="77"/>
                  </a:cubicBezTo>
                  <a:cubicBezTo>
                    <a:pt x="182" y="81"/>
                    <a:pt x="182" y="81"/>
                    <a:pt x="182" y="81"/>
                  </a:cubicBezTo>
                  <a:cubicBezTo>
                    <a:pt x="178" y="81"/>
                    <a:pt x="178" y="81"/>
                    <a:pt x="178" y="81"/>
                  </a:cubicBezTo>
                  <a:cubicBezTo>
                    <a:pt x="178" y="84"/>
                    <a:pt x="178" y="84"/>
                    <a:pt x="178" y="84"/>
                  </a:cubicBezTo>
                  <a:cubicBezTo>
                    <a:pt x="182" y="84"/>
                    <a:pt x="182" y="84"/>
                    <a:pt x="182" y="84"/>
                  </a:cubicBezTo>
                  <a:cubicBezTo>
                    <a:pt x="182" y="88"/>
                    <a:pt x="182" y="88"/>
                    <a:pt x="182" y="88"/>
                  </a:cubicBezTo>
                  <a:cubicBezTo>
                    <a:pt x="178" y="88"/>
                    <a:pt x="178" y="88"/>
                    <a:pt x="178" y="88"/>
                  </a:cubicBezTo>
                  <a:cubicBezTo>
                    <a:pt x="178" y="92"/>
                    <a:pt x="178" y="92"/>
                    <a:pt x="178" y="92"/>
                  </a:cubicBezTo>
                  <a:cubicBezTo>
                    <a:pt x="182" y="92"/>
                    <a:pt x="182" y="92"/>
                    <a:pt x="182" y="92"/>
                  </a:cubicBezTo>
                  <a:cubicBezTo>
                    <a:pt x="182" y="96"/>
                    <a:pt x="182" y="96"/>
                    <a:pt x="182" y="96"/>
                  </a:cubicBezTo>
                  <a:cubicBezTo>
                    <a:pt x="178" y="96"/>
                    <a:pt x="178" y="96"/>
                    <a:pt x="178" y="96"/>
                  </a:cubicBezTo>
                  <a:cubicBezTo>
                    <a:pt x="178" y="99"/>
                    <a:pt x="178" y="99"/>
                    <a:pt x="178" y="99"/>
                  </a:cubicBezTo>
                  <a:cubicBezTo>
                    <a:pt x="182" y="99"/>
                    <a:pt x="182" y="99"/>
                    <a:pt x="182" y="99"/>
                  </a:cubicBezTo>
                  <a:cubicBezTo>
                    <a:pt x="182" y="103"/>
                    <a:pt x="182" y="103"/>
                    <a:pt x="182" y="103"/>
                  </a:cubicBezTo>
                  <a:cubicBezTo>
                    <a:pt x="178" y="103"/>
                    <a:pt x="178" y="103"/>
                    <a:pt x="178" y="103"/>
                  </a:cubicBezTo>
                  <a:cubicBezTo>
                    <a:pt x="178" y="107"/>
                    <a:pt x="178" y="107"/>
                    <a:pt x="178" y="107"/>
                  </a:cubicBezTo>
                  <a:cubicBezTo>
                    <a:pt x="182" y="107"/>
                    <a:pt x="182" y="107"/>
                    <a:pt x="182" y="107"/>
                  </a:cubicBezTo>
                  <a:cubicBezTo>
                    <a:pt x="182" y="110"/>
                    <a:pt x="182" y="110"/>
                    <a:pt x="182" y="110"/>
                  </a:cubicBezTo>
                  <a:cubicBezTo>
                    <a:pt x="178" y="110"/>
                    <a:pt x="178" y="110"/>
                    <a:pt x="178" y="110"/>
                  </a:cubicBezTo>
                  <a:cubicBezTo>
                    <a:pt x="178" y="114"/>
                    <a:pt x="178" y="114"/>
                    <a:pt x="178" y="114"/>
                  </a:cubicBezTo>
                  <a:cubicBezTo>
                    <a:pt x="182" y="114"/>
                    <a:pt x="182" y="114"/>
                    <a:pt x="182" y="114"/>
                  </a:cubicBezTo>
                  <a:cubicBezTo>
                    <a:pt x="182" y="118"/>
                    <a:pt x="182" y="118"/>
                    <a:pt x="182" y="118"/>
                  </a:cubicBezTo>
                  <a:cubicBezTo>
                    <a:pt x="178" y="118"/>
                    <a:pt x="178" y="118"/>
                    <a:pt x="178" y="118"/>
                  </a:cubicBezTo>
                  <a:cubicBezTo>
                    <a:pt x="178" y="122"/>
                    <a:pt x="178" y="122"/>
                    <a:pt x="178" y="122"/>
                  </a:cubicBezTo>
                  <a:cubicBezTo>
                    <a:pt x="182" y="122"/>
                    <a:pt x="182" y="122"/>
                    <a:pt x="182" y="122"/>
                  </a:cubicBezTo>
                  <a:cubicBezTo>
                    <a:pt x="182" y="125"/>
                    <a:pt x="182" y="125"/>
                    <a:pt x="182" y="125"/>
                  </a:cubicBezTo>
                  <a:cubicBezTo>
                    <a:pt x="178" y="125"/>
                    <a:pt x="178" y="125"/>
                    <a:pt x="178" y="125"/>
                  </a:cubicBezTo>
                  <a:cubicBezTo>
                    <a:pt x="178" y="129"/>
                    <a:pt x="178" y="129"/>
                    <a:pt x="178" y="129"/>
                  </a:cubicBezTo>
                  <a:cubicBezTo>
                    <a:pt x="173" y="127"/>
                    <a:pt x="173" y="127"/>
                    <a:pt x="173" y="127"/>
                  </a:cubicBezTo>
                  <a:cubicBezTo>
                    <a:pt x="173" y="114"/>
                    <a:pt x="173" y="114"/>
                    <a:pt x="173" y="114"/>
                  </a:cubicBezTo>
                  <a:cubicBezTo>
                    <a:pt x="165" y="110"/>
                    <a:pt x="165" y="110"/>
                    <a:pt x="165" y="110"/>
                  </a:cubicBezTo>
                  <a:cubicBezTo>
                    <a:pt x="165" y="101"/>
                    <a:pt x="165" y="101"/>
                    <a:pt x="165" y="101"/>
                  </a:cubicBezTo>
                  <a:cubicBezTo>
                    <a:pt x="145" y="101"/>
                    <a:pt x="145" y="101"/>
                    <a:pt x="145" y="101"/>
                  </a:cubicBezTo>
                  <a:cubicBezTo>
                    <a:pt x="145" y="105"/>
                    <a:pt x="145" y="105"/>
                    <a:pt x="145" y="105"/>
                  </a:cubicBezTo>
                  <a:cubicBezTo>
                    <a:pt x="135" y="105"/>
                    <a:pt x="135" y="105"/>
                    <a:pt x="135" y="105"/>
                  </a:cubicBezTo>
                  <a:cubicBezTo>
                    <a:pt x="135" y="110"/>
                    <a:pt x="135" y="110"/>
                    <a:pt x="135" y="110"/>
                  </a:cubicBezTo>
                  <a:cubicBezTo>
                    <a:pt x="112" y="110"/>
                    <a:pt x="112" y="110"/>
                    <a:pt x="112" y="110"/>
                  </a:cubicBezTo>
                  <a:cubicBezTo>
                    <a:pt x="111" y="111"/>
                    <a:pt x="111" y="111"/>
                    <a:pt x="111" y="111"/>
                  </a:cubicBezTo>
                  <a:cubicBezTo>
                    <a:pt x="111" y="153"/>
                    <a:pt x="111" y="153"/>
                    <a:pt x="111" y="153"/>
                  </a:cubicBezTo>
                  <a:cubicBezTo>
                    <a:pt x="100" y="153"/>
                    <a:pt x="100" y="153"/>
                    <a:pt x="100" y="153"/>
                  </a:cubicBezTo>
                  <a:cubicBezTo>
                    <a:pt x="100" y="157"/>
                    <a:pt x="100" y="157"/>
                    <a:pt x="100" y="157"/>
                  </a:cubicBezTo>
                  <a:cubicBezTo>
                    <a:pt x="96" y="156"/>
                    <a:pt x="96" y="156"/>
                    <a:pt x="96" y="156"/>
                  </a:cubicBezTo>
                  <a:cubicBezTo>
                    <a:pt x="96" y="128"/>
                    <a:pt x="96" y="128"/>
                    <a:pt x="96" y="128"/>
                  </a:cubicBezTo>
                  <a:cubicBezTo>
                    <a:pt x="89" y="128"/>
                    <a:pt x="89" y="128"/>
                    <a:pt x="89" y="128"/>
                  </a:cubicBezTo>
                  <a:cubicBezTo>
                    <a:pt x="84" y="135"/>
                    <a:pt x="84" y="135"/>
                    <a:pt x="84" y="135"/>
                  </a:cubicBezTo>
                  <a:cubicBezTo>
                    <a:pt x="79" y="135"/>
                    <a:pt x="79" y="135"/>
                    <a:pt x="79" y="135"/>
                  </a:cubicBezTo>
                  <a:cubicBezTo>
                    <a:pt x="69" y="128"/>
                    <a:pt x="69" y="128"/>
                    <a:pt x="69" y="128"/>
                  </a:cubicBezTo>
                  <a:cubicBezTo>
                    <a:pt x="44" y="128"/>
                    <a:pt x="44" y="128"/>
                    <a:pt x="44" y="128"/>
                  </a:cubicBezTo>
                  <a:cubicBezTo>
                    <a:pt x="44" y="145"/>
                    <a:pt x="44" y="145"/>
                    <a:pt x="44" y="145"/>
                  </a:cubicBezTo>
                  <a:cubicBezTo>
                    <a:pt x="29" y="142"/>
                    <a:pt x="29" y="142"/>
                    <a:pt x="29" y="142"/>
                  </a:cubicBezTo>
                  <a:cubicBezTo>
                    <a:pt x="26" y="128"/>
                    <a:pt x="26" y="128"/>
                    <a:pt x="26" y="128"/>
                  </a:cubicBezTo>
                  <a:cubicBezTo>
                    <a:pt x="22" y="128"/>
                    <a:pt x="22" y="128"/>
                    <a:pt x="22" y="128"/>
                  </a:cubicBezTo>
                  <a:cubicBezTo>
                    <a:pt x="17" y="99"/>
                    <a:pt x="17" y="99"/>
                    <a:pt x="17" y="99"/>
                  </a:cubicBezTo>
                  <a:cubicBezTo>
                    <a:pt x="19" y="98"/>
                    <a:pt x="19" y="98"/>
                    <a:pt x="19" y="98"/>
                  </a:cubicBezTo>
                  <a:cubicBezTo>
                    <a:pt x="19" y="94"/>
                    <a:pt x="19" y="94"/>
                    <a:pt x="19" y="94"/>
                  </a:cubicBezTo>
                  <a:cubicBezTo>
                    <a:pt x="17" y="92"/>
                    <a:pt x="17" y="92"/>
                    <a:pt x="17" y="92"/>
                  </a:cubicBezTo>
                  <a:cubicBezTo>
                    <a:pt x="15" y="86"/>
                    <a:pt x="15" y="86"/>
                    <a:pt x="15" y="86"/>
                  </a:cubicBezTo>
                  <a:cubicBezTo>
                    <a:pt x="14" y="92"/>
                    <a:pt x="14" y="92"/>
                    <a:pt x="14" y="92"/>
                  </a:cubicBezTo>
                  <a:cubicBezTo>
                    <a:pt x="11" y="94"/>
                    <a:pt x="11" y="94"/>
                    <a:pt x="11" y="94"/>
                  </a:cubicBezTo>
                  <a:cubicBezTo>
                    <a:pt x="11" y="97"/>
                    <a:pt x="11" y="97"/>
                    <a:pt x="11" y="97"/>
                  </a:cubicBezTo>
                  <a:cubicBezTo>
                    <a:pt x="13" y="99"/>
                    <a:pt x="13" y="99"/>
                    <a:pt x="13" y="99"/>
                  </a:cubicBezTo>
                  <a:cubicBezTo>
                    <a:pt x="9" y="129"/>
                    <a:pt x="9" y="129"/>
                    <a:pt x="9" y="129"/>
                  </a:cubicBezTo>
                  <a:cubicBezTo>
                    <a:pt x="6" y="129"/>
                    <a:pt x="6" y="129"/>
                    <a:pt x="6" y="129"/>
                  </a:cubicBezTo>
                  <a:cubicBezTo>
                    <a:pt x="3" y="142"/>
                    <a:pt x="3" y="142"/>
                    <a:pt x="3" y="142"/>
                  </a:cubicBezTo>
                  <a:cubicBezTo>
                    <a:pt x="0" y="140"/>
                    <a:pt x="0" y="140"/>
                    <a:pt x="0" y="140"/>
                  </a:cubicBezTo>
                  <a:cubicBezTo>
                    <a:pt x="0" y="182"/>
                    <a:pt x="0" y="182"/>
                    <a:pt x="0" y="182"/>
                  </a:cubicBezTo>
                  <a:cubicBezTo>
                    <a:pt x="1459" y="182"/>
                    <a:pt x="1459" y="182"/>
                    <a:pt x="1459" y="1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1800"/>
            </a:p>
          </p:txBody>
        </p:sp>
        <p:sp>
          <p:nvSpPr>
            <p:cNvPr id="7" name="Freeform 7">
              <a:extLst>
                <a:ext uri="{FF2B5EF4-FFF2-40B4-BE49-F238E27FC236}">
                  <a16:creationId xmlns:a16="http://schemas.microsoft.com/office/drawing/2014/main" id="{277A2299-A716-4FB9-9A31-37B048830590}"/>
                </a:ext>
              </a:extLst>
            </p:cNvPr>
            <p:cNvSpPr>
              <a:spLocks/>
            </p:cNvSpPr>
            <p:nvPr userDrawn="1"/>
          </p:nvSpPr>
          <p:spPr bwMode="auto">
            <a:xfrm flipH="1">
              <a:off x="6184751" y="5737141"/>
              <a:ext cx="2958970" cy="886329"/>
            </a:xfrm>
            <a:custGeom>
              <a:avLst/>
              <a:gdLst>
                <a:gd name="T0" fmla="*/ 59 w 1460"/>
                <a:gd name="T1" fmla="*/ 347 h 410"/>
                <a:gd name="T2" fmla="*/ 82 w 1460"/>
                <a:gd name="T3" fmla="*/ 338 h 410"/>
                <a:gd name="T4" fmla="*/ 130 w 1460"/>
                <a:gd name="T5" fmla="*/ 350 h 410"/>
                <a:gd name="T6" fmla="*/ 162 w 1460"/>
                <a:gd name="T7" fmla="*/ 358 h 410"/>
                <a:gd name="T8" fmla="*/ 225 w 1460"/>
                <a:gd name="T9" fmla="*/ 295 h 410"/>
                <a:gd name="T10" fmla="*/ 257 w 1460"/>
                <a:gd name="T11" fmla="*/ 273 h 410"/>
                <a:gd name="T12" fmla="*/ 309 w 1460"/>
                <a:gd name="T13" fmla="*/ 361 h 410"/>
                <a:gd name="T14" fmla="*/ 343 w 1460"/>
                <a:gd name="T15" fmla="*/ 340 h 410"/>
                <a:gd name="T16" fmla="*/ 388 w 1460"/>
                <a:gd name="T17" fmla="*/ 187 h 410"/>
                <a:gd name="T18" fmla="*/ 391 w 1460"/>
                <a:gd name="T19" fmla="*/ 144 h 410"/>
                <a:gd name="T20" fmla="*/ 395 w 1460"/>
                <a:gd name="T21" fmla="*/ 46 h 410"/>
                <a:gd name="T22" fmla="*/ 397 w 1460"/>
                <a:gd name="T23" fmla="*/ 46 h 410"/>
                <a:gd name="T24" fmla="*/ 401 w 1460"/>
                <a:gd name="T25" fmla="*/ 144 h 410"/>
                <a:gd name="T26" fmla="*/ 404 w 1460"/>
                <a:gd name="T27" fmla="*/ 187 h 410"/>
                <a:gd name="T28" fmla="*/ 439 w 1460"/>
                <a:gd name="T29" fmla="*/ 369 h 410"/>
                <a:gd name="T30" fmla="*/ 458 w 1460"/>
                <a:gd name="T31" fmla="*/ 387 h 410"/>
                <a:gd name="T32" fmla="*/ 479 w 1460"/>
                <a:gd name="T33" fmla="*/ 373 h 410"/>
                <a:gd name="T34" fmla="*/ 544 w 1460"/>
                <a:gd name="T35" fmla="*/ 377 h 410"/>
                <a:gd name="T36" fmla="*/ 562 w 1460"/>
                <a:gd name="T37" fmla="*/ 390 h 410"/>
                <a:gd name="T38" fmla="*/ 588 w 1460"/>
                <a:gd name="T39" fmla="*/ 379 h 410"/>
                <a:gd name="T40" fmla="*/ 602 w 1460"/>
                <a:gd name="T41" fmla="*/ 377 h 410"/>
                <a:gd name="T42" fmla="*/ 617 w 1460"/>
                <a:gd name="T43" fmla="*/ 382 h 410"/>
                <a:gd name="T44" fmla="*/ 625 w 1460"/>
                <a:gd name="T45" fmla="*/ 373 h 410"/>
                <a:gd name="T46" fmla="*/ 683 w 1460"/>
                <a:gd name="T47" fmla="*/ 364 h 410"/>
                <a:gd name="T48" fmla="*/ 702 w 1460"/>
                <a:gd name="T49" fmla="*/ 364 h 410"/>
                <a:gd name="T50" fmla="*/ 744 w 1460"/>
                <a:gd name="T51" fmla="*/ 300 h 410"/>
                <a:gd name="T52" fmla="*/ 758 w 1460"/>
                <a:gd name="T53" fmla="*/ 302 h 410"/>
                <a:gd name="T54" fmla="*/ 778 w 1460"/>
                <a:gd name="T55" fmla="*/ 313 h 410"/>
                <a:gd name="T56" fmla="*/ 801 w 1460"/>
                <a:gd name="T57" fmla="*/ 324 h 410"/>
                <a:gd name="T58" fmla="*/ 832 w 1460"/>
                <a:gd name="T59" fmla="*/ 306 h 410"/>
                <a:gd name="T60" fmla="*/ 843 w 1460"/>
                <a:gd name="T61" fmla="*/ 355 h 410"/>
                <a:gd name="T62" fmla="*/ 869 w 1460"/>
                <a:gd name="T63" fmla="*/ 314 h 410"/>
                <a:gd name="T64" fmla="*/ 881 w 1460"/>
                <a:gd name="T65" fmla="*/ 272 h 410"/>
                <a:gd name="T66" fmla="*/ 893 w 1460"/>
                <a:gd name="T67" fmla="*/ 251 h 410"/>
                <a:gd name="T68" fmla="*/ 930 w 1460"/>
                <a:gd name="T69" fmla="*/ 231 h 410"/>
                <a:gd name="T70" fmla="*/ 947 w 1460"/>
                <a:gd name="T71" fmla="*/ 227 h 410"/>
                <a:gd name="T72" fmla="*/ 968 w 1460"/>
                <a:gd name="T73" fmla="*/ 261 h 410"/>
                <a:gd name="T74" fmla="*/ 994 w 1460"/>
                <a:gd name="T75" fmla="*/ 315 h 410"/>
                <a:gd name="T76" fmla="*/ 1035 w 1460"/>
                <a:gd name="T77" fmla="*/ 327 h 410"/>
                <a:gd name="T78" fmla="*/ 1044 w 1460"/>
                <a:gd name="T79" fmla="*/ 322 h 410"/>
                <a:gd name="T80" fmla="*/ 1069 w 1460"/>
                <a:gd name="T81" fmla="*/ 305 h 410"/>
                <a:gd name="T82" fmla="*/ 1084 w 1460"/>
                <a:gd name="T83" fmla="*/ 257 h 410"/>
                <a:gd name="T84" fmla="*/ 1129 w 1460"/>
                <a:gd name="T85" fmla="*/ 280 h 410"/>
                <a:gd name="T86" fmla="*/ 1142 w 1460"/>
                <a:gd name="T87" fmla="*/ 329 h 410"/>
                <a:gd name="T88" fmla="*/ 1161 w 1460"/>
                <a:gd name="T89" fmla="*/ 340 h 410"/>
                <a:gd name="T90" fmla="*/ 1187 w 1460"/>
                <a:gd name="T91" fmla="*/ 340 h 410"/>
                <a:gd name="T92" fmla="*/ 1209 w 1460"/>
                <a:gd name="T93" fmla="*/ 336 h 410"/>
                <a:gd name="T94" fmla="*/ 1231 w 1460"/>
                <a:gd name="T95" fmla="*/ 322 h 410"/>
                <a:gd name="T96" fmla="*/ 1257 w 1460"/>
                <a:gd name="T97" fmla="*/ 318 h 410"/>
                <a:gd name="T98" fmla="*/ 1294 w 1460"/>
                <a:gd name="T99" fmla="*/ 344 h 410"/>
                <a:gd name="T100" fmla="*/ 1330 w 1460"/>
                <a:gd name="T101" fmla="*/ 327 h 410"/>
                <a:gd name="T102" fmla="*/ 1351 w 1460"/>
                <a:gd name="T103" fmla="*/ 165 h 410"/>
                <a:gd name="T104" fmla="*/ 1401 w 1460"/>
                <a:gd name="T105" fmla="*/ 152 h 410"/>
                <a:gd name="T106" fmla="*/ 1426 w 1460"/>
                <a:gd name="T107" fmla="*/ 281 h 410"/>
                <a:gd name="T108" fmla="*/ 1460 w 1460"/>
                <a:gd name="T109" fmla="*/ 41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60" h="410">
                  <a:moveTo>
                    <a:pt x="0" y="410"/>
                  </a:moveTo>
                  <a:cubicBezTo>
                    <a:pt x="0" y="321"/>
                    <a:pt x="0" y="321"/>
                    <a:pt x="0" y="321"/>
                  </a:cubicBezTo>
                  <a:cubicBezTo>
                    <a:pt x="8" y="321"/>
                    <a:pt x="16" y="321"/>
                    <a:pt x="24" y="321"/>
                  </a:cubicBezTo>
                  <a:cubicBezTo>
                    <a:pt x="24" y="326"/>
                    <a:pt x="24" y="330"/>
                    <a:pt x="24" y="335"/>
                  </a:cubicBezTo>
                  <a:cubicBezTo>
                    <a:pt x="30" y="335"/>
                    <a:pt x="37" y="335"/>
                    <a:pt x="43" y="335"/>
                  </a:cubicBezTo>
                  <a:cubicBezTo>
                    <a:pt x="43" y="339"/>
                    <a:pt x="43" y="343"/>
                    <a:pt x="43" y="347"/>
                  </a:cubicBezTo>
                  <a:cubicBezTo>
                    <a:pt x="48" y="347"/>
                    <a:pt x="54" y="347"/>
                    <a:pt x="59" y="347"/>
                  </a:cubicBezTo>
                  <a:cubicBezTo>
                    <a:pt x="59" y="339"/>
                    <a:pt x="59" y="331"/>
                    <a:pt x="59" y="324"/>
                  </a:cubicBezTo>
                  <a:cubicBezTo>
                    <a:pt x="62" y="324"/>
                    <a:pt x="64" y="324"/>
                    <a:pt x="67" y="324"/>
                  </a:cubicBezTo>
                  <a:cubicBezTo>
                    <a:pt x="67" y="323"/>
                    <a:pt x="67" y="322"/>
                    <a:pt x="67" y="321"/>
                  </a:cubicBezTo>
                  <a:cubicBezTo>
                    <a:pt x="69" y="321"/>
                    <a:pt x="71" y="321"/>
                    <a:pt x="73" y="321"/>
                  </a:cubicBezTo>
                  <a:cubicBezTo>
                    <a:pt x="73" y="322"/>
                    <a:pt x="73" y="323"/>
                    <a:pt x="73" y="324"/>
                  </a:cubicBezTo>
                  <a:cubicBezTo>
                    <a:pt x="76" y="324"/>
                    <a:pt x="79" y="324"/>
                    <a:pt x="82" y="324"/>
                  </a:cubicBezTo>
                  <a:cubicBezTo>
                    <a:pt x="82" y="329"/>
                    <a:pt x="82" y="333"/>
                    <a:pt x="82" y="338"/>
                  </a:cubicBezTo>
                  <a:cubicBezTo>
                    <a:pt x="91" y="338"/>
                    <a:pt x="101" y="338"/>
                    <a:pt x="110" y="338"/>
                  </a:cubicBezTo>
                  <a:cubicBezTo>
                    <a:pt x="110" y="340"/>
                    <a:pt x="110" y="342"/>
                    <a:pt x="110" y="344"/>
                  </a:cubicBezTo>
                  <a:cubicBezTo>
                    <a:pt x="111" y="344"/>
                    <a:pt x="113" y="344"/>
                    <a:pt x="114" y="344"/>
                  </a:cubicBezTo>
                  <a:cubicBezTo>
                    <a:pt x="114" y="347"/>
                    <a:pt x="114" y="349"/>
                    <a:pt x="114" y="352"/>
                  </a:cubicBezTo>
                  <a:cubicBezTo>
                    <a:pt x="117" y="352"/>
                    <a:pt x="121" y="352"/>
                    <a:pt x="124" y="352"/>
                  </a:cubicBezTo>
                  <a:cubicBezTo>
                    <a:pt x="124" y="351"/>
                    <a:pt x="124" y="350"/>
                    <a:pt x="124" y="350"/>
                  </a:cubicBezTo>
                  <a:cubicBezTo>
                    <a:pt x="126" y="350"/>
                    <a:pt x="128" y="350"/>
                    <a:pt x="130" y="350"/>
                  </a:cubicBezTo>
                  <a:cubicBezTo>
                    <a:pt x="130" y="350"/>
                    <a:pt x="130" y="351"/>
                    <a:pt x="130" y="352"/>
                  </a:cubicBezTo>
                  <a:cubicBezTo>
                    <a:pt x="134" y="352"/>
                    <a:pt x="139" y="352"/>
                    <a:pt x="144" y="352"/>
                  </a:cubicBezTo>
                  <a:cubicBezTo>
                    <a:pt x="144" y="354"/>
                    <a:pt x="144" y="356"/>
                    <a:pt x="144" y="358"/>
                  </a:cubicBezTo>
                  <a:cubicBezTo>
                    <a:pt x="148" y="358"/>
                    <a:pt x="152" y="358"/>
                    <a:pt x="156" y="358"/>
                  </a:cubicBezTo>
                  <a:cubicBezTo>
                    <a:pt x="156" y="357"/>
                    <a:pt x="156" y="357"/>
                    <a:pt x="156" y="356"/>
                  </a:cubicBezTo>
                  <a:cubicBezTo>
                    <a:pt x="158" y="356"/>
                    <a:pt x="160" y="356"/>
                    <a:pt x="162" y="356"/>
                  </a:cubicBezTo>
                  <a:cubicBezTo>
                    <a:pt x="162" y="357"/>
                    <a:pt x="162" y="357"/>
                    <a:pt x="162" y="358"/>
                  </a:cubicBezTo>
                  <a:cubicBezTo>
                    <a:pt x="166" y="358"/>
                    <a:pt x="170" y="358"/>
                    <a:pt x="173" y="358"/>
                  </a:cubicBezTo>
                  <a:cubicBezTo>
                    <a:pt x="173" y="240"/>
                    <a:pt x="173" y="240"/>
                    <a:pt x="173" y="240"/>
                  </a:cubicBezTo>
                  <a:cubicBezTo>
                    <a:pt x="186" y="240"/>
                    <a:pt x="186" y="240"/>
                    <a:pt x="186" y="240"/>
                  </a:cubicBezTo>
                  <a:cubicBezTo>
                    <a:pt x="186" y="236"/>
                    <a:pt x="186" y="236"/>
                    <a:pt x="186" y="236"/>
                  </a:cubicBezTo>
                  <a:cubicBezTo>
                    <a:pt x="214" y="241"/>
                    <a:pt x="214" y="241"/>
                    <a:pt x="214" y="241"/>
                  </a:cubicBezTo>
                  <a:cubicBezTo>
                    <a:pt x="214" y="259"/>
                    <a:pt x="214" y="277"/>
                    <a:pt x="214" y="295"/>
                  </a:cubicBezTo>
                  <a:cubicBezTo>
                    <a:pt x="218" y="295"/>
                    <a:pt x="222" y="295"/>
                    <a:pt x="225" y="295"/>
                  </a:cubicBezTo>
                  <a:cubicBezTo>
                    <a:pt x="226" y="295"/>
                    <a:pt x="226" y="294"/>
                    <a:pt x="227" y="293"/>
                  </a:cubicBezTo>
                  <a:cubicBezTo>
                    <a:pt x="228" y="293"/>
                    <a:pt x="230" y="293"/>
                    <a:pt x="231" y="293"/>
                  </a:cubicBezTo>
                  <a:cubicBezTo>
                    <a:pt x="232" y="294"/>
                    <a:pt x="232" y="295"/>
                    <a:pt x="233" y="295"/>
                  </a:cubicBezTo>
                  <a:cubicBezTo>
                    <a:pt x="237" y="295"/>
                    <a:pt x="242" y="295"/>
                    <a:pt x="246" y="295"/>
                  </a:cubicBezTo>
                  <a:cubicBezTo>
                    <a:pt x="246" y="306"/>
                    <a:pt x="246" y="316"/>
                    <a:pt x="246" y="326"/>
                  </a:cubicBezTo>
                  <a:cubicBezTo>
                    <a:pt x="250" y="326"/>
                    <a:pt x="253" y="326"/>
                    <a:pt x="257" y="326"/>
                  </a:cubicBezTo>
                  <a:cubicBezTo>
                    <a:pt x="257" y="309"/>
                    <a:pt x="257" y="291"/>
                    <a:pt x="257" y="273"/>
                  </a:cubicBezTo>
                  <a:cubicBezTo>
                    <a:pt x="259" y="273"/>
                    <a:pt x="261" y="273"/>
                    <a:pt x="262" y="273"/>
                  </a:cubicBezTo>
                  <a:cubicBezTo>
                    <a:pt x="262" y="272"/>
                    <a:pt x="262" y="270"/>
                    <a:pt x="262" y="269"/>
                  </a:cubicBezTo>
                  <a:cubicBezTo>
                    <a:pt x="274" y="269"/>
                    <a:pt x="286" y="269"/>
                    <a:pt x="298" y="269"/>
                  </a:cubicBezTo>
                  <a:cubicBezTo>
                    <a:pt x="299" y="270"/>
                    <a:pt x="300" y="271"/>
                    <a:pt x="301" y="272"/>
                  </a:cubicBezTo>
                  <a:cubicBezTo>
                    <a:pt x="301" y="300"/>
                    <a:pt x="301" y="327"/>
                    <a:pt x="301" y="355"/>
                  </a:cubicBezTo>
                  <a:cubicBezTo>
                    <a:pt x="303" y="355"/>
                    <a:pt x="306" y="355"/>
                    <a:pt x="309" y="355"/>
                  </a:cubicBezTo>
                  <a:cubicBezTo>
                    <a:pt x="309" y="357"/>
                    <a:pt x="309" y="359"/>
                    <a:pt x="309" y="361"/>
                  </a:cubicBezTo>
                  <a:cubicBezTo>
                    <a:pt x="311" y="361"/>
                    <a:pt x="314" y="361"/>
                    <a:pt x="316" y="361"/>
                  </a:cubicBezTo>
                  <a:cubicBezTo>
                    <a:pt x="316" y="354"/>
                    <a:pt x="316" y="347"/>
                    <a:pt x="316" y="340"/>
                  </a:cubicBezTo>
                  <a:cubicBezTo>
                    <a:pt x="319" y="340"/>
                    <a:pt x="323" y="340"/>
                    <a:pt x="326" y="340"/>
                  </a:cubicBezTo>
                  <a:cubicBezTo>
                    <a:pt x="326" y="339"/>
                    <a:pt x="326" y="338"/>
                    <a:pt x="326" y="337"/>
                  </a:cubicBezTo>
                  <a:cubicBezTo>
                    <a:pt x="330" y="337"/>
                    <a:pt x="333" y="337"/>
                    <a:pt x="337" y="337"/>
                  </a:cubicBezTo>
                  <a:cubicBezTo>
                    <a:pt x="337" y="338"/>
                    <a:pt x="337" y="339"/>
                    <a:pt x="337" y="340"/>
                  </a:cubicBezTo>
                  <a:cubicBezTo>
                    <a:pt x="339" y="340"/>
                    <a:pt x="341" y="340"/>
                    <a:pt x="343" y="340"/>
                  </a:cubicBezTo>
                  <a:cubicBezTo>
                    <a:pt x="344" y="338"/>
                    <a:pt x="344" y="337"/>
                    <a:pt x="344" y="336"/>
                  </a:cubicBezTo>
                  <a:cubicBezTo>
                    <a:pt x="345" y="336"/>
                    <a:pt x="346" y="336"/>
                    <a:pt x="347" y="336"/>
                  </a:cubicBezTo>
                  <a:cubicBezTo>
                    <a:pt x="347" y="337"/>
                    <a:pt x="348" y="338"/>
                    <a:pt x="348" y="339"/>
                  </a:cubicBezTo>
                  <a:cubicBezTo>
                    <a:pt x="349" y="339"/>
                    <a:pt x="350" y="339"/>
                    <a:pt x="352" y="339"/>
                  </a:cubicBezTo>
                  <a:cubicBezTo>
                    <a:pt x="352" y="328"/>
                    <a:pt x="352" y="316"/>
                    <a:pt x="352" y="304"/>
                  </a:cubicBezTo>
                  <a:cubicBezTo>
                    <a:pt x="362" y="304"/>
                    <a:pt x="373" y="304"/>
                    <a:pt x="384" y="304"/>
                  </a:cubicBezTo>
                  <a:cubicBezTo>
                    <a:pt x="385" y="265"/>
                    <a:pt x="387" y="226"/>
                    <a:pt x="388" y="187"/>
                  </a:cubicBezTo>
                  <a:cubicBezTo>
                    <a:pt x="384" y="186"/>
                    <a:pt x="372" y="182"/>
                    <a:pt x="382" y="177"/>
                  </a:cubicBezTo>
                  <a:cubicBezTo>
                    <a:pt x="381" y="176"/>
                    <a:pt x="380" y="175"/>
                    <a:pt x="379" y="175"/>
                  </a:cubicBezTo>
                  <a:cubicBezTo>
                    <a:pt x="379" y="168"/>
                    <a:pt x="379" y="168"/>
                    <a:pt x="383" y="164"/>
                  </a:cubicBezTo>
                  <a:cubicBezTo>
                    <a:pt x="383" y="162"/>
                    <a:pt x="383" y="159"/>
                    <a:pt x="383" y="156"/>
                  </a:cubicBezTo>
                  <a:cubicBezTo>
                    <a:pt x="385" y="156"/>
                    <a:pt x="388" y="156"/>
                    <a:pt x="390" y="156"/>
                  </a:cubicBezTo>
                  <a:cubicBezTo>
                    <a:pt x="390" y="152"/>
                    <a:pt x="390" y="149"/>
                    <a:pt x="390" y="146"/>
                  </a:cubicBezTo>
                  <a:cubicBezTo>
                    <a:pt x="390" y="145"/>
                    <a:pt x="391" y="145"/>
                    <a:pt x="391" y="144"/>
                  </a:cubicBezTo>
                  <a:cubicBezTo>
                    <a:pt x="391" y="132"/>
                    <a:pt x="391" y="120"/>
                    <a:pt x="391" y="108"/>
                  </a:cubicBezTo>
                  <a:cubicBezTo>
                    <a:pt x="391" y="107"/>
                    <a:pt x="390" y="106"/>
                    <a:pt x="390" y="105"/>
                  </a:cubicBezTo>
                  <a:cubicBezTo>
                    <a:pt x="391" y="104"/>
                    <a:pt x="392" y="103"/>
                    <a:pt x="393" y="102"/>
                  </a:cubicBezTo>
                  <a:cubicBezTo>
                    <a:pt x="393" y="93"/>
                    <a:pt x="393" y="84"/>
                    <a:pt x="393" y="75"/>
                  </a:cubicBezTo>
                  <a:cubicBezTo>
                    <a:pt x="393" y="75"/>
                    <a:pt x="394" y="74"/>
                    <a:pt x="394" y="73"/>
                  </a:cubicBezTo>
                  <a:cubicBezTo>
                    <a:pt x="394" y="65"/>
                    <a:pt x="394" y="56"/>
                    <a:pt x="394" y="47"/>
                  </a:cubicBezTo>
                  <a:cubicBezTo>
                    <a:pt x="394" y="47"/>
                    <a:pt x="395" y="46"/>
                    <a:pt x="395" y="46"/>
                  </a:cubicBezTo>
                  <a:cubicBezTo>
                    <a:pt x="395" y="43"/>
                    <a:pt x="395" y="41"/>
                    <a:pt x="395" y="38"/>
                  </a:cubicBezTo>
                  <a:cubicBezTo>
                    <a:pt x="395" y="38"/>
                    <a:pt x="395" y="37"/>
                    <a:pt x="396" y="37"/>
                  </a:cubicBezTo>
                  <a:cubicBezTo>
                    <a:pt x="396" y="32"/>
                    <a:pt x="396" y="28"/>
                    <a:pt x="396" y="23"/>
                  </a:cubicBezTo>
                  <a:cubicBezTo>
                    <a:pt x="396" y="23"/>
                    <a:pt x="396" y="23"/>
                    <a:pt x="396" y="23"/>
                  </a:cubicBezTo>
                  <a:cubicBezTo>
                    <a:pt x="396" y="28"/>
                    <a:pt x="396" y="32"/>
                    <a:pt x="396" y="37"/>
                  </a:cubicBezTo>
                  <a:cubicBezTo>
                    <a:pt x="397" y="37"/>
                    <a:pt x="397" y="38"/>
                    <a:pt x="397" y="38"/>
                  </a:cubicBezTo>
                  <a:cubicBezTo>
                    <a:pt x="397" y="41"/>
                    <a:pt x="397" y="43"/>
                    <a:pt x="397" y="46"/>
                  </a:cubicBezTo>
                  <a:cubicBezTo>
                    <a:pt x="398" y="46"/>
                    <a:pt x="398" y="47"/>
                    <a:pt x="398" y="47"/>
                  </a:cubicBezTo>
                  <a:cubicBezTo>
                    <a:pt x="398" y="56"/>
                    <a:pt x="398" y="65"/>
                    <a:pt x="398" y="73"/>
                  </a:cubicBezTo>
                  <a:cubicBezTo>
                    <a:pt x="399" y="74"/>
                    <a:pt x="399" y="74"/>
                    <a:pt x="399" y="75"/>
                  </a:cubicBezTo>
                  <a:cubicBezTo>
                    <a:pt x="399" y="84"/>
                    <a:pt x="399" y="93"/>
                    <a:pt x="399" y="102"/>
                  </a:cubicBezTo>
                  <a:cubicBezTo>
                    <a:pt x="400" y="103"/>
                    <a:pt x="401" y="104"/>
                    <a:pt x="402" y="105"/>
                  </a:cubicBezTo>
                  <a:cubicBezTo>
                    <a:pt x="402" y="106"/>
                    <a:pt x="401" y="107"/>
                    <a:pt x="401" y="108"/>
                  </a:cubicBezTo>
                  <a:cubicBezTo>
                    <a:pt x="401" y="120"/>
                    <a:pt x="401" y="132"/>
                    <a:pt x="401" y="144"/>
                  </a:cubicBezTo>
                  <a:cubicBezTo>
                    <a:pt x="401" y="145"/>
                    <a:pt x="402" y="145"/>
                    <a:pt x="402" y="146"/>
                  </a:cubicBezTo>
                  <a:cubicBezTo>
                    <a:pt x="402" y="149"/>
                    <a:pt x="402" y="152"/>
                    <a:pt x="402" y="156"/>
                  </a:cubicBezTo>
                  <a:cubicBezTo>
                    <a:pt x="405" y="156"/>
                    <a:pt x="407" y="156"/>
                    <a:pt x="409" y="156"/>
                  </a:cubicBezTo>
                  <a:cubicBezTo>
                    <a:pt x="409" y="159"/>
                    <a:pt x="409" y="162"/>
                    <a:pt x="409" y="164"/>
                  </a:cubicBezTo>
                  <a:cubicBezTo>
                    <a:pt x="414" y="168"/>
                    <a:pt x="413" y="169"/>
                    <a:pt x="413" y="175"/>
                  </a:cubicBezTo>
                  <a:cubicBezTo>
                    <a:pt x="412" y="175"/>
                    <a:pt x="411" y="176"/>
                    <a:pt x="410" y="177"/>
                  </a:cubicBezTo>
                  <a:cubicBezTo>
                    <a:pt x="421" y="181"/>
                    <a:pt x="409" y="187"/>
                    <a:pt x="404" y="187"/>
                  </a:cubicBezTo>
                  <a:cubicBezTo>
                    <a:pt x="407" y="254"/>
                    <a:pt x="409" y="320"/>
                    <a:pt x="412" y="387"/>
                  </a:cubicBezTo>
                  <a:cubicBezTo>
                    <a:pt x="414" y="387"/>
                    <a:pt x="415" y="387"/>
                    <a:pt x="417" y="387"/>
                  </a:cubicBezTo>
                  <a:cubicBezTo>
                    <a:pt x="417" y="383"/>
                    <a:pt x="417" y="379"/>
                    <a:pt x="417" y="375"/>
                  </a:cubicBezTo>
                  <a:cubicBezTo>
                    <a:pt x="423" y="375"/>
                    <a:pt x="430" y="375"/>
                    <a:pt x="436" y="375"/>
                  </a:cubicBezTo>
                  <a:cubicBezTo>
                    <a:pt x="436" y="380"/>
                    <a:pt x="436" y="384"/>
                    <a:pt x="436" y="389"/>
                  </a:cubicBezTo>
                  <a:cubicBezTo>
                    <a:pt x="437" y="389"/>
                    <a:pt x="438" y="389"/>
                    <a:pt x="439" y="389"/>
                  </a:cubicBezTo>
                  <a:cubicBezTo>
                    <a:pt x="439" y="382"/>
                    <a:pt x="439" y="376"/>
                    <a:pt x="439" y="369"/>
                  </a:cubicBezTo>
                  <a:cubicBezTo>
                    <a:pt x="440" y="369"/>
                    <a:pt x="441" y="369"/>
                    <a:pt x="442" y="369"/>
                  </a:cubicBezTo>
                  <a:cubicBezTo>
                    <a:pt x="442" y="376"/>
                    <a:pt x="442" y="382"/>
                    <a:pt x="442" y="388"/>
                  </a:cubicBezTo>
                  <a:cubicBezTo>
                    <a:pt x="443" y="388"/>
                    <a:pt x="444" y="388"/>
                    <a:pt x="445" y="388"/>
                  </a:cubicBezTo>
                  <a:cubicBezTo>
                    <a:pt x="445" y="385"/>
                    <a:pt x="445" y="381"/>
                    <a:pt x="445" y="378"/>
                  </a:cubicBezTo>
                  <a:cubicBezTo>
                    <a:pt x="445" y="378"/>
                    <a:pt x="446" y="378"/>
                    <a:pt x="446" y="378"/>
                  </a:cubicBezTo>
                  <a:cubicBezTo>
                    <a:pt x="446" y="381"/>
                    <a:pt x="446" y="384"/>
                    <a:pt x="446" y="388"/>
                  </a:cubicBezTo>
                  <a:cubicBezTo>
                    <a:pt x="450" y="388"/>
                    <a:pt x="454" y="388"/>
                    <a:pt x="458" y="387"/>
                  </a:cubicBezTo>
                  <a:cubicBezTo>
                    <a:pt x="458" y="384"/>
                    <a:pt x="458" y="380"/>
                    <a:pt x="458" y="376"/>
                  </a:cubicBezTo>
                  <a:cubicBezTo>
                    <a:pt x="460" y="376"/>
                    <a:pt x="463" y="376"/>
                    <a:pt x="465" y="376"/>
                  </a:cubicBezTo>
                  <a:cubicBezTo>
                    <a:pt x="465" y="375"/>
                    <a:pt x="465" y="374"/>
                    <a:pt x="465" y="373"/>
                  </a:cubicBezTo>
                  <a:cubicBezTo>
                    <a:pt x="468" y="373"/>
                    <a:pt x="471" y="373"/>
                    <a:pt x="473" y="373"/>
                  </a:cubicBezTo>
                  <a:cubicBezTo>
                    <a:pt x="473" y="374"/>
                    <a:pt x="473" y="374"/>
                    <a:pt x="473" y="375"/>
                  </a:cubicBezTo>
                  <a:cubicBezTo>
                    <a:pt x="475" y="375"/>
                    <a:pt x="477" y="375"/>
                    <a:pt x="479" y="375"/>
                  </a:cubicBezTo>
                  <a:cubicBezTo>
                    <a:pt x="479" y="374"/>
                    <a:pt x="479" y="374"/>
                    <a:pt x="479" y="373"/>
                  </a:cubicBezTo>
                  <a:cubicBezTo>
                    <a:pt x="497" y="373"/>
                    <a:pt x="515" y="373"/>
                    <a:pt x="533" y="373"/>
                  </a:cubicBezTo>
                  <a:cubicBezTo>
                    <a:pt x="533" y="372"/>
                    <a:pt x="533" y="371"/>
                    <a:pt x="533" y="370"/>
                  </a:cubicBezTo>
                  <a:cubicBezTo>
                    <a:pt x="534" y="370"/>
                    <a:pt x="536" y="370"/>
                    <a:pt x="537" y="370"/>
                  </a:cubicBezTo>
                  <a:cubicBezTo>
                    <a:pt x="537" y="371"/>
                    <a:pt x="537" y="372"/>
                    <a:pt x="537" y="373"/>
                  </a:cubicBezTo>
                  <a:cubicBezTo>
                    <a:pt x="538" y="373"/>
                    <a:pt x="540" y="373"/>
                    <a:pt x="541" y="373"/>
                  </a:cubicBezTo>
                  <a:cubicBezTo>
                    <a:pt x="541" y="374"/>
                    <a:pt x="541" y="376"/>
                    <a:pt x="541" y="377"/>
                  </a:cubicBezTo>
                  <a:cubicBezTo>
                    <a:pt x="542" y="377"/>
                    <a:pt x="543" y="377"/>
                    <a:pt x="544" y="377"/>
                  </a:cubicBezTo>
                  <a:cubicBezTo>
                    <a:pt x="544" y="377"/>
                    <a:pt x="544" y="376"/>
                    <a:pt x="544" y="375"/>
                  </a:cubicBezTo>
                  <a:cubicBezTo>
                    <a:pt x="545" y="375"/>
                    <a:pt x="546" y="375"/>
                    <a:pt x="547" y="375"/>
                  </a:cubicBezTo>
                  <a:cubicBezTo>
                    <a:pt x="547" y="376"/>
                    <a:pt x="547" y="377"/>
                    <a:pt x="547" y="377"/>
                  </a:cubicBezTo>
                  <a:cubicBezTo>
                    <a:pt x="550" y="377"/>
                    <a:pt x="553" y="377"/>
                    <a:pt x="556" y="377"/>
                  </a:cubicBezTo>
                  <a:cubicBezTo>
                    <a:pt x="556" y="376"/>
                    <a:pt x="556" y="375"/>
                    <a:pt x="556" y="374"/>
                  </a:cubicBezTo>
                  <a:cubicBezTo>
                    <a:pt x="558" y="374"/>
                    <a:pt x="560" y="374"/>
                    <a:pt x="562" y="374"/>
                  </a:cubicBezTo>
                  <a:cubicBezTo>
                    <a:pt x="562" y="379"/>
                    <a:pt x="562" y="385"/>
                    <a:pt x="562" y="390"/>
                  </a:cubicBezTo>
                  <a:cubicBezTo>
                    <a:pt x="563" y="390"/>
                    <a:pt x="563" y="390"/>
                    <a:pt x="564" y="390"/>
                  </a:cubicBezTo>
                  <a:cubicBezTo>
                    <a:pt x="564" y="389"/>
                    <a:pt x="564" y="387"/>
                    <a:pt x="564" y="386"/>
                  </a:cubicBezTo>
                  <a:cubicBezTo>
                    <a:pt x="565" y="386"/>
                    <a:pt x="567" y="386"/>
                    <a:pt x="568" y="386"/>
                  </a:cubicBezTo>
                  <a:cubicBezTo>
                    <a:pt x="568" y="387"/>
                    <a:pt x="568" y="389"/>
                    <a:pt x="568" y="390"/>
                  </a:cubicBezTo>
                  <a:cubicBezTo>
                    <a:pt x="571" y="390"/>
                    <a:pt x="575" y="390"/>
                    <a:pt x="578" y="390"/>
                  </a:cubicBezTo>
                  <a:cubicBezTo>
                    <a:pt x="578" y="382"/>
                    <a:pt x="578" y="382"/>
                    <a:pt x="578" y="382"/>
                  </a:cubicBezTo>
                  <a:cubicBezTo>
                    <a:pt x="588" y="379"/>
                    <a:pt x="588" y="379"/>
                    <a:pt x="588" y="379"/>
                  </a:cubicBezTo>
                  <a:cubicBezTo>
                    <a:pt x="588" y="374"/>
                    <a:pt x="589" y="368"/>
                    <a:pt x="589" y="362"/>
                  </a:cubicBezTo>
                  <a:cubicBezTo>
                    <a:pt x="590" y="362"/>
                    <a:pt x="591" y="362"/>
                    <a:pt x="592" y="362"/>
                  </a:cubicBezTo>
                  <a:cubicBezTo>
                    <a:pt x="592" y="368"/>
                    <a:pt x="593" y="374"/>
                    <a:pt x="593" y="379"/>
                  </a:cubicBezTo>
                  <a:cubicBezTo>
                    <a:pt x="594" y="379"/>
                    <a:pt x="596" y="379"/>
                    <a:pt x="597" y="379"/>
                  </a:cubicBezTo>
                  <a:cubicBezTo>
                    <a:pt x="597" y="374"/>
                    <a:pt x="597" y="368"/>
                    <a:pt x="598" y="362"/>
                  </a:cubicBezTo>
                  <a:cubicBezTo>
                    <a:pt x="599" y="362"/>
                    <a:pt x="600" y="362"/>
                    <a:pt x="601" y="362"/>
                  </a:cubicBezTo>
                  <a:cubicBezTo>
                    <a:pt x="601" y="367"/>
                    <a:pt x="602" y="372"/>
                    <a:pt x="602" y="377"/>
                  </a:cubicBezTo>
                  <a:cubicBezTo>
                    <a:pt x="603" y="377"/>
                    <a:pt x="604" y="377"/>
                    <a:pt x="606" y="377"/>
                  </a:cubicBezTo>
                  <a:cubicBezTo>
                    <a:pt x="606" y="378"/>
                    <a:pt x="606" y="378"/>
                    <a:pt x="606" y="379"/>
                  </a:cubicBezTo>
                  <a:cubicBezTo>
                    <a:pt x="607" y="379"/>
                    <a:pt x="609" y="379"/>
                    <a:pt x="610" y="379"/>
                  </a:cubicBezTo>
                  <a:cubicBezTo>
                    <a:pt x="610" y="378"/>
                    <a:pt x="610" y="378"/>
                    <a:pt x="610" y="377"/>
                  </a:cubicBezTo>
                  <a:cubicBezTo>
                    <a:pt x="612" y="377"/>
                    <a:pt x="613" y="377"/>
                    <a:pt x="615" y="377"/>
                  </a:cubicBezTo>
                  <a:cubicBezTo>
                    <a:pt x="615" y="379"/>
                    <a:pt x="615" y="380"/>
                    <a:pt x="615" y="381"/>
                  </a:cubicBezTo>
                  <a:cubicBezTo>
                    <a:pt x="616" y="382"/>
                    <a:pt x="617" y="382"/>
                    <a:pt x="617" y="382"/>
                  </a:cubicBezTo>
                  <a:cubicBezTo>
                    <a:pt x="617" y="383"/>
                    <a:pt x="617" y="384"/>
                    <a:pt x="617" y="385"/>
                  </a:cubicBezTo>
                  <a:cubicBezTo>
                    <a:pt x="617" y="385"/>
                    <a:pt x="617" y="385"/>
                    <a:pt x="617" y="385"/>
                  </a:cubicBezTo>
                  <a:cubicBezTo>
                    <a:pt x="617" y="387"/>
                    <a:pt x="617" y="389"/>
                    <a:pt x="617" y="391"/>
                  </a:cubicBezTo>
                  <a:cubicBezTo>
                    <a:pt x="620" y="391"/>
                    <a:pt x="624" y="391"/>
                    <a:pt x="628" y="391"/>
                  </a:cubicBezTo>
                  <a:cubicBezTo>
                    <a:pt x="628" y="386"/>
                    <a:pt x="628" y="381"/>
                    <a:pt x="628" y="375"/>
                  </a:cubicBezTo>
                  <a:cubicBezTo>
                    <a:pt x="627" y="375"/>
                    <a:pt x="626" y="375"/>
                    <a:pt x="625" y="375"/>
                  </a:cubicBezTo>
                  <a:cubicBezTo>
                    <a:pt x="625" y="374"/>
                    <a:pt x="625" y="374"/>
                    <a:pt x="625" y="373"/>
                  </a:cubicBezTo>
                  <a:cubicBezTo>
                    <a:pt x="627" y="373"/>
                    <a:pt x="629" y="373"/>
                    <a:pt x="630" y="373"/>
                  </a:cubicBezTo>
                  <a:cubicBezTo>
                    <a:pt x="630" y="370"/>
                    <a:pt x="630" y="368"/>
                    <a:pt x="630" y="365"/>
                  </a:cubicBezTo>
                  <a:cubicBezTo>
                    <a:pt x="643" y="365"/>
                    <a:pt x="656" y="365"/>
                    <a:pt x="668" y="365"/>
                  </a:cubicBezTo>
                  <a:cubicBezTo>
                    <a:pt x="668" y="368"/>
                    <a:pt x="668" y="370"/>
                    <a:pt x="668" y="373"/>
                  </a:cubicBezTo>
                  <a:cubicBezTo>
                    <a:pt x="672" y="373"/>
                    <a:pt x="676" y="373"/>
                    <a:pt x="679" y="372"/>
                  </a:cubicBezTo>
                  <a:cubicBezTo>
                    <a:pt x="679" y="370"/>
                    <a:pt x="679" y="367"/>
                    <a:pt x="679" y="364"/>
                  </a:cubicBezTo>
                  <a:cubicBezTo>
                    <a:pt x="681" y="364"/>
                    <a:pt x="682" y="364"/>
                    <a:pt x="683" y="364"/>
                  </a:cubicBezTo>
                  <a:cubicBezTo>
                    <a:pt x="683" y="360"/>
                    <a:pt x="683" y="355"/>
                    <a:pt x="683" y="350"/>
                  </a:cubicBezTo>
                  <a:cubicBezTo>
                    <a:pt x="685" y="350"/>
                    <a:pt x="687" y="350"/>
                    <a:pt x="688" y="350"/>
                  </a:cubicBezTo>
                  <a:cubicBezTo>
                    <a:pt x="689" y="350"/>
                    <a:pt x="689" y="349"/>
                    <a:pt x="690" y="349"/>
                  </a:cubicBezTo>
                  <a:cubicBezTo>
                    <a:pt x="691" y="349"/>
                    <a:pt x="693" y="349"/>
                    <a:pt x="695" y="349"/>
                  </a:cubicBezTo>
                  <a:cubicBezTo>
                    <a:pt x="695" y="349"/>
                    <a:pt x="696" y="350"/>
                    <a:pt x="696" y="350"/>
                  </a:cubicBezTo>
                  <a:cubicBezTo>
                    <a:pt x="698" y="350"/>
                    <a:pt x="700" y="350"/>
                    <a:pt x="702" y="350"/>
                  </a:cubicBezTo>
                  <a:cubicBezTo>
                    <a:pt x="702" y="355"/>
                    <a:pt x="702" y="359"/>
                    <a:pt x="702" y="364"/>
                  </a:cubicBezTo>
                  <a:cubicBezTo>
                    <a:pt x="707" y="364"/>
                    <a:pt x="712" y="364"/>
                    <a:pt x="717" y="364"/>
                  </a:cubicBezTo>
                  <a:cubicBezTo>
                    <a:pt x="717" y="362"/>
                    <a:pt x="717" y="360"/>
                    <a:pt x="717" y="358"/>
                  </a:cubicBezTo>
                  <a:cubicBezTo>
                    <a:pt x="718" y="358"/>
                    <a:pt x="718" y="358"/>
                    <a:pt x="719" y="358"/>
                  </a:cubicBezTo>
                  <a:cubicBezTo>
                    <a:pt x="719" y="360"/>
                    <a:pt x="719" y="362"/>
                    <a:pt x="719" y="364"/>
                  </a:cubicBezTo>
                  <a:cubicBezTo>
                    <a:pt x="725" y="364"/>
                    <a:pt x="725" y="364"/>
                    <a:pt x="725" y="364"/>
                  </a:cubicBezTo>
                  <a:cubicBezTo>
                    <a:pt x="725" y="300"/>
                    <a:pt x="725" y="300"/>
                    <a:pt x="725" y="300"/>
                  </a:cubicBezTo>
                  <a:cubicBezTo>
                    <a:pt x="744" y="300"/>
                    <a:pt x="744" y="300"/>
                    <a:pt x="744" y="300"/>
                  </a:cubicBezTo>
                  <a:cubicBezTo>
                    <a:pt x="744" y="295"/>
                    <a:pt x="744" y="295"/>
                    <a:pt x="744" y="295"/>
                  </a:cubicBezTo>
                  <a:cubicBezTo>
                    <a:pt x="747" y="295"/>
                    <a:pt x="747" y="295"/>
                    <a:pt x="747" y="295"/>
                  </a:cubicBezTo>
                  <a:cubicBezTo>
                    <a:pt x="747" y="298"/>
                    <a:pt x="747" y="298"/>
                    <a:pt x="747" y="298"/>
                  </a:cubicBezTo>
                  <a:cubicBezTo>
                    <a:pt x="756" y="298"/>
                    <a:pt x="756" y="298"/>
                    <a:pt x="756" y="298"/>
                  </a:cubicBezTo>
                  <a:cubicBezTo>
                    <a:pt x="756" y="295"/>
                    <a:pt x="756" y="295"/>
                    <a:pt x="756" y="295"/>
                  </a:cubicBezTo>
                  <a:cubicBezTo>
                    <a:pt x="758" y="295"/>
                    <a:pt x="758" y="295"/>
                    <a:pt x="758" y="295"/>
                  </a:cubicBezTo>
                  <a:cubicBezTo>
                    <a:pt x="758" y="302"/>
                    <a:pt x="758" y="302"/>
                    <a:pt x="758" y="302"/>
                  </a:cubicBezTo>
                  <a:cubicBezTo>
                    <a:pt x="761" y="302"/>
                    <a:pt x="761" y="302"/>
                    <a:pt x="761" y="302"/>
                  </a:cubicBezTo>
                  <a:cubicBezTo>
                    <a:pt x="761" y="308"/>
                    <a:pt x="761" y="308"/>
                    <a:pt x="761" y="308"/>
                  </a:cubicBezTo>
                  <a:cubicBezTo>
                    <a:pt x="772" y="308"/>
                    <a:pt x="772" y="308"/>
                    <a:pt x="772" y="308"/>
                  </a:cubicBezTo>
                  <a:cubicBezTo>
                    <a:pt x="772" y="323"/>
                    <a:pt x="772" y="323"/>
                    <a:pt x="772" y="323"/>
                  </a:cubicBezTo>
                  <a:cubicBezTo>
                    <a:pt x="773" y="323"/>
                    <a:pt x="773" y="323"/>
                    <a:pt x="773" y="323"/>
                  </a:cubicBezTo>
                  <a:cubicBezTo>
                    <a:pt x="773" y="313"/>
                    <a:pt x="773" y="313"/>
                    <a:pt x="773" y="313"/>
                  </a:cubicBezTo>
                  <a:cubicBezTo>
                    <a:pt x="778" y="313"/>
                    <a:pt x="778" y="313"/>
                    <a:pt x="778" y="313"/>
                  </a:cubicBezTo>
                  <a:cubicBezTo>
                    <a:pt x="778" y="330"/>
                    <a:pt x="778" y="330"/>
                    <a:pt x="778" y="330"/>
                  </a:cubicBezTo>
                  <a:cubicBezTo>
                    <a:pt x="793" y="330"/>
                    <a:pt x="793" y="330"/>
                    <a:pt x="793" y="330"/>
                  </a:cubicBezTo>
                  <a:cubicBezTo>
                    <a:pt x="793" y="324"/>
                    <a:pt x="793" y="324"/>
                    <a:pt x="793" y="324"/>
                  </a:cubicBezTo>
                  <a:cubicBezTo>
                    <a:pt x="799" y="324"/>
                    <a:pt x="799" y="324"/>
                    <a:pt x="799" y="324"/>
                  </a:cubicBezTo>
                  <a:cubicBezTo>
                    <a:pt x="799" y="332"/>
                    <a:pt x="799" y="332"/>
                    <a:pt x="799" y="332"/>
                  </a:cubicBezTo>
                  <a:cubicBezTo>
                    <a:pt x="801" y="332"/>
                    <a:pt x="801" y="332"/>
                    <a:pt x="801" y="332"/>
                  </a:cubicBezTo>
                  <a:cubicBezTo>
                    <a:pt x="801" y="324"/>
                    <a:pt x="801" y="324"/>
                    <a:pt x="801" y="324"/>
                  </a:cubicBezTo>
                  <a:cubicBezTo>
                    <a:pt x="808" y="324"/>
                    <a:pt x="808" y="324"/>
                    <a:pt x="808" y="324"/>
                  </a:cubicBezTo>
                  <a:cubicBezTo>
                    <a:pt x="808" y="306"/>
                    <a:pt x="808" y="306"/>
                    <a:pt x="808" y="306"/>
                  </a:cubicBezTo>
                  <a:cubicBezTo>
                    <a:pt x="812" y="306"/>
                    <a:pt x="812" y="306"/>
                    <a:pt x="812" y="306"/>
                  </a:cubicBezTo>
                  <a:cubicBezTo>
                    <a:pt x="817" y="286"/>
                    <a:pt x="817" y="286"/>
                    <a:pt x="817" y="286"/>
                  </a:cubicBezTo>
                  <a:cubicBezTo>
                    <a:pt x="822" y="286"/>
                    <a:pt x="822" y="286"/>
                    <a:pt x="822" y="286"/>
                  </a:cubicBezTo>
                  <a:cubicBezTo>
                    <a:pt x="828" y="306"/>
                    <a:pt x="828" y="306"/>
                    <a:pt x="828" y="306"/>
                  </a:cubicBezTo>
                  <a:cubicBezTo>
                    <a:pt x="832" y="306"/>
                    <a:pt x="832" y="306"/>
                    <a:pt x="832" y="306"/>
                  </a:cubicBezTo>
                  <a:cubicBezTo>
                    <a:pt x="832" y="336"/>
                    <a:pt x="832" y="336"/>
                    <a:pt x="832" y="336"/>
                  </a:cubicBezTo>
                  <a:cubicBezTo>
                    <a:pt x="835" y="336"/>
                    <a:pt x="835" y="336"/>
                    <a:pt x="835" y="336"/>
                  </a:cubicBezTo>
                  <a:cubicBezTo>
                    <a:pt x="835" y="357"/>
                    <a:pt x="835" y="357"/>
                    <a:pt x="835" y="357"/>
                  </a:cubicBezTo>
                  <a:cubicBezTo>
                    <a:pt x="837" y="357"/>
                    <a:pt x="837" y="357"/>
                    <a:pt x="837" y="357"/>
                  </a:cubicBezTo>
                  <a:cubicBezTo>
                    <a:pt x="837" y="350"/>
                    <a:pt x="837" y="350"/>
                    <a:pt x="837" y="350"/>
                  </a:cubicBezTo>
                  <a:cubicBezTo>
                    <a:pt x="840" y="355"/>
                    <a:pt x="840" y="355"/>
                    <a:pt x="840" y="355"/>
                  </a:cubicBezTo>
                  <a:cubicBezTo>
                    <a:pt x="843" y="355"/>
                    <a:pt x="843" y="355"/>
                    <a:pt x="843" y="355"/>
                  </a:cubicBezTo>
                  <a:cubicBezTo>
                    <a:pt x="843" y="315"/>
                    <a:pt x="843" y="315"/>
                    <a:pt x="843" y="315"/>
                  </a:cubicBezTo>
                  <a:cubicBezTo>
                    <a:pt x="857" y="315"/>
                    <a:pt x="857" y="315"/>
                    <a:pt x="857" y="315"/>
                  </a:cubicBezTo>
                  <a:cubicBezTo>
                    <a:pt x="863" y="322"/>
                    <a:pt x="863" y="322"/>
                    <a:pt x="863" y="322"/>
                  </a:cubicBezTo>
                  <a:cubicBezTo>
                    <a:pt x="863" y="315"/>
                    <a:pt x="863" y="315"/>
                    <a:pt x="863" y="315"/>
                  </a:cubicBezTo>
                  <a:cubicBezTo>
                    <a:pt x="864" y="315"/>
                    <a:pt x="864" y="315"/>
                    <a:pt x="864" y="315"/>
                  </a:cubicBezTo>
                  <a:cubicBezTo>
                    <a:pt x="864" y="314"/>
                    <a:pt x="864" y="314"/>
                    <a:pt x="864" y="314"/>
                  </a:cubicBezTo>
                  <a:cubicBezTo>
                    <a:pt x="869" y="314"/>
                    <a:pt x="869" y="314"/>
                    <a:pt x="869" y="314"/>
                  </a:cubicBezTo>
                  <a:cubicBezTo>
                    <a:pt x="869" y="303"/>
                    <a:pt x="869" y="303"/>
                    <a:pt x="869" y="303"/>
                  </a:cubicBezTo>
                  <a:cubicBezTo>
                    <a:pt x="872" y="303"/>
                    <a:pt x="872" y="303"/>
                    <a:pt x="872" y="303"/>
                  </a:cubicBezTo>
                  <a:cubicBezTo>
                    <a:pt x="872" y="297"/>
                    <a:pt x="872" y="297"/>
                    <a:pt x="872" y="297"/>
                  </a:cubicBezTo>
                  <a:cubicBezTo>
                    <a:pt x="873" y="297"/>
                    <a:pt x="873" y="297"/>
                    <a:pt x="873" y="297"/>
                  </a:cubicBezTo>
                  <a:cubicBezTo>
                    <a:pt x="873" y="286"/>
                    <a:pt x="873" y="286"/>
                    <a:pt x="873" y="286"/>
                  </a:cubicBezTo>
                  <a:cubicBezTo>
                    <a:pt x="881" y="286"/>
                    <a:pt x="881" y="286"/>
                    <a:pt x="881" y="286"/>
                  </a:cubicBezTo>
                  <a:cubicBezTo>
                    <a:pt x="881" y="272"/>
                    <a:pt x="881" y="272"/>
                    <a:pt x="881" y="272"/>
                  </a:cubicBezTo>
                  <a:cubicBezTo>
                    <a:pt x="885" y="272"/>
                    <a:pt x="885" y="272"/>
                    <a:pt x="885" y="272"/>
                  </a:cubicBezTo>
                  <a:cubicBezTo>
                    <a:pt x="885" y="269"/>
                    <a:pt x="885" y="269"/>
                    <a:pt x="885" y="269"/>
                  </a:cubicBezTo>
                  <a:cubicBezTo>
                    <a:pt x="888" y="269"/>
                    <a:pt x="888" y="269"/>
                    <a:pt x="888" y="269"/>
                  </a:cubicBezTo>
                  <a:cubicBezTo>
                    <a:pt x="888" y="255"/>
                    <a:pt x="888" y="255"/>
                    <a:pt x="888" y="255"/>
                  </a:cubicBezTo>
                  <a:cubicBezTo>
                    <a:pt x="890" y="255"/>
                    <a:pt x="890" y="255"/>
                    <a:pt x="890" y="255"/>
                  </a:cubicBezTo>
                  <a:cubicBezTo>
                    <a:pt x="890" y="251"/>
                    <a:pt x="890" y="251"/>
                    <a:pt x="890" y="251"/>
                  </a:cubicBezTo>
                  <a:cubicBezTo>
                    <a:pt x="893" y="251"/>
                    <a:pt x="893" y="251"/>
                    <a:pt x="893" y="251"/>
                  </a:cubicBezTo>
                  <a:cubicBezTo>
                    <a:pt x="893" y="237"/>
                    <a:pt x="893" y="237"/>
                    <a:pt x="893" y="237"/>
                  </a:cubicBezTo>
                  <a:cubicBezTo>
                    <a:pt x="906" y="237"/>
                    <a:pt x="906" y="237"/>
                    <a:pt x="906" y="237"/>
                  </a:cubicBezTo>
                  <a:cubicBezTo>
                    <a:pt x="906" y="231"/>
                    <a:pt x="906" y="231"/>
                    <a:pt x="906" y="231"/>
                  </a:cubicBezTo>
                  <a:cubicBezTo>
                    <a:pt x="921" y="231"/>
                    <a:pt x="921" y="231"/>
                    <a:pt x="921" y="231"/>
                  </a:cubicBezTo>
                  <a:cubicBezTo>
                    <a:pt x="921" y="227"/>
                    <a:pt x="921" y="227"/>
                    <a:pt x="921" y="227"/>
                  </a:cubicBezTo>
                  <a:cubicBezTo>
                    <a:pt x="930" y="227"/>
                    <a:pt x="930" y="227"/>
                    <a:pt x="930" y="227"/>
                  </a:cubicBezTo>
                  <a:cubicBezTo>
                    <a:pt x="930" y="231"/>
                    <a:pt x="930" y="231"/>
                    <a:pt x="930" y="231"/>
                  </a:cubicBezTo>
                  <a:cubicBezTo>
                    <a:pt x="932" y="231"/>
                    <a:pt x="932" y="231"/>
                    <a:pt x="932" y="231"/>
                  </a:cubicBezTo>
                  <a:cubicBezTo>
                    <a:pt x="932" y="229"/>
                    <a:pt x="932" y="229"/>
                    <a:pt x="932" y="229"/>
                  </a:cubicBezTo>
                  <a:cubicBezTo>
                    <a:pt x="937" y="229"/>
                    <a:pt x="937" y="229"/>
                    <a:pt x="937" y="229"/>
                  </a:cubicBezTo>
                  <a:cubicBezTo>
                    <a:pt x="937" y="231"/>
                    <a:pt x="937" y="231"/>
                    <a:pt x="937" y="231"/>
                  </a:cubicBezTo>
                  <a:cubicBezTo>
                    <a:pt x="940" y="231"/>
                    <a:pt x="940" y="231"/>
                    <a:pt x="940" y="231"/>
                  </a:cubicBezTo>
                  <a:cubicBezTo>
                    <a:pt x="940" y="227"/>
                    <a:pt x="940" y="227"/>
                    <a:pt x="940" y="227"/>
                  </a:cubicBezTo>
                  <a:cubicBezTo>
                    <a:pt x="947" y="227"/>
                    <a:pt x="947" y="227"/>
                    <a:pt x="947" y="227"/>
                  </a:cubicBezTo>
                  <a:cubicBezTo>
                    <a:pt x="947" y="231"/>
                    <a:pt x="947" y="231"/>
                    <a:pt x="947" y="231"/>
                  </a:cubicBezTo>
                  <a:cubicBezTo>
                    <a:pt x="958" y="231"/>
                    <a:pt x="958" y="231"/>
                    <a:pt x="958" y="231"/>
                  </a:cubicBezTo>
                  <a:cubicBezTo>
                    <a:pt x="958" y="238"/>
                    <a:pt x="958" y="238"/>
                    <a:pt x="958" y="238"/>
                  </a:cubicBezTo>
                  <a:cubicBezTo>
                    <a:pt x="965" y="238"/>
                    <a:pt x="965" y="238"/>
                    <a:pt x="965" y="238"/>
                  </a:cubicBezTo>
                  <a:cubicBezTo>
                    <a:pt x="965" y="276"/>
                    <a:pt x="965" y="276"/>
                    <a:pt x="965" y="276"/>
                  </a:cubicBezTo>
                  <a:cubicBezTo>
                    <a:pt x="968" y="276"/>
                    <a:pt x="968" y="276"/>
                    <a:pt x="968" y="276"/>
                  </a:cubicBezTo>
                  <a:cubicBezTo>
                    <a:pt x="968" y="261"/>
                    <a:pt x="968" y="261"/>
                    <a:pt x="968" y="261"/>
                  </a:cubicBezTo>
                  <a:cubicBezTo>
                    <a:pt x="987" y="261"/>
                    <a:pt x="987" y="261"/>
                    <a:pt x="987" y="261"/>
                  </a:cubicBezTo>
                  <a:cubicBezTo>
                    <a:pt x="987" y="276"/>
                    <a:pt x="987" y="276"/>
                    <a:pt x="987" y="276"/>
                  </a:cubicBezTo>
                  <a:cubicBezTo>
                    <a:pt x="989" y="276"/>
                    <a:pt x="989" y="276"/>
                    <a:pt x="989" y="276"/>
                  </a:cubicBezTo>
                  <a:cubicBezTo>
                    <a:pt x="989" y="316"/>
                    <a:pt x="989" y="316"/>
                    <a:pt x="989" y="316"/>
                  </a:cubicBezTo>
                  <a:cubicBezTo>
                    <a:pt x="992" y="315"/>
                    <a:pt x="992" y="315"/>
                    <a:pt x="992" y="315"/>
                  </a:cubicBezTo>
                  <a:cubicBezTo>
                    <a:pt x="993" y="283"/>
                    <a:pt x="993" y="283"/>
                    <a:pt x="993" y="283"/>
                  </a:cubicBezTo>
                  <a:cubicBezTo>
                    <a:pt x="994" y="315"/>
                    <a:pt x="994" y="315"/>
                    <a:pt x="994" y="315"/>
                  </a:cubicBezTo>
                  <a:cubicBezTo>
                    <a:pt x="997" y="316"/>
                    <a:pt x="997" y="316"/>
                    <a:pt x="997" y="316"/>
                  </a:cubicBezTo>
                  <a:cubicBezTo>
                    <a:pt x="1000" y="335"/>
                    <a:pt x="1000" y="335"/>
                    <a:pt x="1000" y="335"/>
                  </a:cubicBezTo>
                  <a:cubicBezTo>
                    <a:pt x="1008" y="340"/>
                    <a:pt x="1008" y="340"/>
                    <a:pt x="1008" y="340"/>
                  </a:cubicBezTo>
                  <a:cubicBezTo>
                    <a:pt x="1008" y="332"/>
                    <a:pt x="1008" y="332"/>
                    <a:pt x="1008" y="332"/>
                  </a:cubicBezTo>
                  <a:cubicBezTo>
                    <a:pt x="1011" y="332"/>
                    <a:pt x="1011" y="332"/>
                    <a:pt x="1011" y="332"/>
                  </a:cubicBezTo>
                  <a:cubicBezTo>
                    <a:pt x="1011" y="327"/>
                    <a:pt x="1011" y="327"/>
                    <a:pt x="1011" y="327"/>
                  </a:cubicBezTo>
                  <a:cubicBezTo>
                    <a:pt x="1035" y="327"/>
                    <a:pt x="1035" y="327"/>
                    <a:pt x="1035" y="327"/>
                  </a:cubicBezTo>
                  <a:cubicBezTo>
                    <a:pt x="1035" y="329"/>
                    <a:pt x="1035" y="329"/>
                    <a:pt x="1035" y="329"/>
                  </a:cubicBezTo>
                  <a:cubicBezTo>
                    <a:pt x="1038" y="329"/>
                    <a:pt x="1038" y="329"/>
                    <a:pt x="1038" y="329"/>
                  </a:cubicBezTo>
                  <a:cubicBezTo>
                    <a:pt x="1038" y="323"/>
                    <a:pt x="1038" y="323"/>
                    <a:pt x="1038" y="323"/>
                  </a:cubicBezTo>
                  <a:cubicBezTo>
                    <a:pt x="1042" y="323"/>
                    <a:pt x="1042" y="323"/>
                    <a:pt x="1042" y="323"/>
                  </a:cubicBezTo>
                  <a:cubicBezTo>
                    <a:pt x="1042" y="330"/>
                    <a:pt x="1042" y="330"/>
                    <a:pt x="1042" y="330"/>
                  </a:cubicBezTo>
                  <a:cubicBezTo>
                    <a:pt x="1044" y="330"/>
                    <a:pt x="1044" y="330"/>
                    <a:pt x="1044" y="330"/>
                  </a:cubicBezTo>
                  <a:cubicBezTo>
                    <a:pt x="1044" y="322"/>
                    <a:pt x="1044" y="322"/>
                    <a:pt x="1044" y="322"/>
                  </a:cubicBezTo>
                  <a:cubicBezTo>
                    <a:pt x="1049" y="322"/>
                    <a:pt x="1049" y="322"/>
                    <a:pt x="1049" y="322"/>
                  </a:cubicBezTo>
                  <a:cubicBezTo>
                    <a:pt x="1049" y="318"/>
                    <a:pt x="1049" y="318"/>
                    <a:pt x="1049" y="318"/>
                  </a:cubicBezTo>
                  <a:cubicBezTo>
                    <a:pt x="1058" y="318"/>
                    <a:pt x="1058" y="318"/>
                    <a:pt x="1058" y="318"/>
                  </a:cubicBezTo>
                  <a:cubicBezTo>
                    <a:pt x="1058" y="308"/>
                    <a:pt x="1058" y="308"/>
                    <a:pt x="1058" y="308"/>
                  </a:cubicBezTo>
                  <a:cubicBezTo>
                    <a:pt x="1061" y="307"/>
                    <a:pt x="1061" y="307"/>
                    <a:pt x="1061" y="307"/>
                  </a:cubicBezTo>
                  <a:cubicBezTo>
                    <a:pt x="1061" y="305"/>
                    <a:pt x="1061" y="305"/>
                    <a:pt x="1061" y="305"/>
                  </a:cubicBezTo>
                  <a:cubicBezTo>
                    <a:pt x="1069" y="305"/>
                    <a:pt x="1069" y="305"/>
                    <a:pt x="1069" y="305"/>
                  </a:cubicBezTo>
                  <a:cubicBezTo>
                    <a:pt x="1069" y="299"/>
                    <a:pt x="1069" y="299"/>
                    <a:pt x="1069" y="299"/>
                  </a:cubicBezTo>
                  <a:cubicBezTo>
                    <a:pt x="1073" y="299"/>
                    <a:pt x="1073" y="299"/>
                    <a:pt x="1073" y="299"/>
                  </a:cubicBezTo>
                  <a:cubicBezTo>
                    <a:pt x="1073" y="281"/>
                    <a:pt x="1073" y="281"/>
                    <a:pt x="1073" y="281"/>
                  </a:cubicBezTo>
                  <a:cubicBezTo>
                    <a:pt x="1080" y="281"/>
                    <a:pt x="1080" y="281"/>
                    <a:pt x="1080" y="281"/>
                  </a:cubicBezTo>
                  <a:cubicBezTo>
                    <a:pt x="1080" y="279"/>
                    <a:pt x="1080" y="279"/>
                    <a:pt x="1080" y="279"/>
                  </a:cubicBezTo>
                  <a:cubicBezTo>
                    <a:pt x="1084" y="279"/>
                    <a:pt x="1084" y="279"/>
                    <a:pt x="1084" y="279"/>
                  </a:cubicBezTo>
                  <a:cubicBezTo>
                    <a:pt x="1084" y="257"/>
                    <a:pt x="1084" y="257"/>
                    <a:pt x="1084" y="257"/>
                  </a:cubicBezTo>
                  <a:cubicBezTo>
                    <a:pt x="1093" y="257"/>
                    <a:pt x="1093" y="257"/>
                    <a:pt x="1093" y="257"/>
                  </a:cubicBezTo>
                  <a:cubicBezTo>
                    <a:pt x="1093" y="248"/>
                    <a:pt x="1093" y="248"/>
                    <a:pt x="1093" y="248"/>
                  </a:cubicBezTo>
                  <a:cubicBezTo>
                    <a:pt x="1110" y="248"/>
                    <a:pt x="1110" y="248"/>
                    <a:pt x="1110" y="248"/>
                  </a:cubicBezTo>
                  <a:cubicBezTo>
                    <a:pt x="1110" y="258"/>
                    <a:pt x="1110" y="258"/>
                    <a:pt x="1110" y="258"/>
                  </a:cubicBezTo>
                  <a:cubicBezTo>
                    <a:pt x="1123" y="258"/>
                    <a:pt x="1123" y="258"/>
                    <a:pt x="1123" y="258"/>
                  </a:cubicBezTo>
                  <a:cubicBezTo>
                    <a:pt x="1123" y="280"/>
                    <a:pt x="1123" y="280"/>
                    <a:pt x="1123" y="280"/>
                  </a:cubicBezTo>
                  <a:cubicBezTo>
                    <a:pt x="1129" y="280"/>
                    <a:pt x="1129" y="280"/>
                    <a:pt x="1129" y="280"/>
                  </a:cubicBezTo>
                  <a:cubicBezTo>
                    <a:pt x="1129" y="329"/>
                    <a:pt x="1129" y="329"/>
                    <a:pt x="1129" y="329"/>
                  </a:cubicBezTo>
                  <a:cubicBezTo>
                    <a:pt x="1132" y="329"/>
                    <a:pt x="1132" y="329"/>
                    <a:pt x="1132" y="329"/>
                  </a:cubicBezTo>
                  <a:cubicBezTo>
                    <a:pt x="1136" y="316"/>
                    <a:pt x="1136" y="316"/>
                    <a:pt x="1136" y="316"/>
                  </a:cubicBezTo>
                  <a:cubicBezTo>
                    <a:pt x="1139" y="322"/>
                    <a:pt x="1139" y="322"/>
                    <a:pt x="1139" y="322"/>
                  </a:cubicBezTo>
                  <a:cubicBezTo>
                    <a:pt x="1138" y="322"/>
                    <a:pt x="1138" y="322"/>
                    <a:pt x="1138" y="322"/>
                  </a:cubicBezTo>
                  <a:cubicBezTo>
                    <a:pt x="1138" y="329"/>
                    <a:pt x="1138" y="329"/>
                    <a:pt x="1138" y="329"/>
                  </a:cubicBezTo>
                  <a:cubicBezTo>
                    <a:pt x="1142" y="329"/>
                    <a:pt x="1142" y="329"/>
                    <a:pt x="1142" y="329"/>
                  </a:cubicBezTo>
                  <a:cubicBezTo>
                    <a:pt x="1142" y="344"/>
                    <a:pt x="1142" y="344"/>
                    <a:pt x="1142" y="344"/>
                  </a:cubicBezTo>
                  <a:cubicBezTo>
                    <a:pt x="1146" y="344"/>
                    <a:pt x="1146" y="344"/>
                    <a:pt x="1146" y="344"/>
                  </a:cubicBezTo>
                  <a:cubicBezTo>
                    <a:pt x="1146" y="355"/>
                    <a:pt x="1146" y="355"/>
                    <a:pt x="1146" y="355"/>
                  </a:cubicBezTo>
                  <a:cubicBezTo>
                    <a:pt x="1153" y="355"/>
                    <a:pt x="1153" y="355"/>
                    <a:pt x="1153" y="355"/>
                  </a:cubicBezTo>
                  <a:cubicBezTo>
                    <a:pt x="1153" y="351"/>
                    <a:pt x="1153" y="351"/>
                    <a:pt x="1153" y="351"/>
                  </a:cubicBezTo>
                  <a:cubicBezTo>
                    <a:pt x="1161" y="351"/>
                    <a:pt x="1161" y="351"/>
                    <a:pt x="1161" y="351"/>
                  </a:cubicBezTo>
                  <a:cubicBezTo>
                    <a:pt x="1161" y="340"/>
                    <a:pt x="1161" y="340"/>
                    <a:pt x="1161" y="340"/>
                  </a:cubicBezTo>
                  <a:cubicBezTo>
                    <a:pt x="1180" y="340"/>
                    <a:pt x="1180" y="340"/>
                    <a:pt x="1180" y="340"/>
                  </a:cubicBezTo>
                  <a:cubicBezTo>
                    <a:pt x="1180" y="343"/>
                    <a:pt x="1180" y="343"/>
                    <a:pt x="1180" y="343"/>
                  </a:cubicBezTo>
                  <a:cubicBezTo>
                    <a:pt x="1182" y="343"/>
                    <a:pt x="1182" y="343"/>
                    <a:pt x="1182" y="343"/>
                  </a:cubicBezTo>
                  <a:cubicBezTo>
                    <a:pt x="1182" y="344"/>
                    <a:pt x="1182" y="344"/>
                    <a:pt x="1182" y="344"/>
                  </a:cubicBezTo>
                  <a:cubicBezTo>
                    <a:pt x="1183" y="344"/>
                    <a:pt x="1183" y="344"/>
                    <a:pt x="1183" y="344"/>
                  </a:cubicBezTo>
                  <a:cubicBezTo>
                    <a:pt x="1183" y="340"/>
                    <a:pt x="1183" y="340"/>
                    <a:pt x="1183" y="340"/>
                  </a:cubicBezTo>
                  <a:cubicBezTo>
                    <a:pt x="1187" y="340"/>
                    <a:pt x="1187" y="340"/>
                    <a:pt x="1187" y="340"/>
                  </a:cubicBezTo>
                  <a:cubicBezTo>
                    <a:pt x="1187" y="348"/>
                    <a:pt x="1187" y="348"/>
                    <a:pt x="1187" y="348"/>
                  </a:cubicBezTo>
                  <a:cubicBezTo>
                    <a:pt x="1190" y="348"/>
                    <a:pt x="1190" y="348"/>
                    <a:pt x="1190" y="348"/>
                  </a:cubicBezTo>
                  <a:cubicBezTo>
                    <a:pt x="1190" y="344"/>
                    <a:pt x="1190" y="344"/>
                    <a:pt x="1190" y="344"/>
                  </a:cubicBezTo>
                  <a:cubicBezTo>
                    <a:pt x="1194" y="344"/>
                    <a:pt x="1194" y="344"/>
                    <a:pt x="1194" y="344"/>
                  </a:cubicBezTo>
                  <a:cubicBezTo>
                    <a:pt x="1194" y="333"/>
                    <a:pt x="1194" y="333"/>
                    <a:pt x="1194" y="333"/>
                  </a:cubicBezTo>
                  <a:cubicBezTo>
                    <a:pt x="1209" y="333"/>
                    <a:pt x="1209" y="333"/>
                    <a:pt x="1209" y="333"/>
                  </a:cubicBezTo>
                  <a:cubicBezTo>
                    <a:pt x="1209" y="336"/>
                    <a:pt x="1209" y="336"/>
                    <a:pt x="1209" y="336"/>
                  </a:cubicBezTo>
                  <a:cubicBezTo>
                    <a:pt x="1212" y="336"/>
                    <a:pt x="1212" y="336"/>
                    <a:pt x="1212" y="336"/>
                  </a:cubicBezTo>
                  <a:cubicBezTo>
                    <a:pt x="1212" y="330"/>
                    <a:pt x="1212" y="330"/>
                    <a:pt x="1212" y="330"/>
                  </a:cubicBezTo>
                  <a:cubicBezTo>
                    <a:pt x="1220" y="330"/>
                    <a:pt x="1220" y="330"/>
                    <a:pt x="1220" y="330"/>
                  </a:cubicBezTo>
                  <a:cubicBezTo>
                    <a:pt x="1220" y="318"/>
                    <a:pt x="1220" y="318"/>
                    <a:pt x="1220" y="318"/>
                  </a:cubicBezTo>
                  <a:cubicBezTo>
                    <a:pt x="1227" y="318"/>
                    <a:pt x="1227" y="318"/>
                    <a:pt x="1227" y="318"/>
                  </a:cubicBezTo>
                  <a:cubicBezTo>
                    <a:pt x="1227" y="322"/>
                    <a:pt x="1227" y="322"/>
                    <a:pt x="1227" y="322"/>
                  </a:cubicBezTo>
                  <a:cubicBezTo>
                    <a:pt x="1231" y="322"/>
                    <a:pt x="1231" y="322"/>
                    <a:pt x="1231" y="322"/>
                  </a:cubicBezTo>
                  <a:cubicBezTo>
                    <a:pt x="1231" y="311"/>
                    <a:pt x="1231" y="311"/>
                    <a:pt x="1231" y="311"/>
                  </a:cubicBezTo>
                  <a:cubicBezTo>
                    <a:pt x="1238" y="311"/>
                    <a:pt x="1238" y="311"/>
                    <a:pt x="1238" y="311"/>
                  </a:cubicBezTo>
                  <a:cubicBezTo>
                    <a:pt x="1238" y="318"/>
                    <a:pt x="1238" y="318"/>
                    <a:pt x="1238" y="318"/>
                  </a:cubicBezTo>
                  <a:cubicBezTo>
                    <a:pt x="1249" y="318"/>
                    <a:pt x="1249" y="318"/>
                    <a:pt x="1249" y="318"/>
                  </a:cubicBezTo>
                  <a:cubicBezTo>
                    <a:pt x="1249" y="314"/>
                    <a:pt x="1249" y="314"/>
                    <a:pt x="1249" y="314"/>
                  </a:cubicBezTo>
                  <a:cubicBezTo>
                    <a:pt x="1257" y="314"/>
                    <a:pt x="1257" y="314"/>
                    <a:pt x="1257" y="314"/>
                  </a:cubicBezTo>
                  <a:cubicBezTo>
                    <a:pt x="1257" y="318"/>
                    <a:pt x="1257" y="318"/>
                    <a:pt x="1257" y="318"/>
                  </a:cubicBezTo>
                  <a:cubicBezTo>
                    <a:pt x="1260" y="318"/>
                    <a:pt x="1260" y="318"/>
                    <a:pt x="1260" y="318"/>
                  </a:cubicBezTo>
                  <a:cubicBezTo>
                    <a:pt x="1260" y="325"/>
                    <a:pt x="1260" y="325"/>
                    <a:pt x="1260" y="325"/>
                  </a:cubicBezTo>
                  <a:cubicBezTo>
                    <a:pt x="1264" y="325"/>
                    <a:pt x="1264" y="325"/>
                    <a:pt x="1264" y="325"/>
                  </a:cubicBezTo>
                  <a:cubicBezTo>
                    <a:pt x="1264" y="330"/>
                    <a:pt x="1264" y="330"/>
                    <a:pt x="1264" y="330"/>
                  </a:cubicBezTo>
                  <a:cubicBezTo>
                    <a:pt x="1286" y="330"/>
                    <a:pt x="1286" y="330"/>
                    <a:pt x="1286" y="330"/>
                  </a:cubicBezTo>
                  <a:cubicBezTo>
                    <a:pt x="1286" y="344"/>
                    <a:pt x="1286" y="344"/>
                    <a:pt x="1286" y="344"/>
                  </a:cubicBezTo>
                  <a:cubicBezTo>
                    <a:pt x="1294" y="344"/>
                    <a:pt x="1294" y="344"/>
                    <a:pt x="1294" y="344"/>
                  </a:cubicBezTo>
                  <a:cubicBezTo>
                    <a:pt x="1294" y="340"/>
                    <a:pt x="1294" y="340"/>
                    <a:pt x="1294" y="340"/>
                  </a:cubicBezTo>
                  <a:cubicBezTo>
                    <a:pt x="1316" y="340"/>
                    <a:pt x="1316" y="340"/>
                    <a:pt x="1316" y="340"/>
                  </a:cubicBezTo>
                  <a:cubicBezTo>
                    <a:pt x="1316" y="335"/>
                    <a:pt x="1316" y="335"/>
                    <a:pt x="1316" y="335"/>
                  </a:cubicBezTo>
                  <a:cubicBezTo>
                    <a:pt x="1320" y="333"/>
                    <a:pt x="1320" y="333"/>
                    <a:pt x="1320" y="333"/>
                  </a:cubicBezTo>
                  <a:cubicBezTo>
                    <a:pt x="1320" y="318"/>
                    <a:pt x="1320" y="318"/>
                    <a:pt x="1320" y="318"/>
                  </a:cubicBezTo>
                  <a:cubicBezTo>
                    <a:pt x="1327" y="318"/>
                    <a:pt x="1327" y="318"/>
                    <a:pt x="1327" y="318"/>
                  </a:cubicBezTo>
                  <a:cubicBezTo>
                    <a:pt x="1330" y="327"/>
                    <a:pt x="1330" y="327"/>
                    <a:pt x="1330" y="327"/>
                  </a:cubicBezTo>
                  <a:cubicBezTo>
                    <a:pt x="1331" y="324"/>
                    <a:pt x="1331" y="324"/>
                    <a:pt x="1331" y="324"/>
                  </a:cubicBezTo>
                  <a:cubicBezTo>
                    <a:pt x="1337" y="323"/>
                    <a:pt x="1337" y="323"/>
                    <a:pt x="1337" y="323"/>
                  </a:cubicBezTo>
                  <a:cubicBezTo>
                    <a:pt x="1336" y="282"/>
                    <a:pt x="1336" y="282"/>
                    <a:pt x="1336" y="282"/>
                  </a:cubicBezTo>
                  <a:cubicBezTo>
                    <a:pt x="1342" y="283"/>
                    <a:pt x="1342" y="283"/>
                    <a:pt x="1342" y="283"/>
                  </a:cubicBezTo>
                  <a:cubicBezTo>
                    <a:pt x="1342" y="218"/>
                    <a:pt x="1342" y="218"/>
                    <a:pt x="1342" y="218"/>
                  </a:cubicBezTo>
                  <a:cubicBezTo>
                    <a:pt x="1351" y="218"/>
                    <a:pt x="1351" y="218"/>
                    <a:pt x="1351" y="218"/>
                  </a:cubicBezTo>
                  <a:cubicBezTo>
                    <a:pt x="1351" y="165"/>
                    <a:pt x="1351" y="165"/>
                    <a:pt x="1351" y="165"/>
                  </a:cubicBezTo>
                  <a:cubicBezTo>
                    <a:pt x="1353" y="162"/>
                    <a:pt x="1353" y="162"/>
                    <a:pt x="1353" y="162"/>
                  </a:cubicBezTo>
                  <a:cubicBezTo>
                    <a:pt x="1353" y="151"/>
                    <a:pt x="1353" y="151"/>
                    <a:pt x="1353" y="151"/>
                  </a:cubicBezTo>
                  <a:cubicBezTo>
                    <a:pt x="1361" y="151"/>
                    <a:pt x="1361" y="151"/>
                    <a:pt x="1361" y="151"/>
                  </a:cubicBezTo>
                  <a:cubicBezTo>
                    <a:pt x="1380" y="114"/>
                    <a:pt x="1380" y="114"/>
                    <a:pt x="1380" y="114"/>
                  </a:cubicBezTo>
                  <a:cubicBezTo>
                    <a:pt x="1381" y="0"/>
                    <a:pt x="1381" y="0"/>
                    <a:pt x="1381" y="0"/>
                  </a:cubicBezTo>
                  <a:cubicBezTo>
                    <a:pt x="1383" y="114"/>
                    <a:pt x="1383" y="114"/>
                    <a:pt x="1383" y="114"/>
                  </a:cubicBezTo>
                  <a:cubicBezTo>
                    <a:pt x="1401" y="152"/>
                    <a:pt x="1401" y="152"/>
                    <a:pt x="1401" y="152"/>
                  </a:cubicBezTo>
                  <a:cubicBezTo>
                    <a:pt x="1409" y="152"/>
                    <a:pt x="1409" y="152"/>
                    <a:pt x="1409" y="152"/>
                  </a:cubicBezTo>
                  <a:cubicBezTo>
                    <a:pt x="1409" y="164"/>
                    <a:pt x="1409" y="164"/>
                    <a:pt x="1409" y="164"/>
                  </a:cubicBezTo>
                  <a:cubicBezTo>
                    <a:pt x="1411" y="165"/>
                    <a:pt x="1411" y="165"/>
                    <a:pt x="1411" y="165"/>
                  </a:cubicBezTo>
                  <a:cubicBezTo>
                    <a:pt x="1411" y="218"/>
                    <a:pt x="1411" y="218"/>
                    <a:pt x="1411" y="218"/>
                  </a:cubicBezTo>
                  <a:cubicBezTo>
                    <a:pt x="1418" y="218"/>
                    <a:pt x="1418" y="218"/>
                    <a:pt x="1418" y="218"/>
                  </a:cubicBezTo>
                  <a:cubicBezTo>
                    <a:pt x="1418" y="281"/>
                    <a:pt x="1418" y="281"/>
                    <a:pt x="1418" y="281"/>
                  </a:cubicBezTo>
                  <a:cubicBezTo>
                    <a:pt x="1426" y="281"/>
                    <a:pt x="1426" y="281"/>
                    <a:pt x="1426" y="281"/>
                  </a:cubicBezTo>
                  <a:cubicBezTo>
                    <a:pt x="1426" y="338"/>
                    <a:pt x="1426" y="338"/>
                    <a:pt x="1426" y="338"/>
                  </a:cubicBezTo>
                  <a:cubicBezTo>
                    <a:pt x="1439" y="337"/>
                    <a:pt x="1439" y="337"/>
                    <a:pt x="1439" y="337"/>
                  </a:cubicBezTo>
                  <a:cubicBezTo>
                    <a:pt x="1441" y="332"/>
                    <a:pt x="1441" y="332"/>
                    <a:pt x="1441" y="332"/>
                  </a:cubicBezTo>
                  <a:cubicBezTo>
                    <a:pt x="1448" y="331"/>
                    <a:pt x="1448" y="331"/>
                    <a:pt x="1448" y="331"/>
                  </a:cubicBezTo>
                  <a:cubicBezTo>
                    <a:pt x="1450" y="335"/>
                    <a:pt x="1450" y="335"/>
                    <a:pt x="1450" y="335"/>
                  </a:cubicBezTo>
                  <a:cubicBezTo>
                    <a:pt x="1460" y="335"/>
                    <a:pt x="1460" y="335"/>
                    <a:pt x="1460" y="335"/>
                  </a:cubicBezTo>
                  <a:cubicBezTo>
                    <a:pt x="1460" y="410"/>
                    <a:pt x="1460" y="410"/>
                    <a:pt x="1460" y="410"/>
                  </a:cubicBezTo>
                  <a:cubicBezTo>
                    <a:pt x="0" y="410"/>
                    <a:pt x="0" y="410"/>
                    <a:pt x="0"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1800"/>
            </a:p>
          </p:txBody>
        </p:sp>
      </p:grpSp>
      <p:sp>
        <p:nvSpPr>
          <p:cNvPr id="8" name="Rectangle 7">
            <a:extLst>
              <a:ext uri="{FF2B5EF4-FFF2-40B4-BE49-F238E27FC236}">
                <a16:creationId xmlns:a16="http://schemas.microsoft.com/office/drawing/2014/main" id="{1DC4D096-D5EC-4A9B-B4C7-30341A8182EC}"/>
              </a:ext>
            </a:extLst>
          </p:cNvPr>
          <p:cNvSpPr/>
          <p:nvPr userDrawn="1"/>
        </p:nvSpPr>
        <p:spPr>
          <a:xfrm>
            <a:off x="0" y="6602054"/>
            <a:ext cx="12191628" cy="2559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9">
            <a:extLst>
              <a:ext uri="{FF2B5EF4-FFF2-40B4-BE49-F238E27FC236}">
                <a16:creationId xmlns:a16="http://schemas.microsoft.com/office/drawing/2014/main" id="{0FF00ADD-BC5B-4931-A817-0ED03553B833}"/>
              </a:ext>
            </a:extLst>
          </p:cNvPr>
          <p:cNvSpPr>
            <a:spLocks noGrp="1"/>
          </p:cNvSpPr>
          <p:nvPr>
            <p:ph type="body" sz="quarter" idx="43" hasCustomPrompt="1"/>
          </p:nvPr>
        </p:nvSpPr>
        <p:spPr>
          <a:xfrm>
            <a:off x="546538" y="216998"/>
            <a:ext cx="11350188"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597697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710C161-0AF1-4044-A1DF-37B7E35E72EA}"/>
              </a:ext>
            </a:extLst>
          </p:cNvPr>
          <p:cNvSpPr/>
          <p:nvPr userDrawn="1"/>
        </p:nvSpPr>
        <p:spPr>
          <a:xfrm>
            <a:off x="0" y="0"/>
            <a:ext cx="12192000" cy="1105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546538" y="216998"/>
            <a:ext cx="11350188"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grpSp>
        <p:nvGrpSpPr>
          <p:cNvPr id="4" name="Graphic 11">
            <a:extLst>
              <a:ext uri="{FF2B5EF4-FFF2-40B4-BE49-F238E27FC236}">
                <a16:creationId xmlns:a16="http://schemas.microsoft.com/office/drawing/2014/main" id="{5B05E873-8D92-4846-A887-846BF2075D93}"/>
              </a:ext>
            </a:extLst>
          </p:cNvPr>
          <p:cNvGrpSpPr/>
          <p:nvPr userDrawn="1"/>
        </p:nvGrpSpPr>
        <p:grpSpPr>
          <a:xfrm rot="20940000">
            <a:off x="9327756" y="361555"/>
            <a:ext cx="2699896" cy="435132"/>
            <a:chOff x="667265" y="831768"/>
            <a:chExt cx="7797114" cy="1256630"/>
          </a:xfrm>
          <a:solidFill>
            <a:schemeClr val="bg1"/>
          </a:solidFill>
        </p:grpSpPr>
        <p:sp>
          <p:nvSpPr>
            <p:cNvPr id="5" name="Freeform: Shape 4">
              <a:extLst>
                <a:ext uri="{FF2B5EF4-FFF2-40B4-BE49-F238E27FC236}">
                  <a16:creationId xmlns:a16="http://schemas.microsoft.com/office/drawing/2014/main" id="{557BC061-6A34-4BBD-930D-2D703A7C7CCC}"/>
                </a:ext>
              </a:extLst>
            </p:cNvPr>
            <p:cNvSpPr/>
            <p:nvPr/>
          </p:nvSpPr>
          <p:spPr>
            <a:xfrm>
              <a:off x="5891074" y="1069798"/>
              <a:ext cx="2572876" cy="541765"/>
            </a:xfrm>
            <a:custGeom>
              <a:avLst/>
              <a:gdLst>
                <a:gd name="connsiteX0" fmla="*/ 0 w 2572876"/>
                <a:gd name="connsiteY0" fmla="*/ 0 h 541765"/>
                <a:gd name="connsiteX1" fmla="*/ 2571161 w 2572876"/>
                <a:gd name="connsiteY1" fmla="*/ 0 h 541765"/>
                <a:gd name="connsiteX2" fmla="*/ 2572876 w 2572876"/>
                <a:gd name="connsiteY2" fmla="*/ 28306 h 541765"/>
                <a:gd name="connsiteX3" fmla="*/ 2498679 w 2572876"/>
                <a:gd name="connsiteY3" fmla="*/ 37742 h 541765"/>
                <a:gd name="connsiteX4" fmla="*/ 1501523 w 2572876"/>
                <a:gd name="connsiteY4" fmla="*/ 42031 h 541765"/>
                <a:gd name="connsiteX5" fmla="*/ 1329112 w 2572876"/>
                <a:gd name="connsiteY5" fmla="*/ 76770 h 541765"/>
                <a:gd name="connsiteX6" fmla="*/ 1406311 w 2572876"/>
                <a:gd name="connsiteY6" fmla="*/ 336674 h 541765"/>
                <a:gd name="connsiteX7" fmla="*/ 1396876 w 2572876"/>
                <a:gd name="connsiteY7" fmla="*/ 452473 h 541765"/>
                <a:gd name="connsiteX8" fmla="*/ 1372429 w 2572876"/>
                <a:gd name="connsiteY8" fmla="*/ 535676 h 541765"/>
                <a:gd name="connsiteX9" fmla="*/ 1217602 w 2572876"/>
                <a:gd name="connsiteY9" fmla="*/ 537820 h 541765"/>
                <a:gd name="connsiteX10" fmla="*/ 1198731 w 2572876"/>
                <a:gd name="connsiteY10" fmla="*/ 498792 h 541765"/>
                <a:gd name="connsiteX11" fmla="*/ 1188867 w 2572876"/>
                <a:gd name="connsiteY11" fmla="*/ 396718 h 541765"/>
                <a:gd name="connsiteX12" fmla="*/ 30879 w 2572876"/>
                <a:gd name="connsiteY12" fmla="*/ 396718 h 541765"/>
                <a:gd name="connsiteX13" fmla="*/ 30879 w 2572876"/>
                <a:gd name="connsiteY13" fmla="*/ 147536 h 541765"/>
                <a:gd name="connsiteX14" fmla="*/ 1184578 w 2572876"/>
                <a:gd name="connsiteY14" fmla="*/ 353400 h 541765"/>
                <a:gd name="connsiteX15" fmla="*/ 1272499 w 2572876"/>
                <a:gd name="connsiteY15" fmla="*/ 76770 h 541765"/>
                <a:gd name="connsiteX16" fmla="*/ 1257918 w 2572876"/>
                <a:gd name="connsiteY16" fmla="*/ 57470 h 541765"/>
                <a:gd name="connsiteX17" fmla="*/ 1061488 w 2572876"/>
                <a:gd name="connsiteY17" fmla="*/ 42888 h 541765"/>
                <a:gd name="connsiteX18" fmla="*/ 57899 w 2572876"/>
                <a:gd name="connsiteY18" fmla="*/ 36455 h 541765"/>
                <a:gd name="connsiteX19" fmla="*/ 0 w 2572876"/>
                <a:gd name="connsiteY19" fmla="*/ 28306 h 541765"/>
                <a:gd name="connsiteX20" fmla="*/ 0 w 2572876"/>
                <a:gd name="connsiteY20" fmla="*/ 0 h 541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572876" h="541765">
                  <a:moveTo>
                    <a:pt x="0" y="0"/>
                  </a:moveTo>
                  <a:cubicBezTo>
                    <a:pt x="856911" y="0"/>
                    <a:pt x="1714250" y="0"/>
                    <a:pt x="2571161" y="0"/>
                  </a:cubicBezTo>
                  <a:cubicBezTo>
                    <a:pt x="2571589" y="9435"/>
                    <a:pt x="2572448" y="18871"/>
                    <a:pt x="2572876" y="28306"/>
                  </a:cubicBezTo>
                  <a:cubicBezTo>
                    <a:pt x="2548001" y="31737"/>
                    <a:pt x="2523555" y="37742"/>
                    <a:pt x="2498679" y="37742"/>
                  </a:cubicBezTo>
                  <a:cubicBezTo>
                    <a:pt x="2166294" y="39457"/>
                    <a:pt x="1833909" y="39457"/>
                    <a:pt x="1501523" y="42031"/>
                  </a:cubicBezTo>
                  <a:cubicBezTo>
                    <a:pt x="1447055" y="42460"/>
                    <a:pt x="1332114" y="39457"/>
                    <a:pt x="1329112" y="76770"/>
                  </a:cubicBezTo>
                  <a:cubicBezTo>
                    <a:pt x="1442338" y="147536"/>
                    <a:pt x="1412316" y="241033"/>
                    <a:pt x="1406311" y="336674"/>
                  </a:cubicBezTo>
                  <a:cubicBezTo>
                    <a:pt x="1403738" y="375273"/>
                    <a:pt x="1402880" y="414302"/>
                    <a:pt x="1396876" y="452473"/>
                  </a:cubicBezTo>
                  <a:cubicBezTo>
                    <a:pt x="1392158" y="482066"/>
                    <a:pt x="1385725" y="533103"/>
                    <a:pt x="1372429" y="535676"/>
                  </a:cubicBezTo>
                  <a:cubicBezTo>
                    <a:pt x="1322679" y="545540"/>
                    <a:pt x="1269497" y="541252"/>
                    <a:pt x="1217602" y="537820"/>
                  </a:cubicBezTo>
                  <a:cubicBezTo>
                    <a:pt x="1210311" y="537392"/>
                    <a:pt x="1200876" y="512945"/>
                    <a:pt x="1198731" y="498792"/>
                  </a:cubicBezTo>
                  <a:cubicBezTo>
                    <a:pt x="1193585" y="467484"/>
                    <a:pt x="1192298" y="435746"/>
                    <a:pt x="1188867" y="396718"/>
                  </a:cubicBezTo>
                  <a:cubicBezTo>
                    <a:pt x="800727" y="396718"/>
                    <a:pt x="415160" y="396718"/>
                    <a:pt x="30879" y="396718"/>
                  </a:cubicBezTo>
                  <a:cubicBezTo>
                    <a:pt x="30879" y="310512"/>
                    <a:pt x="30879" y="232455"/>
                    <a:pt x="30879" y="147536"/>
                  </a:cubicBezTo>
                  <a:cubicBezTo>
                    <a:pt x="413873" y="215729"/>
                    <a:pt x="796009" y="283921"/>
                    <a:pt x="1184578" y="353400"/>
                  </a:cubicBezTo>
                  <a:cubicBezTo>
                    <a:pt x="1194871" y="253899"/>
                    <a:pt x="1137830" y="138530"/>
                    <a:pt x="1272499" y="76770"/>
                  </a:cubicBezTo>
                  <a:cubicBezTo>
                    <a:pt x="1267782" y="70337"/>
                    <a:pt x="1262635" y="63904"/>
                    <a:pt x="1257918" y="57470"/>
                  </a:cubicBezTo>
                  <a:cubicBezTo>
                    <a:pt x="1192298" y="52324"/>
                    <a:pt x="1127108" y="43746"/>
                    <a:pt x="1061488" y="42888"/>
                  </a:cubicBezTo>
                  <a:cubicBezTo>
                    <a:pt x="726959" y="39886"/>
                    <a:pt x="392429" y="39028"/>
                    <a:pt x="57899" y="36455"/>
                  </a:cubicBezTo>
                  <a:cubicBezTo>
                    <a:pt x="38600" y="36455"/>
                    <a:pt x="19300" y="31309"/>
                    <a:pt x="0" y="28306"/>
                  </a:cubicBezTo>
                  <a:cubicBezTo>
                    <a:pt x="0" y="19300"/>
                    <a:pt x="0" y="9435"/>
                    <a:pt x="0" y="0"/>
                  </a:cubicBezTo>
                  <a:close/>
                </a:path>
              </a:pathLst>
            </a:custGeom>
            <a:grpFill/>
            <a:ln w="4286"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F0B9F7BC-88D3-43B8-9489-454589102AEF}"/>
                </a:ext>
              </a:extLst>
            </p:cNvPr>
            <p:cNvSpPr/>
            <p:nvPr/>
          </p:nvSpPr>
          <p:spPr>
            <a:xfrm>
              <a:off x="667265" y="1064933"/>
              <a:ext cx="2571589" cy="551438"/>
            </a:xfrm>
            <a:custGeom>
              <a:avLst/>
              <a:gdLst>
                <a:gd name="connsiteX0" fmla="*/ 2533419 w 2571589"/>
                <a:gd name="connsiteY0" fmla="*/ 161407 h 551438"/>
                <a:gd name="connsiteX1" fmla="*/ 2533419 w 2571589"/>
                <a:gd name="connsiteY1" fmla="*/ 396865 h 551438"/>
                <a:gd name="connsiteX2" fmla="*/ 1402022 w 2571589"/>
                <a:gd name="connsiteY2" fmla="*/ 396865 h 551438"/>
                <a:gd name="connsiteX3" fmla="*/ 1395160 w 2571589"/>
                <a:gd name="connsiteY3" fmla="*/ 474922 h 551438"/>
                <a:gd name="connsiteX4" fmla="*/ 1313243 w 2571589"/>
                <a:gd name="connsiteY4" fmla="*/ 549976 h 551438"/>
                <a:gd name="connsiteX5" fmla="*/ 1245909 w 2571589"/>
                <a:gd name="connsiteY5" fmla="*/ 547832 h 551438"/>
                <a:gd name="connsiteX6" fmla="*/ 1196158 w 2571589"/>
                <a:gd name="connsiteY6" fmla="*/ 500226 h 551438"/>
                <a:gd name="connsiteX7" fmla="*/ 1180289 w 2571589"/>
                <a:gd name="connsiteY7" fmla="*/ 200865 h 551438"/>
                <a:gd name="connsiteX8" fmla="*/ 1256631 w 2571589"/>
                <a:gd name="connsiteY8" fmla="*/ 65766 h 551438"/>
                <a:gd name="connsiteX9" fmla="*/ 1094084 w 2571589"/>
                <a:gd name="connsiteY9" fmla="*/ 46895 h 551438"/>
                <a:gd name="connsiteX10" fmla="*/ 90495 w 2571589"/>
                <a:gd name="connsiteY10" fmla="*/ 43893 h 551438"/>
                <a:gd name="connsiteX11" fmla="*/ 0 w 2571589"/>
                <a:gd name="connsiteY11" fmla="*/ 22020 h 551438"/>
                <a:gd name="connsiteX12" fmla="*/ 2569874 w 2571589"/>
                <a:gd name="connsiteY12" fmla="*/ 9582 h 551438"/>
                <a:gd name="connsiteX13" fmla="*/ 2571589 w 2571589"/>
                <a:gd name="connsiteY13" fmla="*/ 34029 h 551438"/>
                <a:gd name="connsiteX14" fmla="*/ 2503826 w 2571589"/>
                <a:gd name="connsiteY14" fmla="*/ 42178 h 551438"/>
                <a:gd name="connsiteX15" fmla="*/ 1500237 w 2571589"/>
                <a:gd name="connsiteY15" fmla="*/ 47324 h 551438"/>
                <a:gd name="connsiteX16" fmla="*/ 1326539 w 2571589"/>
                <a:gd name="connsiteY16" fmla="*/ 71771 h 551438"/>
                <a:gd name="connsiteX17" fmla="*/ 1404596 w 2571589"/>
                <a:gd name="connsiteY17" fmla="*/ 362983 h 551438"/>
                <a:gd name="connsiteX18" fmla="*/ 2533419 w 2571589"/>
                <a:gd name="connsiteY18" fmla="*/ 161407 h 55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71589" h="551438">
                  <a:moveTo>
                    <a:pt x="2533419" y="161407"/>
                  </a:moveTo>
                  <a:cubicBezTo>
                    <a:pt x="2533419" y="245469"/>
                    <a:pt x="2533419" y="317950"/>
                    <a:pt x="2533419" y="396865"/>
                  </a:cubicBezTo>
                  <a:cubicBezTo>
                    <a:pt x="2162434" y="396865"/>
                    <a:pt x="1785874" y="396865"/>
                    <a:pt x="1402022" y="396865"/>
                  </a:cubicBezTo>
                  <a:cubicBezTo>
                    <a:pt x="1399020" y="426886"/>
                    <a:pt x="1393445" y="451333"/>
                    <a:pt x="1395160" y="474922"/>
                  </a:cubicBezTo>
                  <a:cubicBezTo>
                    <a:pt x="1399878" y="536681"/>
                    <a:pt x="1370285" y="556409"/>
                    <a:pt x="1313243" y="549976"/>
                  </a:cubicBezTo>
                  <a:cubicBezTo>
                    <a:pt x="1290941" y="547403"/>
                    <a:pt x="1265208" y="555981"/>
                    <a:pt x="1245909" y="547832"/>
                  </a:cubicBezTo>
                  <a:cubicBezTo>
                    <a:pt x="1225751" y="539254"/>
                    <a:pt x="1198302" y="518239"/>
                    <a:pt x="1196158" y="500226"/>
                  </a:cubicBezTo>
                  <a:cubicBezTo>
                    <a:pt x="1185865" y="400725"/>
                    <a:pt x="1174285" y="299937"/>
                    <a:pt x="1180289" y="200865"/>
                  </a:cubicBezTo>
                  <a:cubicBezTo>
                    <a:pt x="1182863" y="157976"/>
                    <a:pt x="1225751" y="117661"/>
                    <a:pt x="1256631" y="65766"/>
                  </a:cubicBezTo>
                  <a:cubicBezTo>
                    <a:pt x="1202162" y="58904"/>
                    <a:pt x="1148123" y="47324"/>
                    <a:pt x="1094084" y="46895"/>
                  </a:cubicBezTo>
                  <a:cubicBezTo>
                    <a:pt x="759554" y="44322"/>
                    <a:pt x="425024" y="44751"/>
                    <a:pt x="90495" y="43893"/>
                  </a:cubicBezTo>
                  <a:cubicBezTo>
                    <a:pt x="60473" y="43035"/>
                    <a:pt x="30022" y="38318"/>
                    <a:pt x="0" y="22020"/>
                  </a:cubicBezTo>
                  <a:cubicBezTo>
                    <a:pt x="856911" y="-3284"/>
                    <a:pt x="1713392" y="-5857"/>
                    <a:pt x="2569874" y="9582"/>
                  </a:cubicBezTo>
                  <a:cubicBezTo>
                    <a:pt x="2570303" y="17731"/>
                    <a:pt x="2571161" y="25880"/>
                    <a:pt x="2571589" y="34029"/>
                  </a:cubicBezTo>
                  <a:cubicBezTo>
                    <a:pt x="2548859" y="37031"/>
                    <a:pt x="2526557" y="42178"/>
                    <a:pt x="2503826" y="42178"/>
                  </a:cubicBezTo>
                  <a:cubicBezTo>
                    <a:pt x="2169296" y="43893"/>
                    <a:pt x="1834766" y="44322"/>
                    <a:pt x="1500237" y="47324"/>
                  </a:cubicBezTo>
                  <a:cubicBezTo>
                    <a:pt x="1444911" y="47753"/>
                    <a:pt x="1389585" y="57617"/>
                    <a:pt x="1326539" y="71771"/>
                  </a:cubicBezTo>
                  <a:cubicBezTo>
                    <a:pt x="1439764" y="144681"/>
                    <a:pt x="1409313" y="252331"/>
                    <a:pt x="1404596" y="362983"/>
                  </a:cubicBezTo>
                  <a:cubicBezTo>
                    <a:pt x="1784158" y="294790"/>
                    <a:pt x="2156430" y="228742"/>
                    <a:pt x="2533419" y="161407"/>
                  </a:cubicBezTo>
                  <a:close/>
                </a:path>
              </a:pathLst>
            </a:custGeom>
            <a:grpFill/>
            <a:ln w="4286"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67488022-FCEB-4596-A480-B562A2A59CD8}"/>
                </a:ext>
              </a:extLst>
            </p:cNvPr>
            <p:cNvSpPr/>
            <p:nvPr/>
          </p:nvSpPr>
          <p:spPr>
            <a:xfrm>
              <a:off x="3309004" y="1194603"/>
              <a:ext cx="43504" cy="281347"/>
            </a:xfrm>
            <a:custGeom>
              <a:avLst/>
              <a:gdLst>
                <a:gd name="connsiteX0" fmla="*/ 43504 w 43504"/>
                <a:gd name="connsiteY0" fmla="*/ 0 h 281347"/>
                <a:gd name="connsiteX1" fmla="*/ 43504 w 43504"/>
                <a:gd name="connsiteY1" fmla="*/ 281348 h 281347"/>
                <a:gd name="connsiteX2" fmla="*/ 3189 w 43504"/>
                <a:gd name="connsiteY2" fmla="*/ 120945 h 281347"/>
                <a:gd name="connsiteX3" fmla="*/ 43504 w 43504"/>
                <a:gd name="connsiteY3" fmla="*/ 0 h 281347"/>
              </a:gdLst>
              <a:ahLst/>
              <a:cxnLst>
                <a:cxn ang="0">
                  <a:pos x="connsiteX0" y="connsiteY0"/>
                </a:cxn>
                <a:cxn ang="0">
                  <a:pos x="connsiteX1" y="connsiteY1"/>
                </a:cxn>
                <a:cxn ang="0">
                  <a:pos x="connsiteX2" y="connsiteY2"/>
                </a:cxn>
                <a:cxn ang="0">
                  <a:pos x="connsiteX3" y="connsiteY3"/>
                </a:cxn>
              </a:cxnLst>
              <a:rect l="l" t="t" r="r" b="b"/>
              <a:pathLst>
                <a:path w="43504" h="281347">
                  <a:moveTo>
                    <a:pt x="43504" y="0"/>
                  </a:moveTo>
                  <a:cubicBezTo>
                    <a:pt x="43504" y="96499"/>
                    <a:pt x="43504" y="180560"/>
                    <a:pt x="43504" y="281348"/>
                  </a:cubicBezTo>
                  <a:cubicBezTo>
                    <a:pt x="-7104" y="227737"/>
                    <a:pt x="6191" y="170267"/>
                    <a:pt x="3189" y="120945"/>
                  </a:cubicBezTo>
                  <a:cubicBezTo>
                    <a:pt x="187" y="81488"/>
                    <a:pt x="-11822" y="31309"/>
                    <a:pt x="43504" y="0"/>
                  </a:cubicBezTo>
                  <a:close/>
                </a:path>
              </a:pathLst>
            </a:custGeom>
            <a:grpFill/>
            <a:ln w="4286"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4128E89D-EC40-4A68-B447-141A7041489A}"/>
                </a:ext>
              </a:extLst>
            </p:cNvPr>
            <p:cNvSpPr/>
            <p:nvPr/>
          </p:nvSpPr>
          <p:spPr>
            <a:xfrm>
              <a:off x="5769270" y="1193317"/>
              <a:ext cx="41866" cy="283921"/>
            </a:xfrm>
            <a:custGeom>
              <a:avLst/>
              <a:gdLst>
                <a:gd name="connsiteX0" fmla="*/ 0 w 41866"/>
                <a:gd name="connsiteY0" fmla="*/ 0 h 283921"/>
                <a:gd name="connsiteX1" fmla="*/ 0 w 41866"/>
                <a:gd name="connsiteY1" fmla="*/ 283921 h 283921"/>
                <a:gd name="connsiteX2" fmla="*/ 0 w 41866"/>
                <a:gd name="connsiteY2" fmla="*/ 0 h 283921"/>
              </a:gdLst>
              <a:ahLst/>
              <a:cxnLst>
                <a:cxn ang="0">
                  <a:pos x="connsiteX0" y="connsiteY0"/>
                </a:cxn>
                <a:cxn ang="0">
                  <a:pos x="connsiteX1" y="connsiteY1"/>
                </a:cxn>
                <a:cxn ang="0">
                  <a:pos x="connsiteX2" y="connsiteY2"/>
                </a:cxn>
              </a:cxnLst>
              <a:rect l="l" t="t" r="r" b="b"/>
              <a:pathLst>
                <a:path w="41866" h="283921">
                  <a:moveTo>
                    <a:pt x="0" y="0"/>
                  </a:moveTo>
                  <a:cubicBezTo>
                    <a:pt x="51895" y="27020"/>
                    <a:pt x="59615" y="194713"/>
                    <a:pt x="0" y="283921"/>
                  </a:cubicBezTo>
                  <a:cubicBezTo>
                    <a:pt x="0" y="180560"/>
                    <a:pt x="0" y="91781"/>
                    <a:pt x="0" y="0"/>
                  </a:cubicBezTo>
                  <a:close/>
                </a:path>
              </a:pathLst>
            </a:custGeom>
            <a:grpFill/>
            <a:ln w="4286"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0415D72-84D8-49A2-81AF-5E5979736110}"/>
                </a:ext>
              </a:extLst>
            </p:cNvPr>
            <p:cNvSpPr/>
            <p:nvPr/>
          </p:nvSpPr>
          <p:spPr>
            <a:xfrm>
              <a:off x="4584263" y="1800187"/>
              <a:ext cx="161260" cy="161260"/>
            </a:xfrm>
            <a:custGeom>
              <a:avLst/>
              <a:gdLst>
                <a:gd name="connsiteX0" fmla="*/ 0 w 161260"/>
                <a:gd name="connsiteY0" fmla="*/ 80630 h 161260"/>
                <a:gd name="connsiteX1" fmla="*/ 80630 w 161260"/>
                <a:gd name="connsiteY1" fmla="*/ 161260 h 161260"/>
                <a:gd name="connsiteX2" fmla="*/ 161261 w 161260"/>
                <a:gd name="connsiteY2" fmla="*/ 80630 h 161260"/>
                <a:gd name="connsiteX3" fmla="*/ 80630 w 161260"/>
                <a:gd name="connsiteY3" fmla="*/ 0 h 161260"/>
                <a:gd name="connsiteX4" fmla="*/ 0 w 161260"/>
                <a:gd name="connsiteY4" fmla="*/ 80630 h 161260"/>
                <a:gd name="connsiteX5" fmla="*/ 81059 w 161260"/>
                <a:gd name="connsiteY5" fmla="*/ 42459 h 161260"/>
                <a:gd name="connsiteX6" fmla="*/ 119659 w 161260"/>
                <a:gd name="connsiteY6" fmla="*/ 81059 h 161260"/>
                <a:gd name="connsiteX7" fmla="*/ 81059 w 161260"/>
                <a:gd name="connsiteY7" fmla="*/ 119659 h 161260"/>
                <a:gd name="connsiteX8" fmla="*/ 42460 w 161260"/>
                <a:gd name="connsiteY8" fmla="*/ 81059 h 161260"/>
                <a:gd name="connsiteX9" fmla="*/ 81059 w 161260"/>
                <a:gd name="connsiteY9" fmla="*/ 42459 h 161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260" h="161260">
                  <a:moveTo>
                    <a:pt x="0" y="80630"/>
                  </a:moveTo>
                  <a:cubicBezTo>
                    <a:pt x="0" y="125234"/>
                    <a:pt x="36026" y="161260"/>
                    <a:pt x="80630" y="161260"/>
                  </a:cubicBezTo>
                  <a:cubicBezTo>
                    <a:pt x="125234" y="161260"/>
                    <a:pt x="161261" y="125234"/>
                    <a:pt x="161261" y="80630"/>
                  </a:cubicBezTo>
                  <a:cubicBezTo>
                    <a:pt x="161261" y="36026"/>
                    <a:pt x="125234" y="0"/>
                    <a:pt x="80630" y="0"/>
                  </a:cubicBezTo>
                  <a:cubicBezTo>
                    <a:pt x="36455" y="0"/>
                    <a:pt x="0" y="36026"/>
                    <a:pt x="0" y="80630"/>
                  </a:cubicBezTo>
                  <a:close/>
                  <a:moveTo>
                    <a:pt x="81059" y="42459"/>
                  </a:moveTo>
                  <a:cubicBezTo>
                    <a:pt x="102074" y="42459"/>
                    <a:pt x="119659" y="59615"/>
                    <a:pt x="119659" y="81059"/>
                  </a:cubicBezTo>
                  <a:cubicBezTo>
                    <a:pt x="119659" y="102074"/>
                    <a:pt x="102503" y="119659"/>
                    <a:pt x="81059" y="119659"/>
                  </a:cubicBezTo>
                  <a:cubicBezTo>
                    <a:pt x="60044" y="119659"/>
                    <a:pt x="42460" y="102503"/>
                    <a:pt x="42460" y="81059"/>
                  </a:cubicBezTo>
                  <a:cubicBezTo>
                    <a:pt x="42460" y="59615"/>
                    <a:pt x="59615" y="42459"/>
                    <a:pt x="81059" y="42459"/>
                  </a:cubicBezTo>
                  <a:close/>
                </a:path>
              </a:pathLst>
            </a:custGeom>
            <a:grpFill/>
            <a:ln w="4286"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47E3839-E368-45F7-ADE0-4C330093BCFB}"/>
                </a:ext>
              </a:extLst>
            </p:cNvPr>
            <p:cNvSpPr/>
            <p:nvPr/>
          </p:nvSpPr>
          <p:spPr>
            <a:xfrm>
              <a:off x="2815116" y="831871"/>
              <a:ext cx="3510845" cy="1257441"/>
            </a:xfrm>
            <a:custGeom>
              <a:avLst/>
              <a:gdLst>
                <a:gd name="connsiteX0" fmla="*/ 3458951 w 3510845"/>
                <a:gd name="connsiteY0" fmla="*/ 1202916 h 1257441"/>
                <a:gd name="connsiteX1" fmla="*/ 3413489 w 3510845"/>
                <a:gd name="connsiteY1" fmla="*/ 1167318 h 1257441"/>
                <a:gd name="connsiteX2" fmla="*/ 2842215 w 3510845"/>
                <a:gd name="connsiteY2" fmla="*/ 635073 h 1257441"/>
                <a:gd name="connsiteX3" fmla="*/ 2842215 w 3510845"/>
                <a:gd name="connsiteY3" fmla="*/ 417629 h 1257441"/>
                <a:gd name="connsiteX4" fmla="*/ 2756439 w 3510845"/>
                <a:gd name="connsiteY4" fmla="*/ 319843 h 1257441"/>
                <a:gd name="connsiteX5" fmla="*/ 2245209 w 3510845"/>
                <a:gd name="connsiteY5" fmla="*/ 231065 h 1257441"/>
                <a:gd name="connsiteX6" fmla="*/ 2152999 w 3510845"/>
                <a:gd name="connsiteY6" fmla="*/ 167590 h 1257441"/>
                <a:gd name="connsiteX7" fmla="*/ 2051353 w 3510845"/>
                <a:gd name="connsiteY7" fmla="*/ 72377 h 1257441"/>
                <a:gd name="connsiteX8" fmla="*/ 1467213 w 3510845"/>
                <a:gd name="connsiteY8" fmla="*/ 69804 h 1257441"/>
                <a:gd name="connsiteX9" fmla="*/ 1353987 w 3510845"/>
                <a:gd name="connsiteY9" fmla="*/ 181314 h 1257441"/>
                <a:gd name="connsiteX10" fmla="*/ 1277646 w 3510845"/>
                <a:gd name="connsiteY10" fmla="*/ 234496 h 1257441"/>
                <a:gd name="connsiteX11" fmla="*/ 719668 w 3510845"/>
                <a:gd name="connsiteY11" fmla="*/ 332281 h 1257441"/>
                <a:gd name="connsiteX12" fmla="*/ 650617 w 3510845"/>
                <a:gd name="connsiteY12" fmla="*/ 406049 h 1257441"/>
                <a:gd name="connsiteX13" fmla="*/ 654477 w 3510845"/>
                <a:gd name="connsiteY13" fmla="*/ 596474 h 1257441"/>
                <a:gd name="connsiteX14" fmla="*/ 630889 w 3510845"/>
                <a:gd name="connsiteY14" fmla="*/ 650513 h 1257441"/>
                <a:gd name="connsiteX15" fmla="*/ 96928 w 3510845"/>
                <a:gd name="connsiteY15" fmla="*/ 1160027 h 1257441"/>
                <a:gd name="connsiteX16" fmla="*/ 29164 w 3510845"/>
                <a:gd name="connsiteY16" fmla="*/ 1205060 h 1257441"/>
                <a:gd name="connsiteX17" fmla="*/ 0 w 3510845"/>
                <a:gd name="connsiteY17" fmla="*/ 1235511 h 1257441"/>
                <a:gd name="connsiteX18" fmla="*/ 31309 w 3510845"/>
                <a:gd name="connsiteY18" fmla="*/ 1255668 h 1257441"/>
                <a:gd name="connsiteX19" fmla="*/ 195142 w 3510845"/>
                <a:gd name="connsiteY19" fmla="*/ 1255668 h 1257441"/>
                <a:gd name="connsiteX20" fmla="*/ 226880 w 3510845"/>
                <a:gd name="connsiteY20" fmla="*/ 1230364 h 1257441"/>
                <a:gd name="connsiteX21" fmla="*/ 195571 w 3510845"/>
                <a:gd name="connsiteY21" fmla="*/ 1205060 h 1257441"/>
                <a:gd name="connsiteX22" fmla="*/ 160403 w 3510845"/>
                <a:gd name="connsiteY22" fmla="*/ 1195625 h 1257441"/>
                <a:gd name="connsiteX23" fmla="*/ 258617 w 3510845"/>
                <a:gd name="connsiteY23" fmla="*/ 1087975 h 1257441"/>
                <a:gd name="connsiteX24" fmla="*/ 1058057 w 3510845"/>
                <a:gd name="connsiteY24" fmla="*/ 647082 h 1257441"/>
                <a:gd name="connsiteX25" fmla="*/ 1162276 w 3510845"/>
                <a:gd name="connsiteY25" fmla="*/ 702837 h 1257441"/>
                <a:gd name="connsiteX26" fmla="*/ 1287510 w 3510845"/>
                <a:gd name="connsiteY26" fmla="*/ 793331 h 1257441"/>
                <a:gd name="connsiteX27" fmla="*/ 1622040 w 3510845"/>
                <a:gd name="connsiteY27" fmla="*/ 789471 h 1257441"/>
                <a:gd name="connsiteX28" fmla="*/ 1680797 w 3510845"/>
                <a:gd name="connsiteY28" fmla="*/ 874819 h 1257441"/>
                <a:gd name="connsiteX29" fmla="*/ 1669646 w 3510845"/>
                <a:gd name="connsiteY29" fmla="*/ 901839 h 1257441"/>
                <a:gd name="connsiteX30" fmla="*/ 1551703 w 3510845"/>
                <a:gd name="connsiteY30" fmla="*/ 1022355 h 1257441"/>
                <a:gd name="connsiteX31" fmla="*/ 1551703 w 3510845"/>
                <a:gd name="connsiteY31" fmla="*/ 1090548 h 1257441"/>
                <a:gd name="connsiteX32" fmla="*/ 1639195 w 3510845"/>
                <a:gd name="connsiteY32" fmla="*/ 1180614 h 1257441"/>
                <a:gd name="connsiteX33" fmla="*/ 1823616 w 3510845"/>
                <a:gd name="connsiteY33" fmla="*/ 1180185 h 1257441"/>
                <a:gd name="connsiteX34" fmla="*/ 1970294 w 3510845"/>
                <a:gd name="connsiteY34" fmla="*/ 1033935 h 1257441"/>
                <a:gd name="connsiteX35" fmla="*/ 1848920 w 3510845"/>
                <a:gd name="connsiteY35" fmla="*/ 899266 h 1257441"/>
                <a:gd name="connsiteX36" fmla="*/ 1933410 w 3510845"/>
                <a:gd name="connsiteY36" fmla="*/ 786040 h 1257441"/>
                <a:gd name="connsiteX37" fmla="*/ 2179161 w 3510845"/>
                <a:gd name="connsiteY37" fmla="*/ 786898 h 1257441"/>
                <a:gd name="connsiteX38" fmla="*/ 2391887 w 3510845"/>
                <a:gd name="connsiteY38" fmla="*/ 650942 h 1257441"/>
                <a:gd name="connsiteX39" fmla="*/ 2405611 w 3510845"/>
                <a:gd name="connsiteY39" fmla="*/ 635931 h 1257441"/>
                <a:gd name="connsiteX40" fmla="*/ 3341008 w 3510845"/>
                <a:gd name="connsiteY40" fmla="*/ 1190478 h 1257441"/>
                <a:gd name="connsiteX41" fmla="*/ 3281393 w 3510845"/>
                <a:gd name="connsiteY41" fmla="*/ 1224360 h 1257441"/>
                <a:gd name="connsiteX42" fmla="*/ 3297261 w 3510845"/>
                <a:gd name="connsiteY42" fmla="*/ 1253524 h 1257441"/>
                <a:gd name="connsiteX43" fmla="*/ 3508273 w 3510845"/>
                <a:gd name="connsiteY43" fmla="*/ 1254811 h 1257441"/>
                <a:gd name="connsiteX44" fmla="*/ 3510846 w 3510845"/>
                <a:gd name="connsiteY44" fmla="*/ 1220071 h 1257441"/>
                <a:gd name="connsiteX45" fmla="*/ 3458951 w 3510845"/>
                <a:gd name="connsiteY45" fmla="*/ 1202916 h 1257441"/>
                <a:gd name="connsiteX46" fmla="*/ 1213313 w 3510845"/>
                <a:gd name="connsiteY46" fmla="*/ 664237 h 1257441"/>
                <a:gd name="connsiteX47" fmla="*/ 1220175 w 3510845"/>
                <a:gd name="connsiteY47" fmla="*/ 657375 h 1257441"/>
                <a:gd name="connsiteX48" fmla="*/ 1540552 w 3510845"/>
                <a:gd name="connsiteY48" fmla="*/ 657375 h 1257441"/>
                <a:gd name="connsiteX49" fmla="*/ 1547414 w 3510845"/>
                <a:gd name="connsiteY49" fmla="*/ 664237 h 1257441"/>
                <a:gd name="connsiteX50" fmla="*/ 1540552 w 3510845"/>
                <a:gd name="connsiteY50" fmla="*/ 671099 h 1257441"/>
                <a:gd name="connsiteX51" fmla="*/ 1220175 w 3510845"/>
                <a:gd name="connsiteY51" fmla="*/ 671099 h 1257441"/>
                <a:gd name="connsiteX52" fmla="*/ 1213313 w 3510845"/>
                <a:gd name="connsiteY52" fmla="*/ 664237 h 1257441"/>
                <a:gd name="connsiteX53" fmla="*/ 1227467 w 3510845"/>
                <a:gd name="connsiteY53" fmla="*/ 695975 h 1257441"/>
                <a:gd name="connsiteX54" fmla="*/ 1234329 w 3510845"/>
                <a:gd name="connsiteY54" fmla="*/ 689113 h 1257441"/>
                <a:gd name="connsiteX55" fmla="*/ 1554705 w 3510845"/>
                <a:gd name="connsiteY55" fmla="*/ 689113 h 1257441"/>
                <a:gd name="connsiteX56" fmla="*/ 1561567 w 3510845"/>
                <a:gd name="connsiteY56" fmla="*/ 695975 h 1257441"/>
                <a:gd name="connsiteX57" fmla="*/ 1554705 w 3510845"/>
                <a:gd name="connsiteY57" fmla="*/ 702837 h 1257441"/>
                <a:gd name="connsiteX58" fmla="*/ 1234329 w 3510845"/>
                <a:gd name="connsiteY58" fmla="*/ 702837 h 1257441"/>
                <a:gd name="connsiteX59" fmla="*/ 1227467 w 3510845"/>
                <a:gd name="connsiteY59" fmla="*/ 695975 h 1257441"/>
                <a:gd name="connsiteX60" fmla="*/ 1569287 w 3510845"/>
                <a:gd name="connsiteY60" fmla="*/ 734574 h 1257441"/>
                <a:gd name="connsiteX61" fmla="*/ 1248911 w 3510845"/>
                <a:gd name="connsiteY61" fmla="*/ 734574 h 1257441"/>
                <a:gd name="connsiteX62" fmla="*/ 1242049 w 3510845"/>
                <a:gd name="connsiteY62" fmla="*/ 727712 h 1257441"/>
                <a:gd name="connsiteX63" fmla="*/ 1248911 w 3510845"/>
                <a:gd name="connsiteY63" fmla="*/ 720850 h 1257441"/>
                <a:gd name="connsiteX64" fmla="*/ 1569287 w 3510845"/>
                <a:gd name="connsiteY64" fmla="*/ 720850 h 1257441"/>
                <a:gd name="connsiteX65" fmla="*/ 1576149 w 3510845"/>
                <a:gd name="connsiteY65" fmla="*/ 727712 h 1257441"/>
                <a:gd name="connsiteX66" fmla="*/ 1569287 w 3510845"/>
                <a:gd name="connsiteY66" fmla="*/ 734574 h 1257441"/>
                <a:gd name="connsiteX67" fmla="*/ 1850206 w 3510845"/>
                <a:gd name="connsiteY67" fmla="*/ 968316 h 1257441"/>
                <a:gd name="connsiteX68" fmla="*/ 1930837 w 3510845"/>
                <a:gd name="connsiteY68" fmla="*/ 1048946 h 1257441"/>
                <a:gd name="connsiteX69" fmla="*/ 1850206 w 3510845"/>
                <a:gd name="connsiteY69" fmla="*/ 1129576 h 1257441"/>
                <a:gd name="connsiteX70" fmla="*/ 1769576 w 3510845"/>
                <a:gd name="connsiteY70" fmla="*/ 1048946 h 1257441"/>
                <a:gd name="connsiteX71" fmla="*/ 1850206 w 3510845"/>
                <a:gd name="connsiteY71" fmla="*/ 968316 h 1257441"/>
                <a:gd name="connsiteX72" fmla="*/ 2272657 w 3510845"/>
                <a:gd name="connsiteY72" fmla="*/ 734574 h 1257441"/>
                <a:gd name="connsiteX73" fmla="*/ 1952281 w 3510845"/>
                <a:gd name="connsiteY73" fmla="*/ 734574 h 1257441"/>
                <a:gd name="connsiteX74" fmla="*/ 1945419 w 3510845"/>
                <a:gd name="connsiteY74" fmla="*/ 727712 h 1257441"/>
                <a:gd name="connsiteX75" fmla="*/ 1952281 w 3510845"/>
                <a:gd name="connsiteY75" fmla="*/ 720850 h 1257441"/>
                <a:gd name="connsiteX76" fmla="*/ 2272657 w 3510845"/>
                <a:gd name="connsiteY76" fmla="*/ 720850 h 1257441"/>
                <a:gd name="connsiteX77" fmla="*/ 2279520 w 3510845"/>
                <a:gd name="connsiteY77" fmla="*/ 727712 h 1257441"/>
                <a:gd name="connsiteX78" fmla="*/ 2272657 w 3510845"/>
                <a:gd name="connsiteY78" fmla="*/ 734574 h 1257441"/>
                <a:gd name="connsiteX79" fmla="*/ 2287239 w 3510845"/>
                <a:gd name="connsiteY79" fmla="*/ 702837 h 1257441"/>
                <a:gd name="connsiteX80" fmla="*/ 1966863 w 3510845"/>
                <a:gd name="connsiteY80" fmla="*/ 702837 h 1257441"/>
                <a:gd name="connsiteX81" fmla="*/ 1960001 w 3510845"/>
                <a:gd name="connsiteY81" fmla="*/ 695975 h 1257441"/>
                <a:gd name="connsiteX82" fmla="*/ 1966863 w 3510845"/>
                <a:gd name="connsiteY82" fmla="*/ 689113 h 1257441"/>
                <a:gd name="connsiteX83" fmla="*/ 2287239 w 3510845"/>
                <a:gd name="connsiteY83" fmla="*/ 689113 h 1257441"/>
                <a:gd name="connsiteX84" fmla="*/ 2294101 w 3510845"/>
                <a:gd name="connsiteY84" fmla="*/ 695975 h 1257441"/>
                <a:gd name="connsiteX85" fmla="*/ 2287239 w 3510845"/>
                <a:gd name="connsiteY85" fmla="*/ 702837 h 1257441"/>
                <a:gd name="connsiteX86" fmla="*/ 2301393 w 3510845"/>
                <a:gd name="connsiteY86" fmla="*/ 671528 h 1257441"/>
                <a:gd name="connsiteX87" fmla="*/ 1981016 w 3510845"/>
                <a:gd name="connsiteY87" fmla="*/ 671528 h 1257441"/>
                <a:gd name="connsiteX88" fmla="*/ 1974154 w 3510845"/>
                <a:gd name="connsiteY88" fmla="*/ 664666 h 1257441"/>
                <a:gd name="connsiteX89" fmla="*/ 1981016 w 3510845"/>
                <a:gd name="connsiteY89" fmla="*/ 657804 h 1257441"/>
                <a:gd name="connsiteX90" fmla="*/ 2301393 w 3510845"/>
                <a:gd name="connsiteY90" fmla="*/ 657804 h 1257441"/>
                <a:gd name="connsiteX91" fmla="*/ 2308255 w 3510845"/>
                <a:gd name="connsiteY91" fmla="*/ 664666 h 1257441"/>
                <a:gd name="connsiteX92" fmla="*/ 2301393 w 3510845"/>
                <a:gd name="connsiteY92" fmla="*/ 671528 h 1257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3510845" h="1257441">
                  <a:moveTo>
                    <a:pt x="3458951" y="1202916"/>
                  </a:moveTo>
                  <a:cubicBezTo>
                    <a:pt x="3442225" y="1193909"/>
                    <a:pt x="3424211" y="1182329"/>
                    <a:pt x="3413489" y="1167318"/>
                  </a:cubicBezTo>
                  <a:cubicBezTo>
                    <a:pt x="3257804" y="947730"/>
                    <a:pt x="3081104" y="750872"/>
                    <a:pt x="2842215" y="635073"/>
                  </a:cubicBezTo>
                  <a:cubicBezTo>
                    <a:pt x="2842215" y="557874"/>
                    <a:pt x="2842215" y="487966"/>
                    <a:pt x="2842215" y="417629"/>
                  </a:cubicBezTo>
                  <a:cubicBezTo>
                    <a:pt x="2842215" y="360159"/>
                    <a:pt x="2820343" y="329279"/>
                    <a:pt x="2756439" y="319843"/>
                  </a:cubicBezTo>
                  <a:cubicBezTo>
                    <a:pt x="2585314" y="294539"/>
                    <a:pt x="2415905" y="260658"/>
                    <a:pt x="2245209" y="231065"/>
                  </a:cubicBezTo>
                  <a:cubicBezTo>
                    <a:pt x="2204036" y="223773"/>
                    <a:pt x="2174014" y="215196"/>
                    <a:pt x="2152999" y="167590"/>
                  </a:cubicBezTo>
                  <a:cubicBezTo>
                    <a:pt x="2135414" y="128132"/>
                    <a:pt x="2092097" y="92535"/>
                    <a:pt x="2051353" y="72377"/>
                  </a:cubicBezTo>
                  <a:cubicBezTo>
                    <a:pt x="1858784" y="-23693"/>
                    <a:pt x="1660640" y="-23693"/>
                    <a:pt x="1467213" y="69804"/>
                  </a:cubicBezTo>
                  <a:cubicBezTo>
                    <a:pt x="1421322" y="92106"/>
                    <a:pt x="1379292" y="136281"/>
                    <a:pt x="1353987" y="181314"/>
                  </a:cubicBezTo>
                  <a:cubicBezTo>
                    <a:pt x="1333830" y="217340"/>
                    <a:pt x="1312386" y="228491"/>
                    <a:pt x="1277646" y="234496"/>
                  </a:cubicBezTo>
                  <a:cubicBezTo>
                    <a:pt x="1091510" y="267091"/>
                    <a:pt x="905803" y="301402"/>
                    <a:pt x="719668" y="332281"/>
                  </a:cubicBezTo>
                  <a:cubicBezTo>
                    <a:pt x="673777" y="340001"/>
                    <a:pt x="649331" y="358443"/>
                    <a:pt x="650617" y="406049"/>
                  </a:cubicBezTo>
                  <a:cubicBezTo>
                    <a:pt x="652333" y="469524"/>
                    <a:pt x="655764" y="532999"/>
                    <a:pt x="654477" y="596474"/>
                  </a:cubicBezTo>
                  <a:cubicBezTo>
                    <a:pt x="654048" y="614916"/>
                    <a:pt x="644613" y="642793"/>
                    <a:pt x="630889" y="650513"/>
                  </a:cubicBezTo>
                  <a:cubicBezTo>
                    <a:pt x="406153" y="771458"/>
                    <a:pt x="243606" y="957165"/>
                    <a:pt x="96928" y="1160027"/>
                  </a:cubicBezTo>
                  <a:cubicBezTo>
                    <a:pt x="81917" y="1180614"/>
                    <a:pt x="51466" y="1188763"/>
                    <a:pt x="29164" y="1205060"/>
                  </a:cubicBezTo>
                  <a:cubicBezTo>
                    <a:pt x="18013" y="1213209"/>
                    <a:pt x="9864" y="1225218"/>
                    <a:pt x="0" y="1235511"/>
                  </a:cubicBezTo>
                  <a:cubicBezTo>
                    <a:pt x="10293" y="1242373"/>
                    <a:pt x="20587" y="1255240"/>
                    <a:pt x="31309" y="1255668"/>
                  </a:cubicBezTo>
                  <a:cubicBezTo>
                    <a:pt x="85777" y="1257813"/>
                    <a:pt x="140674" y="1258242"/>
                    <a:pt x="195142" y="1255668"/>
                  </a:cubicBezTo>
                  <a:cubicBezTo>
                    <a:pt x="206293" y="1255240"/>
                    <a:pt x="216587" y="1238942"/>
                    <a:pt x="226880" y="1230364"/>
                  </a:cubicBezTo>
                  <a:cubicBezTo>
                    <a:pt x="216587" y="1221786"/>
                    <a:pt x="206722" y="1211922"/>
                    <a:pt x="195571" y="1205060"/>
                  </a:cubicBezTo>
                  <a:cubicBezTo>
                    <a:pt x="187851" y="1200342"/>
                    <a:pt x="177987" y="1199913"/>
                    <a:pt x="160403" y="1195625"/>
                  </a:cubicBezTo>
                  <a:cubicBezTo>
                    <a:pt x="197287" y="1154881"/>
                    <a:pt x="226022" y="1119283"/>
                    <a:pt x="258617" y="1087975"/>
                  </a:cubicBezTo>
                  <a:cubicBezTo>
                    <a:pt x="484639" y="867528"/>
                    <a:pt x="762127" y="741436"/>
                    <a:pt x="1058057" y="647082"/>
                  </a:cubicBezTo>
                  <a:cubicBezTo>
                    <a:pt x="1119388" y="627782"/>
                    <a:pt x="1152412" y="636789"/>
                    <a:pt x="1162276" y="702837"/>
                  </a:cubicBezTo>
                  <a:cubicBezTo>
                    <a:pt x="1173427" y="774889"/>
                    <a:pt x="1215458" y="797620"/>
                    <a:pt x="1287510" y="793331"/>
                  </a:cubicBezTo>
                  <a:cubicBezTo>
                    <a:pt x="1398591" y="786898"/>
                    <a:pt x="1510530" y="790329"/>
                    <a:pt x="1622040" y="789471"/>
                  </a:cubicBezTo>
                  <a:cubicBezTo>
                    <a:pt x="1694092" y="789043"/>
                    <a:pt x="1704386" y="804482"/>
                    <a:pt x="1680797" y="874819"/>
                  </a:cubicBezTo>
                  <a:cubicBezTo>
                    <a:pt x="1677366" y="884684"/>
                    <a:pt x="1672648" y="894119"/>
                    <a:pt x="1669646" y="901839"/>
                  </a:cubicBezTo>
                  <a:cubicBezTo>
                    <a:pt x="1555563" y="907415"/>
                    <a:pt x="1550845" y="912132"/>
                    <a:pt x="1551703" y="1022355"/>
                  </a:cubicBezTo>
                  <a:cubicBezTo>
                    <a:pt x="1551703" y="1045086"/>
                    <a:pt x="1552990" y="1067817"/>
                    <a:pt x="1551703" y="1090548"/>
                  </a:cubicBezTo>
                  <a:cubicBezTo>
                    <a:pt x="1547414" y="1154023"/>
                    <a:pt x="1573576" y="1183616"/>
                    <a:pt x="1639195" y="1180614"/>
                  </a:cubicBezTo>
                  <a:cubicBezTo>
                    <a:pt x="1700526" y="1178040"/>
                    <a:pt x="1762285" y="1180185"/>
                    <a:pt x="1823616" y="1180185"/>
                  </a:cubicBezTo>
                  <a:cubicBezTo>
                    <a:pt x="1970723" y="1180185"/>
                    <a:pt x="1970723" y="1180185"/>
                    <a:pt x="1970294" y="1033935"/>
                  </a:cubicBezTo>
                  <a:cubicBezTo>
                    <a:pt x="1969865" y="912561"/>
                    <a:pt x="1969865" y="912561"/>
                    <a:pt x="1848920" y="899266"/>
                  </a:cubicBezTo>
                  <a:cubicBezTo>
                    <a:pt x="1812893" y="790758"/>
                    <a:pt x="1815896" y="786898"/>
                    <a:pt x="1933410" y="786040"/>
                  </a:cubicBezTo>
                  <a:cubicBezTo>
                    <a:pt x="2015327" y="785611"/>
                    <a:pt x="2098101" y="778749"/>
                    <a:pt x="2179161" y="786898"/>
                  </a:cubicBezTo>
                  <a:cubicBezTo>
                    <a:pt x="2290671" y="798478"/>
                    <a:pt x="2369156" y="771887"/>
                    <a:pt x="2391887" y="650942"/>
                  </a:cubicBezTo>
                  <a:cubicBezTo>
                    <a:pt x="2392745" y="647511"/>
                    <a:pt x="2397892" y="644509"/>
                    <a:pt x="2405611" y="635931"/>
                  </a:cubicBezTo>
                  <a:cubicBezTo>
                    <a:pt x="2762872" y="741865"/>
                    <a:pt x="3094400" y="892404"/>
                    <a:pt x="3341008" y="1190478"/>
                  </a:cubicBezTo>
                  <a:cubicBezTo>
                    <a:pt x="3315275" y="1204202"/>
                    <a:pt x="3297261" y="1213209"/>
                    <a:pt x="3281393" y="1224360"/>
                  </a:cubicBezTo>
                  <a:cubicBezTo>
                    <a:pt x="3280106" y="1225218"/>
                    <a:pt x="3291257" y="1253524"/>
                    <a:pt x="3297261" y="1253524"/>
                  </a:cubicBezTo>
                  <a:cubicBezTo>
                    <a:pt x="3367599" y="1255668"/>
                    <a:pt x="3437936" y="1254811"/>
                    <a:pt x="3508273" y="1254811"/>
                  </a:cubicBezTo>
                  <a:cubicBezTo>
                    <a:pt x="3509130" y="1243231"/>
                    <a:pt x="3509988" y="1231651"/>
                    <a:pt x="3510846" y="1220071"/>
                  </a:cubicBezTo>
                  <a:cubicBezTo>
                    <a:pt x="3493262" y="1214924"/>
                    <a:pt x="3474820" y="1211493"/>
                    <a:pt x="3458951" y="1202916"/>
                  </a:cubicBezTo>
                  <a:close/>
                  <a:moveTo>
                    <a:pt x="1213313" y="664237"/>
                  </a:moveTo>
                  <a:cubicBezTo>
                    <a:pt x="1213313" y="660377"/>
                    <a:pt x="1216316" y="657375"/>
                    <a:pt x="1220175" y="657375"/>
                  </a:cubicBezTo>
                  <a:lnTo>
                    <a:pt x="1540552" y="657375"/>
                  </a:lnTo>
                  <a:cubicBezTo>
                    <a:pt x="1544412" y="657375"/>
                    <a:pt x="1547414" y="660377"/>
                    <a:pt x="1547414" y="664237"/>
                  </a:cubicBezTo>
                  <a:cubicBezTo>
                    <a:pt x="1547414" y="668097"/>
                    <a:pt x="1544412" y="671099"/>
                    <a:pt x="1540552" y="671099"/>
                  </a:cubicBezTo>
                  <a:lnTo>
                    <a:pt x="1220175" y="671099"/>
                  </a:lnTo>
                  <a:cubicBezTo>
                    <a:pt x="1216316" y="671528"/>
                    <a:pt x="1213313" y="668097"/>
                    <a:pt x="1213313" y="664237"/>
                  </a:cubicBezTo>
                  <a:close/>
                  <a:moveTo>
                    <a:pt x="1227467" y="695975"/>
                  </a:moveTo>
                  <a:cubicBezTo>
                    <a:pt x="1227467" y="692115"/>
                    <a:pt x="1230469" y="689113"/>
                    <a:pt x="1234329" y="689113"/>
                  </a:cubicBezTo>
                  <a:lnTo>
                    <a:pt x="1554705" y="689113"/>
                  </a:lnTo>
                  <a:cubicBezTo>
                    <a:pt x="1558565" y="689113"/>
                    <a:pt x="1561567" y="692115"/>
                    <a:pt x="1561567" y="695975"/>
                  </a:cubicBezTo>
                  <a:cubicBezTo>
                    <a:pt x="1561567" y="699835"/>
                    <a:pt x="1558565" y="702837"/>
                    <a:pt x="1554705" y="702837"/>
                  </a:cubicBezTo>
                  <a:lnTo>
                    <a:pt x="1234329" y="702837"/>
                  </a:lnTo>
                  <a:cubicBezTo>
                    <a:pt x="1230898" y="702837"/>
                    <a:pt x="1227467" y="699835"/>
                    <a:pt x="1227467" y="695975"/>
                  </a:cubicBezTo>
                  <a:close/>
                  <a:moveTo>
                    <a:pt x="1569287" y="734574"/>
                  </a:moveTo>
                  <a:lnTo>
                    <a:pt x="1248911" y="734574"/>
                  </a:lnTo>
                  <a:cubicBezTo>
                    <a:pt x="1245051" y="734574"/>
                    <a:pt x="1242049" y="731572"/>
                    <a:pt x="1242049" y="727712"/>
                  </a:cubicBezTo>
                  <a:cubicBezTo>
                    <a:pt x="1242049" y="723852"/>
                    <a:pt x="1245051" y="720850"/>
                    <a:pt x="1248911" y="720850"/>
                  </a:cubicBezTo>
                  <a:lnTo>
                    <a:pt x="1569287" y="720850"/>
                  </a:lnTo>
                  <a:cubicBezTo>
                    <a:pt x="1573147" y="720850"/>
                    <a:pt x="1576149" y="723852"/>
                    <a:pt x="1576149" y="727712"/>
                  </a:cubicBezTo>
                  <a:cubicBezTo>
                    <a:pt x="1576578" y="731572"/>
                    <a:pt x="1573147" y="734574"/>
                    <a:pt x="1569287" y="734574"/>
                  </a:cubicBezTo>
                  <a:close/>
                  <a:moveTo>
                    <a:pt x="1850206" y="968316"/>
                  </a:moveTo>
                  <a:cubicBezTo>
                    <a:pt x="1894810" y="968316"/>
                    <a:pt x="1930837" y="1004342"/>
                    <a:pt x="1930837" y="1048946"/>
                  </a:cubicBezTo>
                  <a:cubicBezTo>
                    <a:pt x="1930837" y="1093550"/>
                    <a:pt x="1894810" y="1129576"/>
                    <a:pt x="1850206" y="1129576"/>
                  </a:cubicBezTo>
                  <a:cubicBezTo>
                    <a:pt x="1805602" y="1129576"/>
                    <a:pt x="1769576" y="1093550"/>
                    <a:pt x="1769576" y="1048946"/>
                  </a:cubicBezTo>
                  <a:cubicBezTo>
                    <a:pt x="1769147" y="1004342"/>
                    <a:pt x="1805602" y="968316"/>
                    <a:pt x="1850206" y="968316"/>
                  </a:cubicBezTo>
                  <a:close/>
                  <a:moveTo>
                    <a:pt x="2272657" y="734574"/>
                  </a:moveTo>
                  <a:lnTo>
                    <a:pt x="1952281" y="734574"/>
                  </a:lnTo>
                  <a:cubicBezTo>
                    <a:pt x="1948421" y="734574"/>
                    <a:pt x="1945419" y="731572"/>
                    <a:pt x="1945419" y="727712"/>
                  </a:cubicBezTo>
                  <a:cubicBezTo>
                    <a:pt x="1945419" y="723852"/>
                    <a:pt x="1948421" y="720850"/>
                    <a:pt x="1952281" y="720850"/>
                  </a:cubicBezTo>
                  <a:lnTo>
                    <a:pt x="2272657" y="720850"/>
                  </a:lnTo>
                  <a:cubicBezTo>
                    <a:pt x="2276517" y="720850"/>
                    <a:pt x="2279520" y="723852"/>
                    <a:pt x="2279520" y="727712"/>
                  </a:cubicBezTo>
                  <a:cubicBezTo>
                    <a:pt x="2279520" y="731572"/>
                    <a:pt x="2276517" y="734574"/>
                    <a:pt x="2272657" y="734574"/>
                  </a:cubicBezTo>
                  <a:close/>
                  <a:moveTo>
                    <a:pt x="2287239" y="702837"/>
                  </a:moveTo>
                  <a:lnTo>
                    <a:pt x="1966863" y="702837"/>
                  </a:lnTo>
                  <a:cubicBezTo>
                    <a:pt x="1963003" y="702837"/>
                    <a:pt x="1960001" y="699835"/>
                    <a:pt x="1960001" y="695975"/>
                  </a:cubicBezTo>
                  <a:cubicBezTo>
                    <a:pt x="1960001" y="692115"/>
                    <a:pt x="1963003" y="689113"/>
                    <a:pt x="1966863" y="689113"/>
                  </a:cubicBezTo>
                  <a:lnTo>
                    <a:pt x="2287239" y="689113"/>
                  </a:lnTo>
                  <a:cubicBezTo>
                    <a:pt x="2291099" y="689113"/>
                    <a:pt x="2294101" y="692115"/>
                    <a:pt x="2294101" y="695975"/>
                  </a:cubicBezTo>
                  <a:cubicBezTo>
                    <a:pt x="2294101" y="699835"/>
                    <a:pt x="2291099" y="702837"/>
                    <a:pt x="2287239" y="702837"/>
                  </a:cubicBezTo>
                  <a:close/>
                  <a:moveTo>
                    <a:pt x="2301393" y="671528"/>
                  </a:moveTo>
                  <a:lnTo>
                    <a:pt x="1981016" y="671528"/>
                  </a:lnTo>
                  <a:cubicBezTo>
                    <a:pt x="1977156" y="671528"/>
                    <a:pt x="1974154" y="668526"/>
                    <a:pt x="1974154" y="664666"/>
                  </a:cubicBezTo>
                  <a:cubicBezTo>
                    <a:pt x="1974154" y="660806"/>
                    <a:pt x="1977156" y="657804"/>
                    <a:pt x="1981016" y="657804"/>
                  </a:cubicBezTo>
                  <a:lnTo>
                    <a:pt x="2301393" y="657804"/>
                  </a:lnTo>
                  <a:cubicBezTo>
                    <a:pt x="2305253" y="657804"/>
                    <a:pt x="2308255" y="660806"/>
                    <a:pt x="2308255" y="664666"/>
                  </a:cubicBezTo>
                  <a:cubicBezTo>
                    <a:pt x="2308255" y="668526"/>
                    <a:pt x="2305253" y="671528"/>
                    <a:pt x="2301393" y="671528"/>
                  </a:cubicBezTo>
                  <a:close/>
                </a:path>
              </a:pathLst>
            </a:custGeom>
            <a:grpFill/>
            <a:ln w="4286"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BE48475-8E68-41C7-A5B4-937F0A16508E}"/>
                </a:ext>
              </a:extLst>
            </p:cNvPr>
            <p:cNvSpPr/>
            <p:nvPr/>
          </p:nvSpPr>
          <p:spPr>
            <a:xfrm>
              <a:off x="4626723" y="1842218"/>
              <a:ext cx="77199" cy="77199"/>
            </a:xfrm>
            <a:custGeom>
              <a:avLst/>
              <a:gdLst>
                <a:gd name="connsiteX0" fmla="*/ 77199 w 77199"/>
                <a:gd name="connsiteY0" fmla="*/ 38600 h 77199"/>
                <a:gd name="connsiteX1" fmla="*/ 38600 w 77199"/>
                <a:gd name="connsiteY1" fmla="*/ 77199 h 77199"/>
                <a:gd name="connsiteX2" fmla="*/ 0 w 77199"/>
                <a:gd name="connsiteY2" fmla="*/ 38600 h 77199"/>
                <a:gd name="connsiteX3" fmla="*/ 38600 w 77199"/>
                <a:gd name="connsiteY3" fmla="*/ 0 h 77199"/>
                <a:gd name="connsiteX4" fmla="*/ 77199 w 77199"/>
                <a:gd name="connsiteY4" fmla="*/ 38600 h 77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99" h="77199">
                  <a:moveTo>
                    <a:pt x="77199" y="38600"/>
                  </a:moveTo>
                  <a:cubicBezTo>
                    <a:pt x="77199" y="59918"/>
                    <a:pt x="59918" y="77199"/>
                    <a:pt x="38600" y="77199"/>
                  </a:cubicBezTo>
                  <a:cubicBezTo>
                    <a:pt x="17282" y="77199"/>
                    <a:pt x="0" y="59918"/>
                    <a:pt x="0" y="38600"/>
                  </a:cubicBezTo>
                  <a:cubicBezTo>
                    <a:pt x="0" y="17282"/>
                    <a:pt x="17282" y="0"/>
                    <a:pt x="38600" y="0"/>
                  </a:cubicBezTo>
                  <a:cubicBezTo>
                    <a:pt x="59918" y="0"/>
                    <a:pt x="77199" y="17282"/>
                    <a:pt x="77199" y="38600"/>
                  </a:cubicBezTo>
                  <a:close/>
                </a:path>
              </a:pathLst>
            </a:custGeom>
            <a:grpFill/>
            <a:ln w="4286" cap="flat">
              <a:noFill/>
              <a:prstDash val="solid"/>
              <a:miter/>
            </a:ln>
          </p:spPr>
          <p:txBody>
            <a:bodyPr rtlCol="0" anchor="ctr"/>
            <a:lstStyle/>
            <a:p>
              <a:endParaRPr lang="en-US"/>
            </a:p>
          </p:txBody>
        </p:sp>
      </p:gr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899EEF-F92F-4B63-95A6-7DBA5438AE9A}"/>
              </a:ext>
            </a:extLst>
          </p:cNvPr>
          <p:cNvSpPr/>
          <p:nvPr userDrawn="1"/>
        </p:nvSpPr>
        <p:spPr>
          <a:xfrm>
            <a:off x="0" y="0"/>
            <a:ext cx="12192000" cy="1105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0" name="Graphic 11">
            <a:extLst>
              <a:ext uri="{FF2B5EF4-FFF2-40B4-BE49-F238E27FC236}">
                <a16:creationId xmlns:a16="http://schemas.microsoft.com/office/drawing/2014/main" id="{CF7762F2-DEAF-4451-8702-8271A14F73BB}"/>
              </a:ext>
            </a:extLst>
          </p:cNvPr>
          <p:cNvGrpSpPr/>
          <p:nvPr userDrawn="1"/>
        </p:nvGrpSpPr>
        <p:grpSpPr>
          <a:xfrm rot="20940000">
            <a:off x="9240036" y="327873"/>
            <a:ext cx="2793657" cy="450243"/>
            <a:chOff x="667265" y="831768"/>
            <a:chExt cx="7797114" cy="1256630"/>
          </a:xfrm>
          <a:solidFill>
            <a:schemeClr val="bg1"/>
          </a:solidFill>
        </p:grpSpPr>
        <p:sp>
          <p:nvSpPr>
            <p:cNvPr id="21" name="Freeform: Shape 20">
              <a:extLst>
                <a:ext uri="{FF2B5EF4-FFF2-40B4-BE49-F238E27FC236}">
                  <a16:creationId xmlns:a16="http://schemas.microsoft.com/office/drawing/2014/main" id="{5D169916-1184-4DBF-AEC1-B7E29E704EBF}"/>
                </a:ext>
              </a:extLst>
            </p:cNvPr>
            <p:cNvSpPr/>
            <p:nvPr/>
          </p:nvSpPr>
          <p:spPr>
            <a:xfrm>
              <a:off x="5891074" y="1069798"/>
              <a:ext cx="2572876" cy="541765"/>
            </a:xfrm>
            <a:custGeom>
              <a:avLst/>
              <a:gdLst>
                <a:gd name="connsiteX0" fmla="*/ 0 w 2572876"/>
                <a:gd name="connsiteY0" fmla="*/ 0 h 541765"/>
                <a:gd name="connsiteX1" fmla="*/ 2571161 w 2572876"/>
                <a:gd name="connsiteY1" fmla="*/ 0 h 541765"/>
                <a:gd name="connsiteX2" fmla="*/ 2572876 w 2572876"/>
                <a:gd name="connsiteY2" fmla="*/ 28306 h 541765"/>
                <a:gd name="connsiteX3" fmla="*/ 2498679 w 2572876"/>
                <a:gd name="connsiteY3" fmla="*/ 37742 h 541765"/>
                <a:gd name="connsiteX4" fmla="*/ 1501523 w 2572876"/>
                <a:gd name="connsiteY4" fmla="*/ 42031 h 541765"/>
                <a:gd name="connsiteX5" fmla="*/ 1329112 w 2572876"/>
                <a:gd name="connsiteY5" fmla="*/ 76770 h 541765"/>
                <a:gd name="connsiteX6" fmla="*/ 1406311 w 2572876"/>
                <a:gd name="connsiteY6" fmla="*/ 336674 h 541765"/>
                <a:gd name="connsiteX7" fmla="*/ 1396876 w 2572876"/>
                <a:gd name="connsiteY7" fmla="*/ 452473 h 541765"/>
                <a:gd name="connsiteX8" fmla="*/ 1372429 w 2572876"/>
                <a:gd name="connsiteY8" fmla="*/ 535676 h 541765"/>
                <a:gd name="connsiteX9" fmla="*/ 1217602 w 2572876"/>
                <a:gd name="connsiteY9" fmla="*/ 537820 h 541765"/>
                <a:gd name="connsiteX10" fmla="*/ 1198731 w 2572876"/>
                <a:gd name="connsiteY10" fmla="*/ 498792 h 541765"/>
                <a:gd name="connsiteX11" fmla="*/ 1188867 w 2572876"/>
                <a:gd name="connsiteY11" fmla="*/ 396718 h 541765"/>
                <a:gd name="connsiteX12" fmla="*/ 30879 w 2572876"/>
                <a:gd name="connsiteY12" fmla="*/ 396718 h 541765"/>
                <a:gd name="connsiteX13" fmla="*/ 30879 w 2572876"/>
                <a:gd name="connsiteY13" fmla="*/ 147536 h 541765"/>
                <a:gd name="connsiteX14" fmla="*/ 1184578 w 2572876"/>
                <a:gd name="connsiteY14" fmla="*/ 353400 h 541765"/>
                <a:gd name="connsiteX15" fmla="*/ 1272499 w 2572876"/>
                <a:gd name="connsiteY15" fmla="*/ 76770 h 541765"/>
                <a:gd name="connsiteX16" fmla="*/ 1257918 w 2572876"/>
                <a:gd name="connsiteY16" fmla="*/ 57470 h 541765"/>
                <a:gd name="connsiteX17" fmla="*/ 1061488 w 2572876"/>
                <a:gd name="connsiteY17" fmla="*/ 42888 h 541765"/>
                <a:gd name="connsiteX18" fmla="*/ 57899 w 2572876"/>
                <a:gd name="connsiteY18" fmla="*/ 36455 h 541765"/>
                <a:gd name="connsiteX19" fmla="*/ 0 w 2572876"/>
                <a:gd name="connsiteY19" fmla="*/ 28306 h 541765"/>
                <a:gd name="connsiteX20" fmla="*/ 0 w 2572876"/>
                <a:gd name="connsiteY20" fmla="*/ 0 h 541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572876" h="541765">
                  <a:moveTo>
                    <a:pt x="0" y="0"/>
                  </a:moveTo>
                  <a:cubicBezTo>
                    <a:pt x="856911" y="0"/>
                    <a:pt x="1714250" y="0"/>
                    <a:pt x="2571161" y="0"/>
                  </a:cubicBezTo>
                  <a:cubicBezTo>
                    <a:pt x="2571589" y="9435"/>
                    <a:pt x="2572448" y="18871"/>
                    <a:pt x="2572876" y="28306"/>
                  </a:cubicBezTo>
                  <a:cubicBezTo>
                    <a:pt x="2548001" y="31737"/>
                    <a:pt x="2523555" y="37742"/>
                    <a:pt x="2498679" y="37742"/>
                  </a:cubicBezTo>
                  <a:cubicBezTo>
                    <a:pt x="2166294" y="39457"/>
                    <a:pt x="1833909" y="39457"/>
                    <a:pt x="1501523" y="42031"/>
                  </a:cubicBezTo>
                  <a:cubicBezTo>
                    <a:pt x="1447055" y="42460"/>
                    <a:pt x="1332114" y="39457"/>
                    <a:pt x="1329112" y="76770"/>
                  </a:cubicBezTo>
                  <a:cubicBezTo>
                    <a:pt x="1442338" y="147536"/>
                    <a:pt x="1412316" y="241033"/>
                    <a:pt x="1406311" y="336674"/>
                  </a:cubicBezTo>
                  <a:cubicBezTo>
                    <a:pt x="1403738" y="375273"/>
                    <a:pt x="1402880" y="414302"/>
                    <a:pt x="1396876" y="452473"/>
                  </a:cubicBezTo>
                  <a:cubicBezTo>
                    <a:pt x="1392158" y="482066"/>
                    <a:pt x="1385725" y="533103"/>
                    <a:pt x="1372429" y="535676"/>
                  </a:cubicBezTo>
                  <a:cubicBezTo>
                    <a:pt x="1322679" y="545540"/>
                    <a:pt x="1269497" y="541252"/>
                    <a:pt x="1217602" y="537820"/>
                  </a:cubicBezTo>
                  <a:cubicBezTo>
                    <a:pt x="1210311" y="537392"/>
                    <a:pt x="1200876" y="512945"/>
                    <a:pt x="1198731" y="498792"/>
                  </a:cubicBezTo>
                  <a:cubicBezTo>
                    <a:pt x="1193585" y="467484"/>
                    <a:pt x="1192298" y="435746"/>
                    <a:pt x="1188867" y="396718"/>
                  </a:cubicBezTo>
                  <a:cubicBezTo>
                    <a:pt x="800727" y="396718"/>
                    <a:pt x="415160" y="396718"/>
                    <a:pt x="30879" y="396718"/>
                  </a:cubicBezTo>
                  <a:cubicBezTo>
                    <a:pt x="30879" y="310512"/>
                    <a:pt x="30879" y="232455"/>
                    <a:pt x="30879" y="147536"/>
                  </a:cubicBezTo>
                  <a:cubicBezTo>
                    <a:pt x="413873" y="215729"/>
                    <a:pt x="796009" y="283921"/>
                    <a:pt x="1184578" y="353400"/>
                  </a:cubicBezTo>
                  <a:cubicBezTo>
                    <a:pt x="1194871" y="253899"/>
                    <a:pt x="1137830" y="138530"/>
                    <a:pt x="1272499" y="76770"/>
                  </a:cubicBezTo>
                  <a:cubicBezTo>
                    <a:pt x="1267782" y="70337"/>
                    <a:pt x="1262635" y="63904"/>
                    <a:pt x="1257918" y="57470"/>
                  </a:cubicBezTo>
                  <a:cubicBezTo>
                    <a:pt x="1192298" y="52324"/>
                    <a:pt x="1127108" y="43746"/>
                    <a:pt x="1061488" y="42888"/>
                  </a:cubicBezTo>
                  <a:cubicBezTo>
                    <a:pt x="726959" y="39886"/>
                    <a:pt x="392429" y="39028"/>
                    <a:pt x="57899" y="36455"/>
                  </a:cubicBezTo>
                  <a:cubicBezTo>
                    <a:pt x="38600" y="36455"/>
                    <a:pt x="19300" y="31309"/>
                    <a:pt x="0" y="28306"/>
                  </a:cubicBezTo>
                  <a:cubicBezTo>
                    <a:pt x="0" y="19300"/>
                    <a:pt x="0" y="9435"/>
                    <a:pt x="0" y="0"/>
                  </a:cubicBezTo>
                  <a:close/>
                </a:path>
              </a:pathLst>
            </a:custGeom>
            <a:grpFill/>
            <a:ln w="4286"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4343BD2-BF5A-4B43-91D2-DEC4E70A0525}"/>
                </a:ext>
              </a:extLst>
            </p:cNvPr>
            <p:cNvSpPr/>
            <p:nvPr/>
          </p:nvSpPr>
          <p:spPr>
            <a:xfrm>
              <a:off x="667265" y="1064933"/>
              <a:ext cx="2571589" cy="551438"/>
            </a:xfrm>
            <a:custGeom>
              <a:avLst/>
              <a:gdLst>
                <a:gd name="connsiteX0" fmla="*/ 2533419 w 2571589"/>
                <a:gd name="connsiteY0" fmla="*/ 161407 h 551438"/>
                <a:gd name="connsiteX1" fmla="*/ 2533419 w 2571589"/>
                <a:gd name="connsiteY1" fmla="*/ 396865 h 551438"/>
                <a:gd name="connsiteX2" fmla="*/ 1402022 w 2571589"/>
                <a:gd name="connsiteY2" fmla="*/ 396865 h 551438"/>
                <a:gd name="connsiteX3" fmla="*/ 1395160 w 2571589"/>
                <a:gd name="connsiteY3" fmla="*/ 474922 h 551438"/>
                <a:gd name="connsiteX4" fmla="*/ 1313243 w 2571589"/>
                <a:gd name="connsiteY4" fmla="*/ 549976 h 551438"/>
                <a:gd name="connsiteX5" fmla="*/ 1245909 w 2571589"/>
                <a:gd name="connsiteY5" fmla="*/ 547832 h 551438"/>
                <a:gd name="connsiteX6" fmla="*/ 1196158 w 2571589"/>
                <a:gd name="connsiteY6" fmla="*/ 500226 h 551438"/>
                <a:gd name="connsiteX7" fmla="*/ 1180289 w 2571589"/>
                <a:gd name="connsiteY7" fmla="*/ 200865 h 551438"/>
                <a:gd name="connsiteX8" fmla="*/ 1256631 w 2571589"/>
                <a:gd name="connsiteY8" fmla="*/ 65766 h 551438"/>
                <a:gd name="connsiteX9" fmla="*/ 1094084 w 2571589"/>
                <a:gd name="connsiteY9" fmla="*/ 46895 h 551438"/>
                <a:gd name="connsiteX10" fmla="*/ 90495 w 2571589"/>
                <a:gd name="connsiteY10" fmla="*/ 43893 h 551438"/>
                <a:gd name="connsiteX11" fmla="*/ 0 w 2571589"/>
                <a:gd name="connsiteY11" fmla="*/ 22020 h 551438"/>
                <a:gd name="connsiteX12" fmla="*/ 2569874 w 2571589"/>
                <a:gd name="connsiteY12" fmla="*/ 9582 h 551438"/>
                <a:gd name="connsiteX13" fmla="*/ 2571589 w 2571589"/>
                <a:gd name="connsiteY13" fmla="*/ 34029 h 551438"/>
                <a:gd name="connsiteX14" fmla="*/ 2503826 w 2571589"/>
                <a:gd name="connsiteY14" fmla="*/ 42178 h 551438"/>
                <a:gd name="connsiteX15" fmla="*/ 1500237 w 2571589"/>
                <a:gd name="connsiteY15" fmla="*/ 47324 h 551438"/>
                <a:gd name="connsiteX16" fmla="*/ 1326539 w 2571589"/>
                <a:gd name="connsiteY16" fmla="*/ 71771 h 551438"/>
                <a:gd name="connsiteX17" fmla="*/ 1404596 w 2571589"/>
                <a:gd name="connsiteY17" fmla="*/ 362983 h 551438"/>
                <a:gd name="connsiteX18" fmla="*/ 2533419 w 2571589"/>
                <a:gd name="connsiteY18" fmla="*/ 161407 h 55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71589" h="551438">
                  <a:moveTo>
                    <a:pt x="2533419" y="161407"/>
                  </a:moveTo>
                  <a:cubicBezTo>
                    <a:pt x="2533419" y="245469"/>
                    <a:pt x="2533419" y="317950"/>
                    <a:pt x="2533419" y="396865"/>
                  </a:cubicBezTo>
                  <a:cubicBezTo>
                    <a:pt x="2162434" y="396865"/>
                    <a:pt x="1785874" y="396865"/>
                    <a:pt x="1402022" y="396865"/>
                  </a:cubicBezTo>
                  <a:cubicBezTo>
                    <a:pt x="1399020" y="426886"/>
                    <a:pt x="1393445" y="451333"/>
                    <a:pt x="1395160" y="474922"/>
                  </a:cubicBezTo>
                  <a:cubicBezTo>
                    <a:pt x="1399878" y="536681"/>
                    <a:pt x="1370285" y="556409"/>
                    <a:pt x="1313243" y="549976"/>
                  </a:cubicBezTo>
                  <a:cubicBezTo>
                    <a:pt x="1290941" y="547403"/>
                    <a:pt x="1265208" y="555981"/>
                    <a:pt x="1245909" y="547832"/>
                  </a:cubicBezTo>
                  <a:cubicBezTo>
                    <a:pt x="1225751" y="539254"/>
                    <a:pt x="1198302" y="518239"/>
                    <a:pt x="1196158" y="500226"/>
                  </a:cubicBezTo>
                  <a:cubicBezTo>
                    <a:pt x="1185865" y="400725"/>
                    <a:pt x="1174285" y="299937"/>
                    <a:pt x="1180289" y="200865"/>
                  </a:cubicBezTo>
                  <a:cubicBezTo>
                    <a:pt x="1182863" y="157976"/>
                    <a:pt x="1225751" y="117661"/>
                    <a:pt x="1256631" y="65766"/>
                  </a:cubicBezTo>
                  <a:cubicBezTo>
                    <a:pt x="1202162" y="58904"/>
                    <a:pt x="1148123" y="47324"/>
                    <a:pt x="1094084" y="46895"/>
                  </a:cubicBezTo>
                  <a:cubicBezTo>
                    <a:pt x="759554" y="44322"/>
                    <a:pt x="425024" y="44751"/>
                    <a:pt x="90495" y="43893"/>
                  </a:cubicBezTo>
                  <a:cubicBezTo>
                    <a:pt x="60473" y="43035"/>
                    <a:pt x="30022" y="38318"/>
                    <a:pt x="0" y="22020"/>
                  </a:cubicBezTo>
                  <a:cubicBezTo>
                    <a:pt x="856911" y="-3284"/>
                    <a:pt x="1713392" y="-5857"/>
                    <a:pt x="2569874" y="9582"/>
                  </a:cubicBezTo>
                  <a:cubicBezTo>
                    <a:pt x="2570303" y="17731"/>
                    <a:pt x="2571161" y="25880"/>
                    <a:pt x="2571589" y="34029"/>
                  </a:cubicBezTo>
                  <a:cubicBezTo>
                    <a:pt x="2548859" y="37031"/>
                    <a:pt x="2526557" y="42178"/>
                    <a:pt x="2503826" y="42178"/>
                  </a:cubicBezTo>
                  <a:cubicBezTo>
                    <a:pt x="2169296" y="43893"/>
                    <a:pt x="1834766" y="44322"/>
                    <a:pt x="1500237" y="47324"/>
                  </a:cubicBezTo>
                  <a:cubicBezTo>
                    <a:pt x="1444911" y="47753"/>
                    <a:pt x="1389585" y="57617"/>
                    <a:pt x="1326539" y="71771"/>
                  </a:cubicBezTo>
                  <a:cubicBezTo>
                    <a:pt x="1439764" y="144681"/>
                    <a:pt x="1409313" y="252331"/>
                    <a:pt x="1404596" y="362983"/>
                  </a:cubicBezTo>
                  <a:cubicBezTo>
                    <a:pt x="1784158" y="294790"/>
                    <a:pt x="2156430" y="228742"/>
                    <a:pt x="2533419" y="161407"/>
                  </a:cubicBezTo>
                  <a:close/>
                </a:path>
              </a:pathLst>
            </a:custGeom>
            <a:grpFill/>
            <a:ln w="4286"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EBA43F7-CE6B-4D9C-A102-771B02D4E4DA}"/>
                </a:ext>
              </a:extLst>
            </p:cNvPr>
            <p:cNvSpPr/>
            <p:nvPr/>
          </p:nvSpPr>
          <p:spPr>
            <a:xfrm>
              <a:off x="3309004" y="1194603"/>
              <a:ext cx="43504" cy="281347"/>
            </a:xfrm>
            <a:custGeom>
              <a:avLst/>
              <a:gdLst>
                <a:gd name="connsiteX0" fmla="*/ 43504 w 43504"/>
                <a:gd name="connsiteY0" fmla="*/ 0 h 281347"/>
                <a:gd name="connsiteX1" fmla="*/ 43504 w 43504"/>
                <a:gd name="connsiteY1" fmla="*/ 281348 h 281347"/>
                <a:gd name="connsiteX2" fmla="*/ 3189 w 43504"/>
                <a:gd name="connsiteY2" fmla="*/ 120945 h 281347"/>
                <a:gd name="connsiteX3" fmla="*/ 43504 w 43504"/>
                <a:gd name="connsiteY3" fmla="*/ 0 h 281347"/>
              </a:gdLst>
              <a:ahLst/>
              <a:cxnLst>
                <a:cxn ang="0">
                  <a:pos x="connsiteX0" y="connsiteY0"/>
                </a:cxn>
                <a:cxn ang="0">
                  <a:pos x="connsiteX1" y="connsiteY1"/>
                </a:cxn>
                <a:cxn ang="0">
                  <a:pos x="connsiteX2" y="connsiteY2"/>
                </a:cxn>
                <a:cxn ang="0">
                  <a:pos x="connsiteX3" y="connsiteY3"/>
                </a:cxn>
              </a:cxnLst>
              <a:rect l="l" t="t" r="r" b="b"/>
              <a:pathLst>
                <a:path w="43504" h="281347">
                  <a:moveTo>
                    <a:pt x="43504" y="0"/>
                  </a:moveTo>
                  <a:cubicBezTo>
                    <a:pt x="43504" y="96499"/>
                    <a:pt x="43504" y="180560"/>
                    <a:pt x="43504" y="281348"/>
                  </a:cubicBezTo>
                  <a:cubicBezTo>
                    <a:pt x="-7104" y="227737"/>
                    <a:pt x="6191" y="170267"/>
                    <a:pt x="3189" y="120945"/>
                  </a:cubicBezTo>
                  <a:cubicBezTo>
                    <a:pt x="187" y="81488"/>
                    <a:pt x="-11822" y="31309"/>
                    <a:pt x="43504" y="0"/>
                  </a:cubicBezTo>
                  <a:close/>
                </a:path>
              </a:pathLst>
            </a:custGeom>
            <a:grpFill/>
            <a:ln w="4286"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9AF483D-4E96-47FE-AD50-0E947B8072B7}"/>
                </a:ext>
              </a:extLst>
            </p:cNvPr>
            <p:cNvSpPr/>
            <p:nvPr/>
          </p:nvSpPr>
          <p:spPr>
            <a:xfrm>
              <a:off x="5769270" y="1193317"/>
              <a:ext cx="41866" cy="283921"/>
            </a:xfrm>
            <a:custGeom>
              <a:avLst/>
              <a:gdLst>
                <a:gd name="connsiteX0" fmla="*/ 0 w 41866"/>
                <a:gd name="connsiteY0" fmla="*/ 0 h 283921"/>
                <a:gd name="connsiteX1" fmla="*/ 0 w 41866"/>
                <a:gd name="connsiteY1" fmla="*/ 283921 h 283921"/>
                <a:gd name="connsiteX2" fmla="*/ 0 w 41866"/>
                <a:gd name="connsiteY2" fmla="*/ 0 h 283921"/>
              </a:gdLst>
              <a:ahLst/>
              <a:cxnLst>
                <a:cxn ang="0">
                  <a:pos x="connsiteX0" y="connsiteY0"/>
                </a:cxn>
                <a:cxn ang="0">
                  <a:pos x="connsiteX1" y="connsiteY1"/>
                </a:cxn>
                <a:cxn ang="0">
                  <a:pos x="connsiteX2" y="connsiteY2"/>
                </a:cxn>
              </a:cxnLst>
              <a:rect l="l" t="t" r="r" b="b"/>
              <a:pathLst>
                <a:path w="41866" h="283921">
                  <a:moveTo>
                    <a:pt x="0" y="0"/>
                  </a:moveTo>
                  <a:cubicBezTo>
                    <a:pt x="51895" y="27020"/>
                    <a:pt x="59615" y="194713"/>
                    <a:pt x="0" y="283921"/>
                  </a:cubicBezTo>
                  <a:cubicBezTo>
                    <a:pt x="0" y="180560"/>
                    <a:pt x="0" y="91781"/>
                    <a:pt x="0" y="0"/>
                  </a:cubicBezTo>
                  <a:close/>
                </a:path>
              </a:pathLst>
            </a:custGeom>
            <a:grpFill/>
            <a:ln w="4286"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BD4C48FB-C7AC-4492-8382-6EF39DD75E6E}"/>
                </a:ext>
              </a:extLst>
            </p:cNvPr>
            <p:cNvSpPr/>
            <p:nvPr/>
          </p:nvSpPr>
          <p:spPr>
            <a:xfrm>
              <a:off x="4584263" y="1800187"/>
              <a:ext cx="161260" cy="161260"/>
            </a:xfrm>
            <a:custGeom>
              <a:avLst/>
              <a:gdLst>
                <a:gd name="connsiteX0" fmla="*/ 0 w 161260"/>
                <a:gd name="connsiteY0" fmla="*/ 80630 h 161260"/>
                <a:gd name="connsiteX1" fmla="*/ 80630 w 161260"/>
                <a:gd name="connsiteY1" fmla="*/ 161260 h 161260"/>
                <a:gd name="connsiteX2" fmla="*/ 161261 w 161260"/>
                <a:gd name="connsiteY2" fmla="*/ 80630 h 161260"/>
                <a:gd name="connsiteX3" fmla="*/ 80630 w 161260"/>
                <a:gd name="connsiteY3" fmla="*/ 0 h 161260"/>
                <a:gd name="connsiteX4" fmla="*/ 0 w 161260"/>
                <a:gd name="connsiteY4" fmla="*/ 80630 h 161260"/>
                <a:gd name="connsiteX5" fmla="*/ 81059 w 161260"/>
                <a:gd name="connsiteY5" fmla="*/ 42459 h 161260"/>
                <a:gd name="connsiteX6" fmla="*/ 119659 w 161260"/>
                <a:gd name="connsiteY6" fmla="*/ 81059 h 161260"/>
                <a:gd name="connsiteX7" fmla="*/ 81059 w 161260"/>
                <a:gd name="connsiteY7" fmla="*/ 119659 h 161260"/>
                <a:gd name="connsiteX8" fmla="*/ 42460 w 161260"/>
                <a:gd name="connsiteY8" fmla="*/ 81059 h 161260"/>
                <a:gd name="connsiteX9" fmla="*/ 81059 w 161260"/>
                <a:gd name="connsiteY9" fmla="*/ 42459 h 161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260" h="161260">
                  <a:moveTo>
                    <a:pt x="0" y="80630"/>
                  </a:moveTo>
                  <a:cubicBezTo>
                    <a:pt x="0" y="125234"/>
                    <a:pt x="36026" y="161260"/>
                    <a:pt x="80630" y="161260"/>
                  </a:cubicBezTo>
                  <a:cubicBezTo>
                    <a:pt x="125234" y="161260"/>
                    <a:pt x="161261" y="125234"/>
                    <a:pt x="161261" y="80630"/>
                  </a:cubicBezTo>
                  <a:cubicBezTo>
                    <a:pt x="161261" y="36026"/>
                    <a:pt x="125234" y="0"/>
                    <a:pt x="80630" y="0"/>
                  </a:cubicBezTo>
                  <a:cubicBezTo>
                    <a:pt x="36455" y="0"/>
                    <a:pt x="0" y="36026"/>
                    <a:pt x="0" y="80630"/>
                  </a:cubicBezTo>
                  <a:close/>
                  <a:moveTo>
                    <a:pt x="81059" y="42459"/>
                  </a:moveTo>
                  <a:cubicBezTo>
                    <a:pt x="102074" y="42459"/>
                    <a:pt x="119659" y="59615"/>
                    <a:pt x="119659" y="81059"/>
                  </a:cubicBezTo>
                  <a:cubicBezTo>
                    <a:pt x="119659" y="102074"/>
                    <a:pt x="102503" y="119659"/>
                    <a:pt x="81059" y="119659"/>
                  </a:cubicBezTo>
                  <a:cubicBezTo>
                    <a:pt x="60044" y="119659"/>
                    <a:pt x="42460" y="102503"/>
                    <a:pt x="42460" y="81059"/>
                  </a:cubicBezTo>
                  <a:cubicBezTo>
                    <a:pt x="42460" y="59615"/>
                    <a:pt x="59615" y="42459"/>
                    <a:pt x="81059" y="42459"/>
                  </a:cubicBezTo>
                  <a:close/>
                </a:path>
              </a:pathLst>
            </a:custGeom>
            <a:grpFill/>
            <a:ln w="4286"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9E976EE-5F38-4A26-A134-4E6713F29748}"/>
                </a:ext>
              </a:extLst>
            </p:cNvPr>
            <p:cNvSpPr/>
            <p:nvPr/>
          </p:nvSpPr>
          <p:spPr>
            <a:xfrm>
              <a:off x="2815116" y="831871"/>
              <a:ext cx="3510845" cy="1257441"/>
            </a:xfrm>
            <a:custGeom>
              <a:avLst/>
              <a:gdLst>
                <a:gd name="connsiteX0" fmla="*/ 3458951 w 3510845"/>
                <a:gd name="connsiteY0" fmla="*/ 1202916 h 1257441"/>
                <a:gd name="connsiteX1" fmla="*/ 3413489 w 3510845"/>
                <a:gd name="connsiteY1" fmla="*/ 1167318 h 1257441"/>
                <a:gd name="connsiteX2" fmla="*/ 2842215 w 3510845"/>
                <a:gd name="connsiteY2" fmla="*/ 635073 h 1257441"/>
                <a:gd name="connsiteX3" fmla="*/ 2842215 w 3510845"/>
                <a:gd name="connsiteY3" fmla="*/ 417629 h 1257441"/>
                <a:gd name="connsiteX4" fmla="*/ 2756439 w 3510845"/>
                <a:gd name="connsiteY4" fmla="*/ 319843 h 1257441"/>
                <a:gd name="connsiteX5" fmla="*/ 2245209 w 3510845"/>
                <a:gd name="connsiteY5" fmla="*/ 231065 h 1257441"/>
                <a:gd name="connsiteX6" fmla="*/ 2152999 w 3510845"/>
                <a:gd name="connsiteY6" fmla="*/ 167590 h 1257441"/>
                <a:gd name="connsiteX7" fmla="*/ 2051353 w 3510845"/>
                <a:gd name="connsiteY7" fmla="*/ 72377 h 1257441"/>
                <a:gd name="connsiteX8" fmla="*/ 1467213 w 3510845"/>
                <a:gd name="connsiteY8" fmla="*/ 69804 h 1257441"/>
                <a:gd name="connsiteX9" fmla="*/ 1353987 w 3510845"/>
                <a:gd name="connsiteY9" fmla="*/ 181314 h 1257441"/>
                <a:gd name="connsiteX10" fmla="*/ 1277646 w 3510845"/>
                <a:gd name="connsiteY10" fmla="*/ 234496 h 1257441"/>
                <a:gd name="connsiteX11" fmla="*/ 719668 w 3510845"/>
                <a:gd name="connsiteY11" fmla="*/ 332281 h 1257441"/>
                <a:gd name="connsiteX12" fmla="*/ 650617 w 3510845"/>
                <a:gd name="connsiteY12" fmla="*/ 406049 h 1257441"/>
                <a:gd name="connsiteX13" fmla="*/ 654477 w 3510845"/>
                <a:gd name="connsiteY13" fmla="*/ 596474 h 1257441"/>
                <a:gd name="connsiteX14" fmla="*/ 630889 w 3510845"/>
                <a:gd name="connsiteY14" fmla="*/ 650513 h 1257441"/>
                <a:gd name="connsiteX15" fmla="*/ 96928 w 3510845"/>
                <a:gd name="connsiteY15" fmla="*/ 1160027 h 1257441"/>
                <a:gd name="connsiteX16" fmla="*/ 29164 w 3510845"/>
                <a:gd name="connsiteY16" fmla="*/ 1205060 h 1257441"/>
                <a:gd name="connsiteX17" fmla="*/ 0 w 3510845"/>
                <a:gd name="connsiteY17" fmla="*/ 1235511 h 1257441"/>
                <a:gd name="connsiteX18" fmla="*/ 31309 w 3510845"/>
                <a:gd name="connsiteY18" fmla="*/ 1255668 h 1257441"/>
                <a:gd name="connsiteX19" fmla="*/ 195142 w 3510845"/>
                <a:gd name="connsiteY19" fmla="*/ 1255668 h 1257441"/>
                <a:gd name="connsiteX20" fmla="*/ 226880 w 3510845"/>
                <a:gd name="connsiteY20" fmla="*/ 1230364 h 1257441"/>
                <a:gd name="connsiteX21" fmla="*/ 195571 w 3510845"/>
                <a:gd name="connsiteY21" fmla="*/ 1205060 h 1257441"/>
                <a:gd name="connsiteX22" fmla="*/ 160403 w 3510845"/>
                <a:gd name="connsiteY22" fmla="*/ 1195625 h 1257441"/>
                <a:gd name="connsiteX23" fmla="*/ 258617 w 3510845"/>
                <a:gd name="connsiteY23" fmla="*/ 1087975 h 1257441"/>
                <a:gd name="connsiteX24" fmla="*/ 1058057 w 3510845"/>
                <a:gd name="connsiteY24" fmla="*/ 647082 h 1257441"/>
                <a:gd name="connsiteX25" fmla="*/ 1162276 w 3510845"/>
                <a:gd name="connsiteY25" fmla="*/ 702837 h 1257441"/>
                <a:gd name="connsiteX26" fmla="*/ 1287510 w 3510845"/>
                <a:gd name="connsiteY26" fmla="*/ 793331 h 1257441"/>
                <a:gd name="connsiteX27" fmla="*/ 1622040 w 3510845"/>
                <a:gd name="connsiteY27" fmla="*/ 789471 h 1257441"/>
                <a:gd name="connsiteX28" fmla="*/ 1680797 w 3510845"/>
                <a:gd name="connsiteY28" fmla="*/ 874819 h 1257441"/>
                <a:gd name="connsiteX29" fmla="*/ 1669646 w 3510845"/>
                <a:gd name="connsiteY29" fmla="*/ 901839 h 1257441"/>
                <a:gd name="connsiteX30" fmla="*/ 1551703 w 3510845"/>
                <a:gd name="connsiteY30" fmla="*/ 1022355 h 1257441"/>
                <a:gd name="connsiteX31" fmla="*/ 1551703 w 3510845"/>
                <a:gd name="connsiteY31" fmla="*/ 1090548 h 1257441"/>
                <a:gd name="connsiteX32" fmla="*/ 1639195 w 3510845"/>
                <a:gd name="connsiteY32" fmla="*/ 1180614 h 1257441"/>
                <a:gd name="connsiteX33" fmla="*/ 1823616 w 3510845"/>
                <a:gd name="connsiteY33" fmla="*/ 1180185 h 1257441"/>
                <a:gd name="connsiteX34" fmla="*/ 1970294 w 3510845"/>
                <a:gd name="connsiteY34" fmla="*/ 1033935 h 1257441"/>
                <a:gd name="connsiteX35" fmla="*/ 1848920 w 3510845"/>
                <a:gd name="connsiteY35" fmla="*/ 899266 h 1257441"/>
                <a:gd name="connsiteX36" fmla="*/ 1933410 w 3510845"/>
                <a:gd name="connsiteY36" fmla="*/ 786040 h 1257441"/>
                <a:gd name="connsiteX37" fmla="*/ 2179161 w 3510845"/>
                <a:gd name="connsiteY37" fmla="*/ 786898 h 1257441"/>
                <a:gd name="connsiteX38" fmla="*/ 2391887 w 3510845"/>
                <a:gd name="connsiteY38" fmla="*/ 650942 h 1257441"/>
                <a:gd name="connsiteX39" fmla="*/ 2405611 w 3510845"/>
                <a:gd name="connsiteY39" fmla="*/ 635931 h 1257441"/>
                <a:gd name="connsiteX40" fmla="*/ 3341008 w 3510845"/>
                <a:gd name="connsiteY40" fmla="*/ 1190478 h 1257441"/>
                <a:gd name="connsiteX41" fmla="*/ 3281393 w 3510845"/>
                <a:gd name="connsiteY41" fmla="*/ 1224360 h 1257441"/>
                <a:gd name="connsiteX42" fmla="*/ 3297261 w 3510845"/>
                <a:gd name="connsiteY42" fmla="*/ 1253524 h 1257441"/>
                <a:gd name="connsiteX43" fmla="*/ 3508273 w 3510845"/>
                <a:gd name="connsiteY43" fmla="*/ 1254811 h 1257441"/>
                <a:gd name="connsiteX44" fmla="*/ 3510846 w 3510845"/>
                <a:gd name="connsiteY44" fmla="*/ 1220071 h 1257441"/>
                <a:gd name="connsiteX45" fmla="*/ 3458951 w 3510845"/>
                <a:gd name="connsiteY45" fmla="*/ 1202916 h 1257441"/>
                <a:gd name="connsiteX46" fmla="*/ 1213313 w 3510845"/>
                <a:gd name="connsiteY46" fmla="*/ 664237 h 1257441"/>
                <a:gd name="connsiteX47" fmla="*/ 1220175 w 3510845"/>
                <a:gd name="connsiteY47" fmla="*/ 657375 h 1257441"/>
                <a:gd name="connsiteX48" fmla="*/ 1540552 w 3510845"/>
                <a:gd name="connsiteY48" fmla="*/ 657375 h 1257441"/>
                <a:gd name="connsiteX49" fmla="*/ 1547414 w 3510845"/>
                <a:gd name="connsiteY49" fmla="*/ 664237 h 1257441"/>
                <a:gd name="connsiteX50" fmla="*/ 1540552 w 3510845"/>
                <a:gd name="connsiteY50" fmla="*/ 671099 h 1257441"/>
                <a:gd name="connsiteX51" fmla="*/ 1220175 w 3510845"/>
                <a:gd name="connsiteY51" fmla="*/ 671099 h 1257441"/>
                <a:gd name="connsiteX52" fmla="*/ 1213313 w 3510845"/>
                <a:gd name="connsiteY52" fmla="*/ 664237 h 1257441"/>
                <a:gd name="connsiteX53" fmla="*/ 1227467 w 3510845"/>
                <a:gd name="connsiteY53" fmla="*/ 695975 h 1257441"/>
                <a:gd name="connsiteX54" fmla="*/ 1234329 w 3510845"/>
                <a:gd name="connsiteY54" fmla="*/ 689113 h 1257441"/>
                <a:gd name="connsiteX55" fmla="*/ 1554705 w 3510845"/>
                <a:gd name="connsiteY55" fmla="*/ 689113 h 1257441"/>
                <a:gd name="connsiteX56" fmla="*/ 1561567 w 3510845"/>
                <a:gd name="connsiteY56" fmla="*/ 695975 h 1257441"/>
                <a:gd name="connsiteX57" fmla="*/ 1554705 w 3510845"/>
                <a:gd name="connsiteY57" fmla="*/ 702837 h 1257441"/>
                <a:gd name="connsiteX58" fmla="*/ 1234329 w 3510845"/>
                <a:gd name="connsiteY58" fmla="*/ 702837 h 1257441"/>
                <a:gd name="connsiteX59" fmla="*/ 1227467 w 3510845"/>
                <a:gd name="connsiteY59" fmla="*/ 695975 h 1257441"/>
                <a:gd name="connsiteX60" fmla="*/ 1569287 w 3510845"/>
                <a:gd name="connsiteY60" fmla="*/ 734574 h 1257441"/>
                <a:gd name="connsiteX61" fmla="*/ 1248911 w 3510845"/>
                <a:gd name="connsiteY61" fmla="*/ 734574 h 1257441"/>
                <a:gd name="connsiteX62" fmla="*/ 1242049 w 3510845"/>
                <a:gd name="connsiteY62" fmla="*/ 727712 h 1257441"/>
                <a:gd name="connsiteX63" fmla="*/ 1248911 w 3510845"/>
                <a:gd name="connsiteY63" fmla="*/ 720850 h 1257441"/>
                <a:gd name="connsiteX64" fmla="*/ 1569287 w 3510845"/>
                <a:gd name="connsiteY64" fmla="*/ 720850 h 1257441"/>
                <a:gd name="connsiteX65" fmla="*/ 1576149 w 3510845"/>
                <a:gd name="connsiteY65" fmla="*/ 727712 h 1257441"/>
                <a:gd name="connsiteX66" fmla="*/ 1569287 w 3510845"/>
                <a:gd name="connsiteY66" fmla="*/ 734574 h 1257441"/>
                <a:gd name="connsiteX67" fmla="*/ 1850206 w 3510845"/>
                <a:gd name="connsiteY67" fmla="*/ 968316 h 1257441"/>
                <a:gd name="connsiteX68" fmla="*/ 1930837 w 3510845"/>
                <a:gd name="connsiteY68" fmla="*/ 1048946 h 1257441"/>
                <a:gd name="connsiteX69" fmla="*/ 1850206 w 3510845"/>
                <a:gd name="connsiteY69" fmla="*/ 1129576 h 1257441"/>
                <a:gd name="connsiteX70" fmla="*/ 1769576 w 3510845"/>
                <a:gd name="connsiteY70" fmla="*/ 1048946 h 1257441"/>
                <a:gd name="connsiteX71" fmla="*/ 1850206 w 3510845"/>
                <a:gd name="connsiteY71" fmla="*/ 968316 h 1257441"/>
                <a:gd name="connsiteX72" fmla="*/ 2272657 w 3510845"/>
                <a:gd name="connsiteY72" fmla="*/ 734574 h 1257441"/>
                <a:gd name="connsiteX73" fmla="*/ 1952281 w 3510845"/>
                <a:gd name="connsiteY73" fmla="*/ 734574 h 1257441"/>
                <a:gd name="connsiteX74" fmla="*/ 1945419 w 3510845"/>
                <a:gd name="connsiteY74" fmla="*/ 727712 h 1257441"/>
                <a:gd name="connsiteX75" fmla="*/ 1952281 w 3510845"/>
                <a:gd name="connsiteY75" fmla="*/ 720850 h 1257441"/>
                <a:gd name="connsiteX76" fmla="*/ 2272657 w 3510845"/>
                <a:gd name="connsiteY76" fmla="*/ 720850 h 1257441"/>
                <a:gd name="connsiteX77" fmla="*/ 2279520 w 3510845"/>
                <a:gd name="connsiteY77" fmla="*/ 727712 h 1257441"/>
                <a:gd name="connsiteX78" fmla="*/ 2272657 w 3510845"/>
                <a:gd name="connsiteY78" fmla="*/ 734574 h 1257441"/>
                <a:gd name="connsiteX79" fmla="*/ 2287239 w 3510845"/>
                <a:gd name="connsiteY79" fmla="*/ 702837 h 1257441"/>
                <a:gd name="connsiteX80" fmla="*/ 1966863 w 3510845"/>
                <a:gd name="connsiteY80" fmla="*/ 702837 h 1257441"/>
                <a:gd name="connsiteX81" fmla="*/ 1960001 w 3510845"/>
                <a:gd name="connsiteY81" fmla="*/ 695975 h 1257441"/>
                <a:gd name="connsiteX82" fmla="*/ 1966863 w 3510845"/>
                <a:gd name="connsiteY82" fmla="*/ 689113 h 1257441"/>
                <a:gd name="connsiteX83" fmla="*/ 2287239 w 3510845"/>
                <a:gd name="connsiteY83" fmla="*/ 689113 h 1257441"/>
                <a:gd name="connsiteX84" fmla="*/ 2294101 w 3510845"/>
                <a:gd name="connsiteY84" fmla="*/ 695975 h 1257441"/>
                <a:gd name="connsiteX85" fmla="*/ 2287239 w 3510845"/>
                <a:gd name="connsiteY85" fmla="*/ 702837 h 1257441"/>
                <a:gd name="connsiteX86" fmla="*/ 2301393 w 3510845"/>
                <a:gd name="connsiteY86" fmla="*/ 671528 h 1257441"/>
                <a:gd name="connsiteX87" fmla="*/ 1981016 w 3510845"/>
                <a:gd name="connsiteY87" fmla="*/ 671528 h 1257441"/>
                <a:gd name="connsiteX88" fmla="*/ 1974154 w 3510845"/>
                <a:gd name="connsiteY88" fmla="*/ 664666 h 1257441"/>
                <a:gd name="connsiteX89" fmla="*/ 1981016 w 3510845"/>
                <a:gd name="connsiteY89" fmla="*/ 657804 h 1257441"/>
                <a:gd name="connsiteX90" fmla="*/ 2301393 w 3510845"/>
                <a:gd name="connsiteY90" fmla="*/ 657804 h 1257441"/>
                <a:gd name="connsiteX91" fmla="*/ 2308255 w 3510845"/>
                <a:gd name="connsiteY91" fmla="*/ 664666 h 1257441"/>
                <a:gd name="connsiteX92" fmla="*/ 2301393 w 3510845"/>
                <a:gd name="connsiteY92" fmla="*/ 671528 h 1257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3510845" h="1257441">
                  <a:moveTo>
                    <a:pt x="3458951" y="1202916"/>
                  </a:moveTo>
                  <a:cubicBezTo>
                    <a:pt x="3442225" y="1193909"/>
                    <a:pt x="3424211" y="1182329"/>
                    <a:pt x="3413489" y="1167318"/>
                  </a:cubicBezTo>
                  <a:cubicBezTo>
                    <a:pt x="3257804" y="947730"/>
                    <a:pt x="3081104" y="750872"/>
                    <a:pt x="2842215" y="635073"/>
                  </a:cubicBezTo>
                  <a:cubicBezTo>
                    <a:pt x="2842215" y="557874"/>
                    <a:pt x="2842215" y="487966"/>
                    <a:pt x="2842215" y="417629"/>
                  </a:cubicBezTo>
                  <a:cubicBezTo>
                    <a:pt x="2842215" y="360159"/>
                    <a:pt x="2820343" y="329279"/>
                    <a:pt x="2756439" y="319843"/>
                  </a:cubicBezTo>
                  <a:cubicBezTo>
                    <a:pt x="2585314" y="294539"/>
                    <a:pt x="2415905" y="260658"/>
                    <a:pt x="2245209" y="231065"/>
                  </a:cubicBezTo>
                  <a:cubicBezTo>
                    <a:pt x="2204036" y="223773"/>
                    <a:pt x="2174014" y="215196"/>
                    <a:pt x="2152999" y="167590"/>
                  </a:cubicBezTo>
                  <a:cubicBezTo>
                    <a:pt x="2135414" y="128132"/>
                    <a:pt x="2092097" y="92535"/>
                    <a:pt x="2051353" y="72377"/>
                  </a:cubicBezTo>
                  <a:cubicBezTo>
                    <a:pt x="1858784" y="-23693"/>
                    <a:pt x="1660640" y="-23693"/>
                    <a:pt x="1467213" y="69804"/>
                  </a:cubicBezTo>
                  <a:cubicBezTo>
                    <a:pt x="1421322" y="92106"/>
                    <a:pt x="1379292" y="136281"/>
                    <a:pt x="1353987" y="181314"/>
                  </a:cubicBezTo>
                  <a:cubicBezTo>
                    <a:pt x="1333830" y="217340"/>
                    <a:pt x="1312386" y="228491"/>
                    <a:pt x="1277646" y="234496"/>
                  </a:cubicBezTo>
                  <a:cubicBezTo>
                    <a:pt x="1091510" y="267091"/>
                    <a:pt x="905803" y="301402"/>
                    <a:pt x="719668" y="332281"/>
                  </a:cubicBezTo>
                  <a:cubicBezTo>
                    <a:pt x="673777" y="340001"/>
                    <a:pt x="649331" y="358443"/>
                    <a:pt x="650617" y="406049"/>
                  </a:cubicBezTo>
                  <a:cubicBezTo>
                    <a:pt x="652333" y="469524"/>
                    <a:pt x="655764" y="532999"/>
                    <a:pt x="654477" y="596474"/>
                  </a:cubicBezTo>
                  <a:cubicBezTo>
                    <a:pt x="654048" y="614916"/>
                    <a:pt x="644613" y="642793"/>
                    <a:pt x="630889" y="650513"/>
                  </a:cubicBezTo>
                  <a:cubicBezTo>
                    <a:pt x="406153" y="771458"/>
                    <a:pt x="243606" y="957165"/>
                    <a:pt x="96928" y="1160027"/>
                  </a:cubicBezTo>
                  <a:cubicBezTo>
                    <a:pt x="81917" y="1180614"/>
                    <a:pt x="51466" y="1188763"/>
                    <a:pt x="29164" y="1205060"/>
                  </a:cubicBezTo>
                  <a:cubicBezTo>
                    <a:pt x="18013" y="1213209"/>
                    <a:pt x="9864" y="1225218"/>
                    <a:pt x="0" y="1235511"/>
                  </a:cubicBezTo>
                  <a:cubicBezTo>
                    <a:pt x="10293" y="1242373"/>
                    <a:pt x="20587" y="1255240"/>
                    <a:pt x="31309" y="1255668"/>
                  </a:cubicBezTo>
                  <a:cubicBezTo>
                    <a:pt x="85777" y="1257813"/>
                    <a:pt x="140674" y="1258242"/>
                    <a:pt x="195142" y="1255668"/>
                  </a:cubicBezTo>
                  <a:cubicBezTo>
                    <a:pt x="206293" y="1255240"/>
                    <a:pt x="216587" y="1238942"/>
                    <a:pt x="226880" y="1230364"/>
                  </a:cubicBezTo>
                  <a:cubicBezTo>
                    <a:pt x="216587" y="1221786"/>
                    <a:pt x="206722" y="1211922"/>
                    <a:pt x="195571" y="1205060"/>
                  </a:cubicBezTo>
                  <a:cubicBezTo>
                    <a:pt x="187851" y="1200342"/>
                    <a:pt x="177987" y="1199913"/>
                    <a:pt x="160403" y="1195625"/>
                  </a:cubicBezTo>
                  <a:cubicBezTo>
                    <a:pt x="197287" y="1154881"/>
                    <a:pt x="226022" y="1119283"/>
                    <a:pt x="258617" y="1087975"/>
                  </a:cubicBezTo>
                  <a:cubicBezTo>
                    <a:pt x="484639" y="867528"/>
                    <a:pt x="762127" y="741436"/>
                    <a:pt x="1058057" y="647082"/>
                  </a:cubicBezTo>
                  <a:cubicBezTo>
                    <a:pt x="1119388" y="627782"/>
                    <a:pt x="1152412" y="636789"/>
                    <a:pt x="1162276" y="702837"/>
                  </a:cubicBezTo>
                  <a:cubicBezTo>
                    <a:pt x="1173427" y="774889"/>
                    <a:pt x="1215458" y="797620"/>
                    <a:pt x="1287510" y="793331"/>
                  </a:cubicBezTo>
                  <a:cubicBezTo>
                    <a:pt x="1398591" y="786898"/>
                    <a:pt x="1510530" y="790329"/>
                    <a:pt x="1622040" y="789471"/>
                  </a:cubicBezTo>
                  <a:cubicBezTo>
                    <a:pt x="1694092" y="789043"/>
                    <a:pt x="1704386" y="804482"/>
                    <a:pt x="1680797" y="874819"/>
                  </a:cubicBezTo>
                  <a:cubicBezTo>
                    <a:pt x="1677366" y="884684"/>
                    <a:pt x="1672648" y="894119"/>
                    <a:pt x="1669646" y="901839"/>
                  </a:cubicBezTo>
                  <a:cubicBezTo>
                    <a:pt x="1555563" y="907415"/>
                    <a:pt x="1550845" y="912132"/>
                    <a:pt x="1551703" y="1022355"/>
                  </a:cubicBezTo>
                  <a:cubicBezTo>
                    <a:pt x="1551703" y="1045086"/>
                    <a:pt x="1552990" y="1067817"/>
                    <a:pt x="1551703" y="1090548"/>
                  </a:cubicBezTo>
                  <a:cubicBezTo>
                    <a:pt x="1547414" y="1154023"/>
                    <a:pt x="1573576" y="1183616"/>
                    <a:pt x="1639195" y="1180614"/>
                  </a:cubicBezTo>
                  <a:cubicBezTo>
                    <a:pt x="1700526" y="1178040"/>
                    <a:pt x="1762285" y="1180185"/>
                    <a:pt x="1823616" y="1180185"/>
                  </a:cubicBezTo>
                  <a:cubicBezTo>
                    <a:pt x="1970723" y="1180185"/>
                    <a:pt x="1970723" y="1180185"/>
                    <a:pt x="1970294" y="1033935"/>
                  </a:cubicBezTo>
                  <a:cubicBezTo>
                    <a:pt x="1969865" y="912561"/>
                    <a:pt x="1969865" y="912561"/>
                    <a:pt x="1848920" y="899266"/>
                  </a:cubicBezTo>
                  <a:cubicBezTo>
                    <a:pt x="1812893" y="790758"/>
                    <a:pt x="1815896" y="786898"/>
                    <a:pt x="1933410" y="786040"/>
                  </a:cubicBezTo>
                  <a:cubicBezTo>
                    <a:pt x="2015327" y="785611"/>
                    <a:pt x="2098101" y="778749"/>
                    <a:pt x="2179161" y="786898"/>
                  </a:cubicBezTo>
                  <a:cubicBezTo>
                    <a:pt x="2290671" y="798478"/>
                    <a:pt x="2369156" y="771887"/>
                    <a:pt x="2391887" y="650942"/>
                  </a:cubicBezTo>
                  <a:cubicBezTo>
                    <a:pt x="2392745" y="647511"/>
                    <a:pt x="2397892" y="644509"/>
                    <a:pt x="2405611" y="635931"/>
                  </a:cubicBezTo>
                  <a:cubicBezTo>
                    <a:pt x="2762872" y="741865"/>
                    <a:pt x="3094400" y="892404"/>
                    <a:pt x="3341008" y="1190478"/>
                  </a:cubicBezTo>
                  <a:cubicBezTo>
                    <a:pt x="3315275" y="1204202"/>
                    <a:pt x="3297261" y="1213209"/>
                    <a:pt x="3281393" y="1224360"/>
                  </a:cubicBezTo>
                  <a:cubicBezTo>
                    <a:pt x="3280106" y="1225218"/>
                    <a:pt x="3291257" y="1253524"/>
                    <a:pt x="3297261" y="1253524"/>
                  </a:cubicBezTo>
                  <a:cubicBezTo>
                    <a:pt x="3367599" y="1255668"/>
                    <a:pt x="3437936" y="1254811"/>
                    <a:pt x="3508273" y="1254811"/>
                  </a:cubicBezTo>
                  <a:cubicBezTo>
                    <a:pt x="3509130" y="1243231"/>
                    <a:pt x="3509988" y="1231651"/>
                    <a:pt x="3510846" y="1220071"/>
                  </a:cubicBezTo>
                  <a:cubicBezTo>
                    <a:pt x="3493262" y="1214924"/>
                    <a:pt x="3474820" y="1211493"/>
                    <a:pt x="3458951" y="1202916"/>
                  </a:cubicBezTo>
                  <a:close/>
                  <a:moveTo>
                    <a:pt x="1213313" y="664237"/>
                  </a:moveTo>
                  <a:cubicBezTo>
                    <a:pt x="1213313" y="660377"/>
                    <a:pt x="1216316" y="657375"/>
                    <a:pt x="1220175" y="657375"/>
                  </a:cubicBezTo>
                  <a:lnTo>
                    <a:pt x="1540552" y="657375"/>
                  </a:lnTo>
                  <a:cubicBezTo>
                    <a:pt x="1544412" y="657375"/>
                    <a:pt x="1547414" y="660377"/>
                    <a:pt x="1547414" y="664237"/>
                  </a:cubicBezTo>
                  <a:cubicBezTo>
                    <a:pt x="1547414" y="668097"/>
                    <a:pt x="1544412" y="671099"/>
                    <a:pt x="1540552" y="671099"/>
                  </a:cubicBezTo>
                  <a:lnTo>
                    <a:pt x="1220175" y="671099"/>
                  </a:lnTo>
                  <a:cubicBezTo>
                    <a:pt x="1216316" y="671528"/>
                    <a:pt x="1213313" y="668097"/>
                    <a:pt x="1213313" y="664237"/>
                  </a:cubicBezTo>
                  <a:close/>
                  <a:moveTo>
                    <a:pt x="1227467" y="695975"/>
                  </a:moveTo>
                  <a:cubicBezTo>
                    <a:pt x="1227467" y="692115"/>
                    <a:pt x="1230469" y="689113"/>
                    <a:pt x="1234329" y="689113"/>
                  </a:cubicBezTo>
                  <a:lnTo>
                    <a:pt x="1554705" y="689113"/>
                  </a:lnTo>
                  <a:cubicBezTo>
                    <a:pt x="1558565" y="689113"/>
                    <a:pt x="1561567" y="692115"/>
                    <a:pt x="1561567" y="695975"/>
                  </a:cubicBezTo>
                  <a:cubicBezTo>
                    <a:pt x="1561567" y="699835"/>
                    <a:pt x="1558565" y="702837"/>
                    <a:pt x="1554705" y="702837"/>
                  </a:cubicBezTo>
                  <a:lnTo>
                    <a:pt x="1234329" y="702837"/>
                  </a:lnTo>
                  <a:cubicBezTo>
                    <a:pt x="1230898" y="702837"/>
                    <a:pt x="1227467" y="699835"/>
                    <a:pt x="1227467" y="695975"/>
                  </a:cubicBezTo>
                  <a:close/>
                  <a:moveTo>
                    <a:pt x="1569287" y="734574"/>
                  </a:moveTo>
                  <a:lnTo>
                    <a:pt x="1248911" y="734574"/>
                  </a:lnTo>
                  <a:cubicBezTo>
                    <a:pt x="1245051" y="734574"/>
                    <a:pt x="1242049" y="731572"/>
                    <a:pt x="1242049" y="727712"/>
                  </a:cubicBezTo>
                  <a:cubicBezTo>
                    <a:pt x="1242049" y="723852"/>
                    <a:pt x="1245051" y="720850"/>
                    <a:pt x="1248911" y="720850"/>
                  </a:cubicBezTo>
                  <a:lnTo>
                    <a:pt x="1569287" y="720850"/>
                  </a:lnTo>
                  <a:cubicBezTo>
                    <a:pt x="1573147" y="720850"/>
                    <a:pt x="1576149" y="723852"/>
                    <a:pt x="1576149" y="727712"/>
                  </a:cubicBezTo>
                  <a:cubicBezTo>
                    <a:pt x="1576578" y="731572"/>
                    <a:pt x="1573147" y="734574"/>
                    <a:pt x="1569287" y="734574"/>
                  </a:cubicBezTo>
                  <a:close/>
                  <a:moveTo>
                    <a:pt x="1850206" y="968316"/>
                  </a:moveTo>
                  <a:cubicBezTo>
                    <a:pt x="1894810" y="968316"/>
                    <a:pt x="1930837" y="1004342"/>
                    <a:pt x="1930837" y="1048946"/>
                  </a:cubicBezTo>
                  <a:cubicBezTo>
                    <a:pt x="1930837" y="1093550"/>
                    <a:pt x="1894810" y="1129576"/>
                    <a:pt x="1850206" y="1129576"/>
                  </a:cubicBezTo>
                  <a:cubicBezTo>
                    <a:pt x="1805602" y="1129576"/>
                    <a:pt x="1769576" y="1093550"/>
                    <a:pt x="1769576" y="1048946"/>
                  </a:cubicBezTo>
                  <a:cubicBezTo>
                    <a:pt x="1769147" y="1004342"/>
                    <a:pt x="1805602" y="968316"/>
                    <a:pt x="1850206" y="968316"/>
                  </a:cubicBezTo>
                  <a:close/>
                  <a:moveTo>
                    <a:pt x="2272657" y="734574"/>
                  </a:moveTo>
                  <a:lnTo>
                    <a:pt x="1952281" y="734574"/>
                  </a:lnTo>
                  <a:cubicBezTo>
                    <a:pt x="1948421" y="734574"/>
                    <a:pt x="1945419" y="731572"/>
                    <a:pt x="1945419" y="727712"/>
                  </a:cubicBezTo>
                  <a:cubicBezTo>
                    <a:pt x="1945419" y="723852"/>
                    <a:pt x="1948421" y="720850"/>
                    <a:pt x="1952281" y="720850"/>
                  </a:cubicBezTo>
                  <a:lnTo>
                    <a:pt x="2272657" y="720850"/>
                  </a:lnTo>
                  <a:cubicBezTo>
                    <a:pt x="2276517" y="720850"/>
                    <a:pt x="2279520" y="723852"/>
                    <a:pt x="2279520" y="727712"/>
                  </a:cubicBezTo>
                  <a:cubicBezTo>
                    <a:pt x="2279520" y="731572"/>
                    <a:pt x="2276517" y="734574"/>
                    <a:pt x="2272657" y="734574"/>
                  </a:cubicBezTo>
                  <a:close/>
                  <a:moveTo>
                    <a:pt x="2287239" y="702837"/>
                  </a:moveTo>
                  <a:lnTo>
                    <a:pt x="1966863" y="702837"/>
                  </a:lnTo>
                  <a:cubicBezTo>
                    <a:pt x="1963003" y="702837"/>
                    <a:pt x="1960001" y="699835"/>
                    <a:pt x="1960001" y="695975"/>
                  </a:cubicBezTo>
                  <a:cubicBezTo>
                    <a:pt x="1960001" y="692115"/>
                    <a:pt x="1963003" y="689113"/>
                    <a:pt x="1966863" y="689113"/>
                  </a:cubicBezTo>
                  <a:lnTo>
                    <a:pt x="2287239" y="689113"/>
                  </a:lnTo>
                  <a:cubicBezTo>
                    <a:pt x="2291099" y="689113"/>
                    <a:pt x="2294101" y="692115"/>
                    <a:pt x="2294101" y="695975"/>
                  </a:cubicBezTo>
                  <a:cubicBezTo>
                    <a:pt x="2294101" y="699835"/>
                    <a:pt x="2291099" y="702837"/>
                    <a:pt x="2287239" y="702837"/>
                  </a:cubicBezTo>
                  <a:close/>
                  <a:moveTo>
                    <a:pt x="2301393" y="671528"/>
                  </a:moveTo>
                  <a:lnTo>
                    <a:pt x="1981016" y="671528"/>
                  </a:lnTo>
                  <a:cubicBezTo>
                    <a:pt x="1977156" y="671528"/>
                    <a:pt x="1974154" y="668526"/>
                    <a:pt x="1974154" y="664666"/>
                  </a:cubicBezTo>
                  <a:cubicBezTo>
                    <a:pt x="1974154" y="660806"/>
                    <a:pt x="1977156" y="657804"/>
                    <a:pt x="1981016" y="657804"/>
                  </a:cubicBezTo>
                  <a:lnTo>
                    <a:pt x="2301393" y="657804"/>
                  </a:lnTo>
                  <a:cubicBezTo>
                    <a:pt x="2305253" y="657804"/>
                    <a:pt x="2308255" y="660806"/>
                    <a:pt x="2308255" y="664666"/>
                  </a:cubicBezTo>
                  <a:cubicBezTo>
                    <a:pt x="2308255" y="668526"/>
                    <a:pt x="2305253" y="671528"/>
                    <a:pt x="2301393" y="671528"/>
                  </a:cubicBezTo>
                  <a:close/>
                </a:path>
              </a:pathLst>
            </a:custGeom>
            <a:grpFill/>
            <a:ln w="4286"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63FD950E-4206-425C-BEE5-1FF5039EF694}"/>
                </a:ext>
              </a:extLst>
            </p:cNvPr>
            <p:cNvSpPr/>
            <p:nvPr/>
          </p:nvSpPr>
          <p:spPr>
            <a:xfrm>
              <a:off x="4626723" y="1842218"/>
              <a:ext cx="77199" cy="77199"/>
            </a:xfrm>
            <a:custGeom>
              <a:avLst/>
              <a:gdLst>
                <a:gd name="connsiteX0" fmla="*/ 77199 w 77199"/>
                <a:gd name="connsiteY0" fmla="*/ 38600 h 77199"/>
                <a:gd name="connsiteX1" fmla="*/ 38600 w 77199"/>
                <a:gd name="connsiteY1" fmla="*/ 77199 h 77199"/>
                <a:gd name="connsiteX2" fmla="*/ 0 w 77199"/>
                <a:gd name="connsiteY2" fmla="*/ 38600 h 77199"/>
                <a:gd name="connsiteX3" fmla="*/ 38600 w 77199"/>
                <a:gd name="connsiteY3" fmla="*/ 0 h 77199"/>
                <a:gd name="connsiteX4" fmla="*/ 77199 w 77199"/>
                <a:gd name="connsiteY4" fmla="*/ 38600 h 77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99" h="77199">
                  <a:moveTo>
                    <a:pt x="77199" y="38600"/>
                  </a:moveTo>
                  <a:cubicBezTo>
                    <a:pt x="77199" y="59918"/>
                    <a:pt x="59918" y="77199"/>
                    <a:pt x="38600" y="77199"/>
                  </a:cubicBezTo>
                  <a:cubicBezTo>
                    <a:pt x="17282" y="77199"/>
                    <a:pt x="0" y="59918"/>
                    <a:pt x="0" y="38600"/>
                  </a:cubicBezTo>
                  <a:cubicBezTo>
                    <a:pt x="0" y="17282"/>
                    <a:pt x="17282" y="0"/>
                    <a:pt x="38600" y="0"/>
                  </a:cubicBezTo>
                  <a:cubicBezTo>
                    <a:pt x="59918" y="0"/>
                    <a:pt x="77199" y="17282"/>
                    <a:pt x="77199" y="38600"/>
                  </a:cubicBezTo>
                  <a:close/>
                </a:path>
              </a:pathLst>
            </a:custGeom>
            <a:grpFill/>
            <a:ln w="4286" cap="flat">
              <a:noFill/>
              <a:prstDash val="solid"/>
              <a:miter/>
            </a:ln>
          </p:spPr>
          <p:txBody>
            <a:bodyPr rtlCol="0" anchor="ctr"/>
            <a:lstStyle/>
            <a:p>
              <a:endParaRPr lang="en-US"/>
            </a:p>
          </p:txBody>
        </p:sp>
      </p:grpSp>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208874"/>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Our Team LAYOUT</a:t>
            </a:r>
          </a:p>
        </p:txBody>
      </p:sp>
      <p:grpSp>
        <p:nvGrpSpPr>
          <p:cNvPr id="4" name="그룹 1">
            <a:extLst>
              <a:ext uri="{FF2B5EF4-FFF2-40B4-BE49-F238E27FC236}">
                <a16:creationId xmlns:a16="http://schemas.microsoft.com/office/drawing/2014/main" id="{2FCAED7B-3437-43CA-93EF-F43E6214F9D6}"/>
              </a:ext>
            </a:extLst>
          </p:cNvPr>
          <p:cNvGrpSpPr/>
          <p:nvPr userDrawn="1"/>
        </p:nvGrpSpPr>
        <p:grpSpPr>
          <a:xfrm>
            <a:off x="8914194" y="1831870"/>
            <a:ext cx="2307768" cy="2309828"/>
            <a:chOff x="8582298" y="2310847"/>
            <a:chExt cx="2026966" cy="2028775"/>
          </a:xfrm>
        </p:grpSpPr>
        <p:sp>
          <p:nvSpPr>
            <p:cNvPr id="5" name="Oval 4">
              <a:extLst>
                <a:ext uri="{FF2B5EF4-FFF2-40B4-BE49-F238E27FC236}">
                  <a16:creationId xmlns:a16="http://schemas.microsoft.com/office/drawing/2014/main" id="{CF55EBD7-1B90-4FC1-B0C9-AA8513B133AA}"/>
                </a:ext>
              </a:extLst>
            </p:cNvPr>
            <p:cNvSpPr/>
            <p:nvPr/>
          </p:nvSpPr>
          <p:spPr>
            <a:xfrm>
              <a:off x="8582298" y="2310847"/>
              <a:ext cx="2026966" cy="2028775"/>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Oval 5">
              <a:extLst>
                <a:ext uri="{FF2B5EF4-FFF2-40B4-BE49-F238E27FC236}">
                  <a16:creationId xmlns:a16="http://schemas.microsoft.com/office/drawing/2014/main" id="{B30B707A-5FD9-4157-9197-E3256385E8EF}"/>
                </a:ext>
              </a:extLst>
            </p:cNvPr>
            <p:cNvSpPr/>
            <p:nvPr/>
          </p:nvSpPr>
          <p:spPr>
            <a:xfrm>
              <a:off x="10287809" y="2607228"/>
              <a:ext cx="205017" cy="205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7" name="그룹 4">
            <a:extLst>
              <a:ext uri="{FF2B5EF4-FFF2-40B4-BE49-F238E27FC236}">
                <a16:creationId xmlns:a16="http://schemas.microsoft.com/office/drawing/2014/main" id="{03FF8C00-9D0B-4A21-9629-8F76797C6B1A}"/>
              </a:ext>
            </a:extLst>
          </p:cNvPr>
          <p:cNvGrpSpPr/>
          <p:nvPr userDrawn="1"/>
        </p:nvGrpSpPr>
        <p:grpSpPr>
          <a:xfrm>
            <a:off x="925989" y="1831870"/>
            <a:ext cx="2307768" cy="2309828"/>
            <a:chOff x="853440" y="2310847"/>
            <a:chExt cx="2026966" cy="2028775"/>
          </a:xfrm>
        </p:grpSpPr>
        <p:sp>
          <p:nvSpPr>
            <p:cNvPr id="8" name="Oval 7">
              <a:extLst>
                <a:ext uri="{FF2B5EF4-FFF2-40B4-BE49-F238E27FC236}">
                  <a16:creationId xmlns:a16="http://schemas.microsoft.com/office/drawing/2014/main" id="{E7D35B72-8A5F-4DC1-A93C-8FD79DCF30BB}"/>
                </a:ext>
              </a:extLst>
            </p:cNvPr>
            <p:cNvSpPr/>
            <p:nvPr/>
          </p:nvSpPr>
          <p:spPr>
            <a:xfrm>
              <a:off x="853440" y="2310847"/>
              <a:ext cx="2026966" cy="2028775"/>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9" name="Oval 8">
              <a:extLst>
                <a:ext uri="{FF2B5EF4-FFF2-40B4-BE49-F238E27FC236}">
                  <a16:creationId xmlns:a16="http://schemas.microsoft.com/office/drawing/2014/main" id="{CB9B908D-A2F0-4EA9-A450-FB1B5C40471A}"/>
                </a:ext>
              </a:extLst>
            </p:cNvPr>
            <p:cNvSpPr/>
            <p:nvPr/>
          </p:nvSpPr>
          <p:spPr>
            <a:xfrm>
              <a:off x="2558951" y="2607228"/>
              <a:ext cx="205017" cy="205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0" name="그룹 3">
            <a:extLst>
              <a:ext uri="{FF2B5EF4-FFF2-40B4-BE49-F238E27FC236}">
                <a16:creationId xmlns:a16="http://schemas.microsoft.com/office/drawing/2014/main" id="{634E4E22-E4F9-4988-A85F-328940E731C5}"/>
              </a:ext>
            </a:extLst>
          </p:cNvPr>
          <p:cNvGrpSpPr/>
          <p:nvPr userDrawn="1"/>
        </p:nvGrpSpPr>
        <p:grpSpPr>
          <a:xfrm>
            <a:off x="4920091" y="1831870"/>
            <a:ext cx="2307768" cy="2309828"/>
            <a:chOff x="4717869" y="2310847"/>
            <a:chExt cx="2026966" cy="2028775"/>
          </a:xfrm>
        </p:grpSpPr>
        <p:sp>
          <p:nvSpPr>
            <p:cNvPr id="11" name="Oval 10">
              <a:extLst>
                <a:ext uri="{FF2B5EF4-FFF2-40B4-BE49-F238E27FC236}">
                  <a16:creationId xmlns:a16="http://schemas.microsoft.com/office/drawing/2014/main" id="{65A3D9C5-6753-476D-A018-A4CC5EEE4772}"/>
                </a:ext>
              </a:extLst>
            </p:cNvPr>
            <p:cNvSpPr/>
            <p:nvPr/>
          </p:nvSpPr>
          <p:spPr>
            <a:xfrm>
              <a:off x="4717869" y="2310847"/>
              <a:ext cx="2026966" cy="202877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Oval 11">
              <a:extLst>
                <a:ext uri="{FF2B5EF4-FFF2-40B4-BE49-F238E27FC236}">
                  <a16:creationId xmlns:a16="http://schemas.microsoft.com/office/drawing/2014/main" id="{2BD55736-6945-42DD-9434-B0178F9CEC5D}"/>
                </a:ext>
              </a:extLst>
            </p:cNvPr>
            <p:cNvSpPr/>
            <p:nvPr/>
          </p:nvSpPr>
          <p:spPr>
            <a:xfrm>
              <a:off x="6423380" y="2607228"/>
              <a:ext cx="205017" cy="20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sp>
        <p:nvSpPr>
          <p:cNvPr id="13" name="Picture Placeholder 2">
            <a:extLst>
              <a:ext uri="{FF2B5EF4-FFF2-40B4-BE49-F238E27FC236}">
                <a16:creationId xmlns:a16="http://schemas.microsoft.com/office/drawing/2014/main" id="{1D9F5339-7E63-4815-A1E3-3D47B5DC2DE5}"/>
              </a:ext>
            </a:extLst>
          </p:cNvPr>
          <p:cNvSpPr>
            <a:spLocks noGrp="1"/>
          </p:cNvSpPr>
          <p:nvPr>
            <p:ph type="pic" sz="quarter" idx="42" hasCustomPrompt="1"/>
          </p:nvPr>
        </p:nvSpPr>
        <p:spPr>
          <a:xfrm>
            <a:off x="1096182" y="2002982"/>
            <a:ext cx="1967385" cy="1967604"/>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4" name="Picture Placeholder 2">
            <a:extLst>
              <a:ext uri="{FF2B5EF4-FFF2-40B4-BE49-F238E27FC236}">
                <a16:creationId xmlns:a16="http://schemas.microsoft.com/office/drawing/2014/main" id="{D693620C-0E56-4F85-8546-6FA3727CC7B5}"/>
              </a:ext>
            </a:extLst>
          </p:cNvPr>
          <p:cNvSpPr>
            <a:spLocks noGrp="1"/>
          </p:cNvSpPr>
          <p:nvPr>
            <p:ph type="pic" sz="quarter" idx="43" hasCustomPrompt="1"/>
          </p:nvPr>
        </p:nvSpPr>
        <p:spPr>
          <a:xfrm>
            <a:off x="5090284" y="2002982"/>
            <a:ext cx="1967385" cy="1967604"/>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5" name="Picture Placeholder 2">
            <a:extLst>
              <a:ext uri="{FF2B5EF4-FFF2-40B4-BE49-F238E27FC236}">
                <a16:creationId xmlns:a16="http://schemas.microsoft.com/office/drawing/2014/main" id="{DBAF1635-73CA-4690-ADD6-B0FB33125EDB}"/>
              </a:ext>
            </a:extLst>
          </p:cNvPr>
          <p:cNvSpPr>
            <a:spLocks noGrp="1"/>
          </p:cNvSpPr>
          <p:nvPr>
            <p:ph type="pic" sz="quarter" idx="44" hasCustomPrompt="1"/>
          </p:nvPr>
        </p:nvSpPr>
        <p:spPr>
          <a:xfrm>
            <a:off x="9084387" y="2002982"/>
            <a:ext cx="1967385" cy="1967604"/>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40" name="Picture Placeholder 39">
            <a:extLst>
              <a:ext uri="{FF2B5EF4-FFF2-40B4-BE49-F238E27FC236}">
                <a16:creationId xmlns:a16="http://schemas.microsoft.com/office/drawing/2014/main" id="{21842785-751B-41E3-A608-8BE481649FD1}"/>
              </a:ext>
            </a:extLst>
          </p:cNvPr>
          <p:cNvSpPr>
            <a:spLocks noGrp="1"/>
          </p:cNvSpPr>
          <p:nvPr>
            <p:ph type="pic" idx="10" hasCustomPrompt="1"/>
          </p:nvPr>
        </p:nvSpPr>
        <p:spPr>
          <a:xfrm>
            <a:off x="421441" y="1309036"/>
            <a:ext cx="6921422" cy="5032620"/>
          </a:xfrm>
          <a:custGeom>
            <a:avLst/>
            <a:gdLst>
              <a:gd name="connsiteX0" fmla="*/ 5771583 w 6921422"/>
              <a:gd name="connsiteY0" fmla="*/ 2239635 h 5032620"/>
              <a:gd name="connsiteX1" fmla="*/ 6921422 w 6921422"/>
              <a:gd name="connsiteY1" fmla="*/ 3882781 h 5032620"/>
              <a:gd name="connsiteX2" fmla="*/ 5278276 w 6921422"/>
              <a:gd name="connsiteY2" fmla="*/ 5032620 h 5032620"/>
              <a:gd name="connsiteX3" fmla="*/ 4128437 w 6921422"/>
              <a:gd name="connsiteY3" fmla="*/ 3389474 h 5032620"/>
              <a:gd name="connsiteX4" fmla="*/ 2856046 w 6921422"/>
              <a:gd name="connsiteY4" fmla="*/ 1717648 h 5032620"/>
              <a:gd name="connsiteX5" fmla="*/ 4005885 w 6921422"/>
              <a:gd name="connsiteY5" fmla="*/ 3360794 h 5032620"/>
              <a:gd name="connsiteX6" fmla="*/ 2362739 w 6921422"/>
              <a:gd name="connsiteY6" fmla="*/ 4510633 h 5032620"/>
              <a:gd name="connsiteX7" fmla="*/ 1212900 w 6921422"/>
              <a:gd name="connsiteY7" fmla="*/ 2867486 h 5032620"/>
              <a:gd name="connsiteX8" fmla="*/ 4558683 w 6921422"/>
              <a:gd name="connsiteY8" fmla="*/ 521989 h 5032620"/>
              <a:gd name="connsiteX9" fmla="*/ 5708522 w 6921422"/>
              <a:gd name="connsiteY9" fmla="*/ 2165135 h 5032620"/>
              <a:gd name="connsiteX10" fmla="*/ 4065376 w 6921422"/>
              <a:gd name="connsiteY10" fmla="*/ 3314974 h 5032620"/>
              <a:gd name="connsiteX11" fmla="*/ 2915537 w 6921422"/>
              <a:gd name="connsiteY11" fmla="*/ 1671827 h 5032620"/>
              <a:gd name="connsiteX12" fmla="*/ 1643146 w 6921422"/>
              <a:gd name="connsiteY12" fmla="*/ 0 h 5032620"/>
              <a:gd name="connsiteX13" fmla="*/ 2792985 w 6921422"/>
              <a:gd name="connsiteY13" fmla="*/ 1643146 h 5032620"/>
              <a:gd name="connsiteX14" fmla="*/ 1149839 w 6921422"/>
              <a:gd name="connsiteY14" fmla="*/ 2792985 h 5032620"/>
              <a:gd name="connsiteX15" fmla="*/ 0 w 6921422"/>
              <a:gd name="connsiteY15" fmla="*/ 1149839 h 503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921422" h="5032620">
                <a:moveTo>
                  <a:pt x="5771583" y="2239635"/>
                </a:moveTo>
                <a:lnTo>
                  <a:pt x="6921422" y="3882781"/>
                </a:lnTo>
                <a:lnTo>
                  <a:pt x="5278276" y="5032620"/>
                </a:lnTo>
                <a:lnTo>
                  <a:pt x="4128437" y="3389474"/>
                </a:lnTo>
                <a:close/>
                <a:moveTo>
                  <a:pt x="2856046" y="1717648"/>
                </a:moveTo>
                <a:lnTo>
                  <a:pt x="4005885" y="3360794"/>
                </a:lnTo>
                <a:lnTo>
                  <a:pt x="2362739" y="4510633"/>
                </a:lnTo>
                <a:lnTo>
                  <a:pt x="1212900" y="2867486"/>
                </a:lnTo>
                <a:close/>
                <a:moveTo>
                  <a:pt x="4558683" y="521989"/>
                </a:moveTo>
                <a:lnTo>
                  <a:pt x="5708522" y="2165135"/>
                </a:lnTo>
                <a:lnTo>
                  <a:pt x="4065376" y="3314974"/>
                </a:lnTo>
                <a:lnTo>
                  <a:pt x="2915537" y="1671827"/>
                </a:lnTo>
                <a:close/>
                <a:moveTo>
                  <a:pt x="1643146" y="0"/>
                </a:moveTo>
                <a:lnTo>
                  <a:pt x="2792985" y="1643146"/>
                </a:lnTo>
                <a:lnTo>
                  <a:pt x="1149839" y="2792985"/>
                </a:lnTo>
                <a:lnTo>
                  <a:pt x="0" y="1149839"/>
                </a:lnTo>
                <a:close/>
              </a:path>
            </a:pathLst>
          </a:custGeom>
          <a:solidFill>
            <a:schemeClr val="bg1">
              <a:lumMod val="95000"/>
            </a:schemeClr>
          </a:solidFill>
          <a:ln w="12700">
            <a:noFill/>
          </a:ln>
        </p:spPr>
        <p:txBody>
          <a:bodyPr wrap="square" anchor="ctr">
            <a:noAutofit/>
          </a:bodyP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27" name="Freeform: Shape 26">
            <a:extLst>
              <a:ext uri="{FF2B5EF4-FFF2-40B4-BE49-F238E27FC236}">
                <a16:creationId xmlns:a16="http://schemas.microsoft.com/office/drawing/2014/main" id="{CEED1AAA-DC89-4342-90C9-D34A1F30F5FF}"/>
              </a:ext>
            </a:extLst>
          </p:cNvPr>
          <p:cNvSpPr/>
          <p:nvPr userDrawn="1"/>
        </p:nvSpPr>
        <p:spPr>
          <a:xfrm>
            <a:off x="0" y="2475387"/>
            <a:ext cx="2708047" cy="3335839"/>
          </a:xfrm>
          <a:custGeom>
            <a:avLst/>
            <a:gdLst>
              <a:gd name="connsiteX0" fmla="*/ 0 w 2708047"/>
              <a:gd name="connsiteY0" fmla="*/ 0 h 3335839"/>
              <a:gd name="connsiteX1" fmla="*/ 347734 w 2708047"/>
              <a:gd name="connsiteY1" fmla="*/ 0 h 3335839"/>
              <a:gd name="connsiteX2" fmla="*/ 2708047 w 2708047"/>
              <a:gd name="connsiteY2" fmla="*/ 3335839 h 3335839"/>
              <a:gd name="connsiteX3" fmla="*/ 0 w 2708047"/>
              <a:gd name="connsiteY3" fmla="*/ 3335839 h 3335839"/>
            </a:gdLst>
            <a:ahLst/>
            <a:cxnLst>
              <a:cxn ang="0">
                <a:pos x="connsiteX0" y="connsiteY0"/>
              </a:cxn>
              <a:cxn ang="0">
                <a:pos x="connsiteX1" y="connsiteY1"/>
              </a:cxn>
              <a:cxn ang="0">
                <a:pos x="connsiteX2" y="connsiteY2"/>
              </a:cxn>
              <a:cxn ang="0">
                <a:pos x="connsiteX3" y="connsiteY3"/>
              </a:cxn>
            </a:cxnLst>
            <a:rect l="l" t="t" r="r" b="b"/>
            <a:pathLst>
              <a:path w="2708047" h="3335839">
                <a:moveTo>
                  <a:pt x="0" y="0"/>
                </a:moveTo>
                <a:lnTo>
                  <a:pt x="347734" y="0"/>
                </a:lnTo>
                <a:lnTo>
                  <a:pt x="2708047" y="3335839"/>
                </a:lnTo>
                <a:lnTo>
                  <a:pt x="0" y="3335839"/>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ACF6006-953F-4565-9D28-7D37F857281E}"/>
              </a:ext>
            </a:extLst>
          </p:cNvPr>
          <p:cNvSpPr/>
          <p:nvPr userDrawn="1"/>
        </p:nvSpPr>
        <p:spPr>
          <a:xfrm>
            <a:off x="5037782" y="1819635"/>
            <a:ext cx="7154218" cy="3335839"/>
          </a:xfrm>
          <a:custGeom>
            <a:avLst/>
            <a:gdLst>
              <a:gd name="connsiteX0" fmla="*/ 0 w 7154218"/>
              <a:gd name="connsiteY0" fmla="*/ 0 h 3335839"/>
              <a:gd name="connsiteX1" fmla="*/ 7154218 w 7154218"/>
              <a:gd name="connsiteY1" fmla="*/ 0 h 3335839"/>
              <a:gd name="connsiteX2" fmla="*/ 7154218 w 7154218"/>
              <a:gd name="connsiteY2" fmla="*/ 3335839 h 3335839"/>
              <a:gd name="connsiteX3" fmla="*/ 2360312 w 7154218"/>
              <a:gd name="connsiteY3" fmla="*/ 3335839 h 3335839"/>
            </a:gdLst>
            <a:ahLst/>
            <a:cxnLst>
              <a:cxn ang="0">
                <a:pos x="connsiteX0" y="connsiteY0"/>
              </a:cxn>
              <a:cxn ang="0">
                <a:pos x="connsiteX1" y="connsiteY1"/>
              </a:cxn>
              <a:cxn ang="0">
                <a:pos x="connsiteX2" y="connsiteY2"/>
              </a:cxn>
              <a:cxn ang="0">
                <a:pos x="connsiteX3" y="connsiteY3"/>
              </a:cxn>
            </a:cxnLst>
            <a:rect l="l" t="t" r="r" b="b"/>
            <a:pathLst>
              <a:path w="7154218" h="3335839">
                <a:moveTo>
                  <a:pt x="0" y="0"/>
                </a:moveTo>
                <a:lnTo>
                  <a:pt x="7154218" y="0"/>
                </a:lnTo>
                <a:lnTo>
                  <a:pt x="7154218" y="3335839"/>
                </a:lnTo>
                <a:lnTo>
                  <a:pt x="2360312" y="3335839"/>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6791A75F-9365-49A0-8545-B9D1D27C93D6}"/>
              </a:ext>
            </a:extLst>
          </p:cNvPr>
          <p:cNvGrpSpPr/>
          <p:nvPr userDrawn="1"/>
        </p:nvGrpSpPr>
        <p:grpSpPr>
          <a:xfrm>
            <a:off x="9508727" y="2147107"/>
            <a:ext cx="2683273" cy="4217224"/>
            <a:chOff x="9508727" y="2147107"/>
            <a:chExt cx="2683273" cy="4217224"/>
          </a:xfrm>
        </p:grpSpPr>
        <p:sp>
          <p:nvSpPr>
            <p:cNvPr id="31" name="Freeform: Shape 30">
              <a:extLst>
                <a:ext uri="{FF2B5EF4-FFF2-40B4-BE49-F238E27FC236}">
                  <a16:creationId xmlns:a16="http://schemas.microsoft.com/office/drawing/2014/main" id="{8C0878A5-F630-4D38-8006-E756E3BD9C44}"/>
                </a:ext>
              </a:extLst>
            </p:cNvPr>
            <p:cNvSpPr/>
            <p:nvPr/>
          </p:nvSpPr>
          <p:spPr>
            <a:xfrm>
              <a:off x="11381596" y="5780548"/>
              <a:ext cx="810404" cy="583783"/>
            </a:xfrm>
            <a:custGeom>
              <a:avLst/>
              <a:gdLst>
                <a:gd name="connsiteX0" fmla="*/ 267669 w 810404"/>
                <a:gd name="connsiteY0" fmla="*/ 0 h 583783"/>
                <a:gd name="connsiteX1" fmla="*/ 769357 w 810404"/>
                <a:gd name="connsiteY1" fmla="*/ 0 h 583783"/>
                <a:gd name="connsiteX2" fmla="*/ 805844 w 810404"/>
                <a:gd name="connsiteY2" fmla="*/ 0 h 583783"/>
                <a:gd name="connsiteX3" fmla="*/ 810404 w 810404"/>
                <a:gd name="connsiteY3" fmla="*/ 0 h 583783"/>
                <a:gd name="connsiteX4" fmla="*/ 810404 w 810404"/>
                <a:gd name="connsiteY4" fmla="*/ 583783 h 583783"/>
                <a:gd name="connsiteX5" fmla="*/ 805844 w 810404"/>
                <a:gd name="connsiteY5" fmla="*/ 583783 h 583783"/>
                <a:gd name="connsiteX6" fmla="*/ 769357 w 810404"/>
                <a:gd name="connsiteY6" fmla="*/ 583783 h 583783"/>
                <a:gd name="connsiteX7" fmla="*/ 170371 w 810404"/>
                <a:gd name="connsiteY7" fmla="*/ 583783 h 583783"/>
                <a:gd name="connsiteX8" fmla="*/ 152128 w 810404"/>
                <a:gd name="connsiteY8" fmla="*/ 367906 h 583783"/>
                <a:gd name="connsiteX9" fmla="*/ 267669 w 810404"/>
                <a:gd name="connsiteY9" fmla="*/ 0 h 583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0404" h="583783">
                  <a:moveTo>
                    <a:pt x="267669" y="0"/>
                  </a:moveTo>
                  <a:lnTo>
                    <a:pt x="769357" y="0"/>
                  </a:lnTo>
                  <a:lnTo>
                    <a:pt x="805844" y="0"/>
                  </a:lnTo>
                  <a:lnTo>
                    <a:pt x="810404" y="0"/>
                  </a:lnTo>
                  <a:lnTo>
                    <a:pt x="810404" y="583783"/>
                  </a:lnTo>
                  <a:lnTo>
                    <a:pt x="805844" y="583783"/>
                  </a:lnTo>
                  <a:cubicBezTo>
                    <a:pt x="805844" y="583783"/>
                    <a:pt x="793682" y="583783"/>
                    <a:pt x="769357" y="583783"/>
                  </a:cubicBezTo>
                  <a:cubicBezTo>
                    <a:pt x="675101" y="583783"/>
                    <a:pt x="413614" y="583783"/>
                    <a:pt x="170371" y="583783"/>
                  </a:cubicBezTo>
                  <a:cubicBezTo>
                    <a:pt x="-133682" y="583783"/>
                    <a:pt x="39629" y="483446"/>
                    <a:pt x="152128" y="367906"/>
                  </a:cubicBezTo>
                  <a:cubicBezTo>
                    <a:pt x="264629" y="249324"/>
                    <a:pt x="267669" y="0"/>
                    <a:pt x="267669" y="0"/>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wrap="square" rtlCol="0" anchor="ctr">
              <a:noAutofit/>
            </a:bodyPr>
            <a:lstStyle/>
            <a:p>
              <a:endParaRPr lang="en-US"/>
            </a:p>
          </p:txBody>
        </p:sp>
        <p:sp>
          <p:nvSpPr>
            <p:cNvPr id="33" name="Freeform: Shape 32">
              <a:extLst>
                <a:ext uri="{FF2B5EF4-FFF2-40B4-BE49-F238E27FC236}">
                  <a16:creationId xmlns:a16="http://schemas.microsoft.com/office/drawing/2014/main" id="{297E711B-E46A-4390-ABC3-94CFE8F79549}"/>
                </a:ext>
              </a:extLst>
            </p:cNvPr>
            <p:cNvSpPr/>
            <p:nvPr/>
          </p:nvSpPr>
          <p:spPr>
            <a:xfrm>
              <a:off x="9508727" y="2147107"/>
              <a:ext cx="2683273" cy="3642562"/>
            </a:xfrm>
            <a:custGeom>
              <a:avLst/>
              <a:gdLst>
                <a:gd name="connsiteX0" fmla="*/ 170270 w 2683273"/>
                <a:gd name="connsiteY0" fmla="*/ 0 h 3642562"/>
                <a:gd name="connsiteX1" fmla="*/ 2645266 w 2683273"/>
                <a:gd name="connsiteY1" fmla="*/ 0 h 3642562"/>
                <a:gd name="connsiteX2" fmla="*/ 2683273 w 2683273"/>
                <a:gd name="connsiteY2" fmla="*/ 0 h 3642562"/>
                <a:gd name="connsiteX3" fmla="*/ 2683273 w 2683273"/>
                <a:gd name="connsiteY3" fmla="*/ 3642562 h 3642562"/>
                <a:gd name="connsiteX4" fmla="*/ 155068 w 2683273"/>
                <a:gd name="connsiteY4" fmla="*/ 3642562 h 3642562"/>
                <a:gd name="connsiteX5" fmla="*/ 0 w 2683273"/>
                <a:gd name="connsiteY5" fmla="*/ 3469251 h 3642562"/>
                <a:gd name="connsiteX6" fmla="*/ 0 w 2683273"/>
                <a:gd name="connsiteY6" fmla="*/ 170270 h 3642562"/>
                <a:gd name="connsiteX7" fmla="*/ 170270 w 2683273"/>
                <a:gd name="connsiteY7" fmla="*/ 0 h 364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83273" h="3642562">
                  <a:moveTo>
                    <a:pt x="170270" y="0"/>
                  </a:moveTo>
                  <a:lnTo>
                    <a:pt x="2645266" y="0"/>
                  </a:lnTo>
                  <a:lnTo>
                    <a:pt x="2683273" y="0"/>
                  </a:lnTo>
                  <a:lnTo>
                    <a:pt x="2683273" y="3642562"/>
                  </a:lnTo>
                  <a:lnTo>
                    <a:pt x="155068" y="3642562"/>
                  </a:lnTo>
                  <a:cubicBezTo>
                    <a:pt x="69933" y="3642562"/>
                    <a:pt x="0" y="3566549"/>
                    <a:pt x="0" y="3469251"/>
                  </a:cubicBezTo>
                  <a:lnTo>
                    <a:pt x="0" y="170270"/>
                  </a:lnTo>
                  <a:cubicBezTo>
                    <a:pt x="0" y="72973"/>
                    <a:pt x="82095" y="0"/>
                    <a:pt x="170270" y="0"/>
                  </a:cubicBezTo>
                  <a:close/>
                </a:path>
              </a:pathLst>
            </a:custGeom>
            <a:solidFill>
              <a:srgbClr val="999999"/>
            </a:solidFill>
            <a:ln w="9525" cap="flat">
              <a:noFill/>
              <a:prstDash val="solid"/>
              <a:miter/>
            </a:ln>
          </p:spPr>
          <p:txBody>
            <a:bodyPr wrap="square" rtlCol="0" anchor="ctr">
              <a:noAutofit/>
            </a:bodyPr>
            <a:lstStyle/>
            <a:p>
              <a:endParaRPr lang="en-US" dirty="0"/>
            </a:p>
          </p:txBody>
        </p:sp>
        <p:sp>
          <p:nvSpPr>
            <p:cNvPr id="34" name="Freeform: Shape 33">
              <a:extLst>
                <a:ext uri="{FF2B5EF4-FFF2-40B4-BE49-F238E27FC236}">
                  <a16:creationId xmlns:a16="http://schemas.microsoft.com/office/drawing/2014/main" id="{0B50360A-C4B5-49A0-B4A3-BB4393E56ADD}"/>
                </a:ext>
              </a:extLst>
            </p:cNvPr>
            <p:cNvSpPr/>
            <p:nvPr/>
          </p:nvSpPr>
          <p:spPr>
            <a:xfrm>
              <a:off x="9536092" y="2177513"/>
              <a:ext cx="2655908" cy="3195604"/>
            </a:xfrm>
            <a:custGeom>
              <a:avLst/>
              <a:gdLst>
                <a:gd name="connsiteX0" fmla="*/ 170270 w 2655908"/>
                <a:gd name="connsiteY0" fmla="*/ 0 h 3195604"/>
                <a:gd name="connsiteX1" fmla="*/ 2623983 w 2655908"/>
                <a:gd name="connsiteY1" fmla="*/ 0 h 3195604"/>
                <a:gd name="connsiteX2" fmla="*/ 2655908 w 2655908"/>
                <a:gd name="connsiteY2" fmla="*/ 0 h 3195604"/>
                <a:gd name="connsiteX3" fmla="*/ 2655908 w 2655908"/>
                <a:gd name="connsiteY3" fmla="*/ 3195604 h 3195604"/>
                <a:gd name="connsiteX4" fmla="*/ 0 w 2655908"/>
                <a:gd name="connsiteY4" fmla="*/ 3195604 h 3195604"/>
                <a:gd name="connsiteX5" fmla="*/ 0 w 2655908"/>
                <a:gd name="connsiteY5" fmla="*/ 148987 h 3195604"/>
                <a:gd name="connsiteX6" fmla="*/ 170270 w 2655908"/>
                <a:gd name="connsiteY6" fmla="*/ 0 h 3195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5908" h="3195604">
                  <a:moveTo>
                    <a:pt x="170270" y="0"/>
                  </a:moveTo>
                  <a:lnTo>
                    <a:pt x="2623983" y="0"/>
                  </a:lnTo>
                  <a:lnTo>
                    <a:pt x="2655908" y="0"/>
                  </a:lnTo>
                  <a:lnTo>
                    <a:pt x="2655908" y="3195604"/>
                  </a:lnTo>
                  <a:lnTo>
                    <a:pt x="0" y="3195604"/>
                  </a:lnTo>
                  <a:lnTo>
                    <a:pt x="0" y="148987"/>
                  </a:lnTo>
                  <a:cubicBezTo>
                    <a:pt x="0" y="60811"/>
                    <a:pt x="82095" y="0"/>
                    <a:pt x="170270" y="0"/>
                  </a:cubicBezTo>
                  <a:close/>
                </a:path>
              </a:pathLst>
            </a:custGeom>
            <a:solidFill>
              <a:srgbClr val="231F20"/>
            </a:solidFill>
            <a:ln w="9525" cap="flat">
              <a:noFill/>
              <a:prstDash val="solid"/>
              <a:miter/>
            </a:ln>
          </p:spPr>
          <p:txBody>
            <a:bodyPr wrap="square" rtlCol="0" anchor="ctr">
              <a:noAutofit/>
            </a:bodyPr>
            <a:lstStyle/>
            <a:p>
              <a:endParaRPr lang="en-US" dirty="0"/>
            </a:p>
          </p:txBody>
        </p:sp>
        <p:sp>
          <p:nvSpPr>
            <p:cNvPr id="32" name="Freeform: Shape 31">
              <a:extLst>
                <a:ext uri="{FF2B5EF4-FFF2-40B4-BE49-F238E27FC236}">
                  <a16:creationId xmlns:a16="http://schemas.microsoft.com/office/drawing/2014/main" id="{9DBB3797-B11F-4F0D-B0E5-C36F6E625F33}"/>
                </a:ext>
              </a:extLst>
            </p:cNvPr>
            <p:cNvSpPr/>
            <p:nvPr/>
          </p:nvSpPr>
          <p:spPr>
            <a:xfrm>
              <a:off x="11384738" y="6312642"/>
              <a:ext cx="807262" cy="48649"/>
            </a:xfrm>
            <a:custGeom>
              <a:avLst/>
              <a:gdLst>
                <a:gd name="connsiteX0" fmla="*/ 0 w 807262"/>
                <a:gd name="connsiteY0" fmla="*/ 0 h 48649"/>
                <a:gd name="connsiteX1" fmla="*/ 807262 w 807262"/>
                <a:gd name="connsiteY1" fmla="*/ 0 h 48649"/>
                <a:gd name="connsiteX2" fmla="*/ 807262 w 807262"/>
                <a:gd name="connsiteY2" fmla="*/ 48649 h 48649"/>
                <a:gd name="connsiteX3" fmla="*/ 799662 w 807262"/>
                <a:gd name="connsiteY3" fmla="*/ 48649 h 48649"/>
                <a:gd name="connsiteX4" fmla="*/ 772297 w 807262"/>
                <a:gd name="connsiteY4" fmla="*/ 48649 h 48649"/>
                <a:gd name="connsiteX5" fmla="*/ 173311 w 807262"/>
                <a:gd name="connsiteY5" fmla="*/ 48649 h 48649"/>
                <a:gd name="connsiteX6" fmla="*/ 0 w 807262"/>
                <a:gd name="connsiteY6" fmla="*/ 6081 h 48649"/>
                <a:gd name="connsiteX7" fmla="*/ 0 w 807262"/>
                <a:gd name="connsiteY7" fmla="*/ 3041 h 48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262" h="48649">
                  <a:moveTo>
                    <a:pt x="0" y="0"/>
                  </a:moveTo>
                  <a:lnTo>
                    <a:pt x="807262" y="0"/>
                  </a:lnTo>
                  <a:lnTo>
                    <a:pt x="807262" y="48649"/>
                  </a:lnTo>
                  <a:lnTo>
                    <a:pt x="799662" y="48649"/>
                  </a:lnTo>
                  <a:cubicBezTo>
                    <a:pt x="793581" y="48649"/>
                    <a:pt x="784459" y="48649"/>
                    <a:pt x="772297" y="48649"/>
                  </a:cubicBezTo>
                  <a:cubicBezTo>
                    <a:pt x="678039" y="48649"/>
                    <a:pt x="416553" y="48649"/>
                    <a:pt x="173311" y="48649"/>
                  </a:cubicBezTo>
                  <a:cubicBezTo>
                    <a:pt x="48648" y="48649"/>
                    <a:pt x="0" y="36487"/>
                    <a:pt x="0" y="6081"/>
                  </a:cubicBezTo>
                  <a:cubicBezTo>
                    <a:pt x="0" y="6081"/>
                    <a:pt x="0" y="6081"/>
                    <a:pt x="0" y="3041"/>
                  </a:cubicBezTo>
                  <a:close/>
                </a:path>
              </a:pathLst>
            </a:custGeom>
            <a:solidFill>
              <a:schemeClr val="tx1">
                <a:lumMod val="50000"/>
                <a:lumOff val="50000"/>
              </a:schemeClr>
            </a:solidFill>
            <a:ln w="9525" cap="flat">
              <a:noFill/>
              <a:prstDash val="solid"/>
              <a:miter/>
            </a:ln>
          </p:spPr>
          <p:txBody>
            <a:bodyPr wrap="square" rtlCol="0" anchor="ctr">
              <a:noAutofit/>
            </a:bodyPr>
            <a:lstStyle/>
            <a:p>
              <a:endParaRPr lang="en-US" dirty="0"/>
            </a:p>
          </p:txBody>
        </p:sp>
        <p:sp>
          <p:nvSpPr>
            <p:cNvPr id="30" name="Freeform: Shape 29">
              <a:extLst>
                <a:ext uri="{FF2B5EF4-FFF2-40B4-BE49-F238E27FC236}">
                  <a16:creationId xmlns:a16="http://schemas.microsoft.com/office/drawing/2014/main" id="{9371EA63-181D-4AE5-AA9F-DB4EA369D3CD}"/>
                </a:ext>
              </a:extLst>
            </p:cNvPr>
            <p:cNvSpPr/>
            <p:nvPr/>
          </p:nvSpPr>
          <p:spPr>
            <a:xfrm>
              <a:off x="9536092" y="5379197"/>
              <a:ext cx="2655908" cy="395270"/>
            </a:xfrm>
            <a:custGeom>
              <a:avLst/>
              <a:gdLst>
                <a:gd name="connsiteX0" fmla="*/ 0 w 2655908"/>
                <a:gd name="connsiteY0" fmla="*/ 0 h 395270"/>
                <a:gd name="connsiteX1" fmla="*/ 2655908 w 2655908"/>
                <a:gd name="connsiteY1" fmla="*/ 0 h 395270"/>
                <a:gd name="connsiteX2" fmla="*/ 2655908 w 2655908"/>
                <a:gd name="connsiteY2" fmla="*/ 395270 h 395270"/>
                <a:gd name="connsiteX3" fmla="*/ 2623983 w 2655908"/>
                <a:gd name="connsiteY3" fmla="*/ 395270 h 395270"/>
                <a:gd name="connsiteX4" fmla="*/ 170270 w 2655908"/>
                <a:gd name="connsiteY4" fmla="*/ 395270 h 395270"/>
                <a:gd name="connsiteX5" fmla="*/ 0 w 2655908"/>
                <a:gd name="connsiteY5" fmla="*/ 246284 h 39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5908" h="395270">
                  <a:moveTo>
                    <a:pt x="0" y="0"/>
                  </a:moveTo>
                  <a:lnTo>
                    <a:pt x="2655908" y="0"/>
                  </a:lnTo>
                  <a:lnTo>
                    <a:pt x="2655908" y="395270"/>
                  </a:lnTo>
                  <a:lnTo>
                    <a:pt x="2623983" y="395270"/>
                  </a:lnTo>
                  <a:lnTo>
                    <a:pt x="170270" y="395270"/>
                  </a:lnTo>
                  <a:cubicBezTo>
                    <a:pt x="82095" y="395270"/>
                    <a:pt x="0" y="322297"/>
                    <a:pt x="0" y="246284"/>
                  </a:cubicBezTo>
                  <a:close/>
                </a:path>
              </a:pathLst>
            </a:custGeom>
            <a:solidFill>
              <a:schemeClr val="bg1">
                <a:lumMod val="75000"/>
              </a:schemeClr>
            </a:solid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3BDFAC0A-0E7B-4FE1-9B3F-116FDFFB3C80}"/>
                </a:ext>
              </a:extLst>
            </p:cNvPr>
            <p:cNvSpPr/>
            <p:nvPr/>
          </p:nvSpPr>
          <p:spPr>
            <a:xfrm>
              <a:off x="9711093" y="2388830"/>
              <a:ext cx="2480907" cy="2797293"/>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AAD3BF4-3D79-4A40-8E0A-D2D135A5A27F}"/>
                </a:ext>
              </a:extLst>
            </p:cNvPr>
            <p:cNvSpPr/>
            <p:nvPr/>
          </p:nvSpPr>
          <p:spPr>
            <a:xfrm>
              <a:off x="10791316" y="2439610"/>
              <a:ext cx="1400684" cy="2776919"/>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2" name="Rectangle 1">
            <a:extLst>
              <a:ext uri="{FF2B5EF4-FFF2-40B4-BE49-F238E27FC236}">
                <a16:creationId xmlns:a16="http://schemas.microsoft.com/office/drawing/2014/main" id="{8C50E4C1-3115-4728-9B4A-0F1A8E927D62}"/>
              </a:ext>
            </a:extLst>
          </p:cNvPr>
          <p:cNvSpPr/>
          <p:nvPr userDrawn="1"/>
        </p:nvSpPr>
        <p:spPr>
          <a:xfrm>
            <a:off x="0" y="2"/>
            <a:ext cx="12192000" cy="18804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bg1"/>
              </a:solidFill>
            </a:endParaRPr>
          </a:p>
        </p:txBody>
      </p:sp>
      <p:sp>
        <p:nvSpPr>
          <p:cNvPr id="3" name="Oval 2">
            <a:extLst>
              <a:ext uri="{FF2B5EF4-FFF2-40B4-BE49-F238E27FC236}">
                <a16:creationId xmlns:a16="http://schemas.microsoft.com/office/drawing/2014/main" id="{E108B03F-C61F-4E2F-A7C0-DA795E395B4F}"/>
              </a:ext>
            </a:extLst>
          </p:cNvPr>
          <p:cNvSpPr/>
          <p:nvPr userDrawn="1"/>
        </p:nvSpPr>
        <p:spPr>
          <a:xfrm>
            <a:off x="5334000" y="1101032"/>
            <a:ext cx="1524000" cy="152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 name="Oval 9">
            <a:extLst>
              <a:ext uri="{FF2B5EF4-FFF2-40B4-BE49-F238E27FC236}">
                <a16:creationId xmlns:a16="http://schemas.microsoft.com/office/drawing/2014/main" id="{993979E3-2508-4804-9198-767F39A2FC35}"/>
              </a:ext>
            </a:extLst>
          </p:cNvPr>
          <p:cNvSpPr/>
          <p:nvPr userDrawn="1"/>
        </p:nvSpPr>
        <p:spPr>
          <a:xfrm>
            <a:off x="6714751" y="3891928"/>
            <a:ext cx="2520000" cy="252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Picture Placeholder 2">
            <a:extLst>
              <a:ext uri="{FF2B5EF4-FFF2-40B4-BE49-F238E27FC236}">
                <a16:creationId xmlns:a16="http://schemas.microsoft.com/office/drawing/2014/main" id="{91EB6C7F-E882-4A4F-9AA5-38F77D013A4A}"/>
              </a:ext>
            </a:extLst>
          </p:cNvPr>
          <p:cNvSpPr>
            <a:spLocks noGrp="1"/>
          </p:cNvSpPr>
          <p:nvPr userDrawn="1">
            <p:ph type="pic" idx="10" hasCustomPrompt="1"/>
          </p:nvPr>
        </p:nvSpPr>
        <p:spPr>
          <a:xfrm>
            <a:off x="9650182" y="2332083"/>
            <a:ext cx="2541818" cy="2910786"/>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grpSp>
        <p:nvGrpSpPr>
          <p:cNvPr id="6" name="Group 20">
            <a:extLst>
              <a:ext uri="{FF2B5EF4-FFF2-40B4-BE49-F238E27FC236}">
                <a16:creationId xmlns:a16="http://schemas.microsoft.com/office/drawing/2014/main" id="{3CE08510-6005-4899-BD69-BAEA52D8B5D6}"/>
              </a:ext>
            </a:extLst>
          </p:cNvPr>
          <p:cNvGrpSpPr/>
          <p:nvPr userDrawn="1"/>
        </p:nvGrpSpPr>
        <p:grpSpPr>
          <a:xfrm>
            <a:off x="7019112" y="2489998"/>
            <a:ext cx="1890758" cy="3323854"/>
            <a:chOff x="445712" y="1449040"/>
            <a:chExt cx="2113018" cy="3924176"/>
          </a:xfrm>
        </p:grpSpPr>
        <p:sp>
          <p:nvSpPr>
            <p:cNvPr id="7" name="Rounded Rectangle 21">
              <a:extLst>
                <a:ext uri="{FF2B5EF4-FFF2-40B4-BE49-F238E27FC236}">
                  <a16:creationId xmlns:a16="http://schemas.microsoft.com/office/drawing/2014/main" id="{B134CE71-F752-452C-98AE-FA0EF72498EE}"/>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8" name="Rectangle 22">
              <a:extLst>
                <a:ext uri="{FF2B5EF4-FFF2-40B4-BE49-F238E27FC236}">
                  <a16:creationId xmlns:a16="http://schemas.microsoft.com/office/drawing/2014/main" id="{ECE66DC9-CF7C-484B-9BBE-6479F83620B7}"/>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9" name="Group 23">
              <a:extLst>
                <a:ext uri="{FF2B5EF4-FFF2-40B4-BE49-F238E27FC236}">
                  <a16:creationId xmlns:a16="http://schemas.microsoft.com/office/drawing/2014/main" id="{5A004B65-4866-4E97-A6D1-87026FE32788}"/>
                </a:ext>
              </a:extLst>
            </p:cNvPr>
            <p:cNvGrpSpPr/>
            <p:nvPr userDrawn="1"/>
          </p:nvGrpSpPr>
          <p:grpSpPr>
            <a:xfrm>
              <a:off x="1407705" y="5045834"/>
              <a:ext cx="211967" cy="211967"/>
              <a:chOff x="1549420" y="5712364"/>
              <a:chExt cx="312583" cy="312583"/>
            </a:xfrm>
          </p:grpSpPr>
          <p:sp>
            <p:nvSpPr>
              <p:cNvPr id="10" name="Oval 24">
                <a:extLst>
                  <a:ext uri="{FF2B5EF4-FFF2-40B4-BE49-F238E27FC236}">
                    <a16:creationId xmlns:a16="http://schemas.microsoft.com/office/drawing/2014/main" id="{3DF249CD-3878-4922-886A-64163FF2F87B}"/>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1" name="Rounded Rectangle 25">
                <a:extLst>
                  <a:ext uri="{FF2B5EF4-FFF2-40B4-BE49-F238E27FC236}">
                    <a16:creationId xmlns:a16="http://schemas.microsoft.com/office/drawing/2014/main" id="{AF7C9E41-7AC0-436F-A23E-EEB436D0808E}"/>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2" name="Picture Placeholder 2">
            <a:extLst>
              <a:ext uri="{FF2B5EF4-FFF2-40B4-BE49-F238E27FC236}">
                <a16:creationId xmlns:a16="http://schemas.microsoft.com/office/drawing/2014/main" id="{2B322E0C-7B69-4F15-9F22-5F0FB53FAD93}"/>
              </a:ext>
            </a:extLst>
          </p:cNvPr>
          <p:cNvSpPr>
            <a:spLocks noGrp="1"/>
          </p:cNvSpPr>
          <p:nvPr userDrawn="1">
            <p:ph type="pic" idx="11" hasCustomPrompt="1"/>
          </p:nvPr>
        </p:nvSpPr>
        <p:spPr>
          <a:xfrm>
            <a:off x="7145482" y="2816952"/>
            <a:ext cx="1624041" cy="2663428"/>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36" name="Text Placeholder 9">
            <a:extLst>
              <a:ext uri="{FF2B5EF4-FFF2-40B4-BE49-F238E27FC236}">
                <a16:creationId xmlns:a16="http://schemas.microsoft.com/office/drawing/2014/main" id="{A209F84B-3561-49BE-9813-414CD155224E}"/>
              </a:ext>
            </a:extLst>
          </p:cNvPr>
          <p:cNvSpPr>
            <a:spLocks noGrp="1"/>
          </p:cNvSpPr>
          <p:nvPr>
            <p:ph type="body" sz="quarter" idx="12" hasCustomPrompt="1"/>
          </p:nvPr>
        </p:nvSpPr>
        <p:spPr>
          <a:xfrm>
            <a:off x="235131" y="216998"/>
            <a:ext cx="11661595"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4" r:id="rId11"/>
    <p:sldLayoutId id="2147483689" r:id="rId12"/>
    <p:sldLayoutId id="2147483688" r:id="rId13"/>
    <p:sldLayoutId id="2147483687" r:id="rId14"/>
    <p:sldLayoutId id="2147483671" r:id="rId15"/>
    <p:sldLayoutId id="214748367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536404" y="3919357"/>
            <a:ext cx="6061823" cy="1754326"/>
          </a:xfrm>
          <a:prstGeom prst="rect">
            <a:avLst/>
          </a:prstGeom>
          <a:noFill/>
        </p:spPr>
        <p:txBody>
          <a:bodyPr wrap="square" rtlCol="0" anchor="ctr">
            <a:spAutoFit/>
          </a:bodyPr>
          <a:lstStyle/>
          <a:p>
            <a:r>
              <a:rPr lang="en-US" sz="5400" b="1" dirty="0">
                <a:solidFill>
                  <a:schemeClr val="bg1"/>
                </a:solidFill>
                <a:latin typeface="Arial" panose="020B0604020202020204" pitchFamily="34" charset="0"/>
                <a:cs typeface="Arial" panose="020B0604020202020204" pitchFamily="34" charset="0"/>
              </a:rPr>
              <a:t>BASE DE DATOS</a:t>
            </a:r>
          </a:p>
          <a:p>
            <a:r>
              <a:rPr lang="en-US" sz="5400" b="1" dirty="0">
                <a:solidFill>
                  <a:schemeClr val="accent3">
                    <a:lumMod val="50000"/>
                  </a:schemeClr>
                </a:solidFill>
                <a:latin typeface="Arial" panose="020B0604020202020204" pitchFamily="34" charset="0"/>
                <a:cs typeface="Arial" panose="020B0604020202020204" pitchFamily="34" charset="0"/>
              </a:rPr>
              <a:t>NoSQL</a:t>
            </a:r>
            <a:endParaRPr lang="ko-KR" altLang="en-US" sz="5400" b="1" dirty="0">
              <a:solidFill>
                <a:schemeClr val="accent3">
                  <a:lumMod val="50000"/>
                </a:schemeClr>
              </a:solidFill>
              <a:latin typeface="Arial" panose="020B0604020202020204" pitchFamily="34" charset="0"/>
              <a:cs typeface="Arial" panose="020B0604020202020204" pitchFamily="34" charset="0"/>
            </a:endParaRPr>
          </a:p>
        </p:txBody>
      </p:sp>
      <p:sp>
        <p:nvSpPr>
          <p:cNvPr id="11" name="Rounded Rectangle 7">
            <a:extLst>
              <a:ext uri="{FF2B5EF4-FFF2-40B4-BE49-F238E27FC236}">
                <a16:creationId xmlns:a16="http://schemas.microsoft.com/office/drawing/2014/main" id="{0A15EAF3-DCAD-4324-8DD9-F1BFAA12EB68}"/>
              </a:ext>
            </a:extLst>
          </p:cNvPr>
          <p:cNvSpPr/>
          <p:nvPr/>
        </p:nvSpPr>
        <p:spPr>
          <a:xfrm>
            <a:off x="760719" y="299174"/>
            <a:ext cx="1682803" cy="413563"/>
          </a:xfrm>
          <a:prstGeom prst="roundRect">
            <a:avLst>
              <a:gd name="adj" fmla="val 50000"/>
            </a:avLst>
          </a:prstGeom>
          <a:solidFill>
            <a:schemeClr val="bg1">
              <a:alpha val="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ltLang="ko-KR" sz="2400" b="1" dirty="0">
                <a:solidFill>
                  <a:schemeClr val="accent3">
                    <a:lumMod val="50000"/>
                  </a:schemeClr>
                </a:solidFill>
                <a:latin typeface="Arial" panose="020B0604020202020204" pitchFamily="34" charset="0"/>
                <a:cs typeface="Arial" panose="020B0604020202020204" pitchFamily="34" charset="0"/>
              </a:rPr>
              <a:t>UPIICSA</a:t>
            </a:r>
            <a:endParaRPr lang="ko-KR" altLang="en-US" sz="2400" b="1"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4935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5">
            <a:extLst>
              <a:ext uri="{FF2B5EF4-FFF2-40B4-BE49-F238E27FC236}">
                <a16:creationId xmlns:a16="http://schemas.microsoft.com/office/drawing/2014/main" id="{AB21CAEB-36BA-C56F-734E-8C9E0054DF17}"/>
              </a:ext>
            </a:extLst>
          </p:cNvPr>
          <p:cNvSpPr txBox="1">
            <a:spLocks/>
          </p:cNvSpPr>
          <p:nvPr/>
        </p:nvSpPr>
        <p:spPr>
          <a:xfrm>
            <a:off x="0" y="92307"/>
            <a:ext cx="7470199" cy="724247"/>
          </a:xfrm>
          <a:prstGeom prst="rect">
            <a:avLst/>
          </a:prstGeom>
        </p:spPr>
        <p:txBody>
          <a:bodyPr anchor="ctr"/>
          <a:lstStyle>
            <a:lvl1pPr indent="0" algn="ctr">
              <a:lnSpc>
                <a:spcPct val="90000"/>
              </a:lnSpc>
              <a:spcBef>
                <a:spcPts val="1000"/>
              </a:spcBef>
              <a:buFont typeface="Arial" panose="020B0604020202020204" pitchFamily="34" charset="0"/>
              <a:buNone/>
              <a:defRPr sz="5400" b="0" baseline="0">
                <a:solidFill>
                  <a:schemeClr val="bg1"/>
                </a:solidFill>
                <a:latin typeface="+mj-lt"/>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en-US" b="1" dirty="0" err="1">
                <a:solidFill>
                  <a:schemeClr val="accent3">
                    <a:lumMod val="50000"/>
                  </a:schemeClr>
                </a:solidFill>
              </a:rPr>
              <a:t>Porque</a:t>
            </a:r>
            <a:r>
              <a:rPr lang="en-US" b="1" dirty="0">
                <a:solidFill>
                  <a:schemeClr val="accent3">
                    <a:lumMod val="50000"/>
                  </a:schemeClr>
                </a:solidFill>
              </a:rPr>
              <a:t> usar NoSQL</a:t>
            </a:r>
          </a:p>
        </p:txBody>
      </p:sp>
      <p:sp>
        <p:nvSpPr>
          <p:cNvPr id="4" name="CuadroTexto 3">
            <a:extLst>
              <a:ext uri="{FF2B5EF4-FFF2-40B4-BE49-F238E27FC236}">
                <a16:creationId xmlns:a16="http://schemas.microsoft.com/office/drawing/2014/main" id="{42615840-3248-2D69-2373-125A243A4A8B}"/>
              </a:ext>
            </a:extLst>
          </p:cNvPr>
          <p:cNvSpPr txBox="1"/>
          <p:nvPr/>
        </p:nvSpPr>
        <p:spPr>
          <a:xfrm>
            <a:off x="7710055" y="1301235"/>
            <a:ext cx="2888672" cy="1077218"/>
          </a:xfrm>
          <a:prstGeom prst="rect">
            <a:avLst/>
          </a:prstGeom>
          <a:noFill/>
        </p:spPr>
        <p:txBody>
          <a:bodyPr wrap="square">
            <a:spAutoFit/>
          </a:bodyPr>
          <a:lstStyle/>
          <a:p>
            <a:pPr algn="ctr"/>
            <a:r>
              <a:rPr lang="es-MX" sz="3200" b="1" dirty="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Escalabilidad Horizontal</a:t>
            </a:r>
          </a:p>
        </p:txBody>
      </p:sp>
      <p:sp>
        <p:nvSpPr>
          <p:cNvPr id="6" name="CuadroTexto 5">
            <a:extLst>
              <a:ext uri="{FF2B5EF4-FFF2-40B4-BE49-F238E27FC236}">
                <a16:creationId xmlns:a16="http://schemas.microsoft.com/office/drawing/2014/main" id="{9CE58238-C5BD-5BC9-316B-D34EBD0E0938}"/>
              </a:ext>
            </a:extLst>
          </p:cNvPr>
          <p:cNvSpPr txBox="1"/>
          <p:nvPr/>
        </p:nvSpPr>
        <p:spPr>
          <a:xfrm>
            <a:off x="124692" y="1505617"/>
            <a:ext cx="6255326" cy="4662045"/>
          </a:xfrm>
          <a:prstGeom prst="rect">
            <a:avLst/>
          </a:prstGeom>
          <a:noFill/>
        </p:spPr>
        <p:txBody>
          <a:bodyPr wrap="square">
            <a:spAutoFit/>
          </a:bodyPr>
          <a:lstStyle/>
          <a:p>
            <a:pPr algn="ctr">
              <a:lnSpc>
                <a:spcPct val="107000"/>
              </a:lnSpc>
              <a:spcAft>
                <a:spcPts val="800"/>
              </a:spcAft>
            </a:pPr>
            <a:r>
              <a:rPr lang="es-MX" sz="2800" b="1" kern="100" dirty="0">
                <a:solidFill>
                  <a:schemeClr val="accent5">
                    <a:lumMod val="50000"/>
                  </a:schemeClr>
                </a:solidFill>
                <a:effectLst/>
                <a:latin typeface="Helvetica" panose="00000500000000000000" pitchFamily="50" charset="0"/>
                <a:ea typeface="Helvetica" panose="00000500000000000000" pitchFamily="50" charset="0"/>
                <a:cs typeface="Times New Roman" panose="02020603050405020304" pitchFamily="18" charset="0"/>
              </a:rPr>
              <a:t>Las bases de datos NoSQL están diseñadas para escalar horizontalmente, lo que significa que puedes agregar más nodos o servidores a medida que la carga de trabajo aumenta. Esto facilita la gestión de grandes volúmenes de datos y el manejo de un mayor tráfico sin depender de un único servidor potente.</a:t>
            </a:r>
          </a:p>
        </p:txBody>
      </p:sp>
    </p:spTree>
    <p:extLst>
      <p:ext uri="{BB962C8B-B14F-4D97-AF65-F5344CB8AC3E}">
        <p14:creationId xmlns:p14="http://schemas.microsoft.com/office/powerpoint/2010/main" val="2272407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5">
            <a:extLst>
              <a:ext uri="{FF2B5EF4-FFF2-40B4-BE49-F238E27FC236}">
                <a16:creationId xmlns:a16="http://schemas.microsoft.com/office/drawing/2014/main" id="{AB21CAEB-36BA-C56F-734E-8C9E0054DF17}"/>
              </a:ext>
            </a:extLst>
          </p:cNvPr>
          <p:cNvSpPr txBox="1">
            <a:spLocks/>
          </p:cNvSpPr>
          <p:nvPr/>
        </p:nvSpPr>
        <p:spPr>
          <a:xfrm>
            <a:off x="0" y="92307"/>
            <a:ext cx="7470199" cy="724247"/>
          </a:xfrm>
          <a:prstGeom prst="rect">
            <a:avLst/>
          </a:prstGeom>
        </p:spPr>
        <p:txBody>
          <a:bodyPr anchor="ctr"/>
          <a:lstStyle>
            <a:lvl1pPr indent="0" algn="ctr">
              <a:lnSpc>
                <a:spcPct val="90000"/>
              </a:lnSpc>
              <a:spcBef>
                <a:spcPts val="1000"/>
              </a:spcBef>
              <a:buFont typeface="Arial" panose="020B0604020202020204" pitchFamily="34" charset="0"/>
              <a:buNone/>
              <a:defRPr sz="5400" b="0" baseline="0">
                <a:solidFill>
                  <a:schemeClr val="bg1"/>
                </a:solidFill>
                <a:latin typeface="+mj-lt"/>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en-US" b="1" dirty="0" err="1">
                <a:solidFill>
                  <a:schemeClr val="accent3">
                    <a:lumMod val="50000"/>
                  </a:schemeClr>
                </a:solidFill>
              </a:rPr>
              <a:t>Porque</a:t>
            </a:r>
            <a:r>
              <a:rPr lang="en-US" b="1" dirty="0">
                <a:solidFill>
                  <a:schemeClr val="accent3">
                    <a:lumMod val="50000"/>
                  </a:schemeClr>
                </a:solidFill>
              </a:rPr>
              <a:t> usar NoSQL</a:t>
            </a:r>
          </a:p>
        </p:txBody>
      </p:sp>
      <p:sp>
        <p:nvSpPr>
          <p:cNvPr id="4" name="CuadroTexto 3">
            <a:extLst>
              <a:ext uri="{FF2B5EF4-FFF2-40B4-BE49-F238E27FC236}">
                <a16:creationId xmlns:a16="http://schemas.microsoft.com/office/drawing/2014/main" id="{42615840-3248-2D69-2373-125A243A4A8B}"/>
              </a:ext>
            </a:extLst>
          </p:cNvPr>
          <p:cNvSpPr txBox="1"/>
          <p:nvPr/>
        </p:nvSpPr>
        <p:spPr>
          <a:xfrm>
            <a:off x="7710055" y="947944"/>
            <a:ext cx="2888672" cy="1569660"/>
          </a:xfrm>
          <a:prstGeom prst="rect">
            <a:avLst/>
          </a:prstGeom>
          <a:noFill/>
        </p:spPr>
        <p:txBody>
          <a:bodyPr wrap="square">
            <a:spAutoFit/>
          </a:bodyPr>
          <a:lstStyle/>
          <a:p>
            <a:pPr algn="ctr"/>
            <a:r>
              <a:rPr lang="es-MX" sz="3200" b="1" dirty="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Modelos de Datos Específicos</a:t>
            </a:r>
          </a:p>
        </p:txBody>
      </p:sp>
      <p:sp>
        <p:nvSpPr>
          <p:cNvPr id="6" name="CuadroTexto 5">
            <a:extLst>
              <a:ext uri="{FF2B5EF4-FFF2-40B4-BE49-F238E27FC236}">
                <a16:creationId xmlns:a16="http://schemas.microsoft.com/office/drawing/2014/main" id="{9CE58238-C5BD-5BC9-316B-D34EBD0E0938}"/>
              </a:ext>
            </a:extLst>
          </p:cNvPr>
          <p:cNvSpPr txBox="1"/>
          <p:nvPr/>
        </p:nvSpPr>
        <p:spPr>
          <a:xfrm>
            <a:off x="124692" y="1789512"/>
            <a:ext cx="6390408" cy="3278975"/>
          </a:xfrm>
          <a:prstGeom prst="rect">
            <a:avLst/>
          </a:prstGeom>
          <a:noFill/>
        </p:spPr>
        <p:txBody>
          <a:bodyPr wrap="square">
            <a:spAutoFit/>
          </a:bodyPr>
          <a:lstStyle/>
          <a:p>
            <a:pPr algn="ctr">
              <a:lnSpc>
                <a:spcPct val="107000"/>
              </a:lnSpc>
              <a:spcAft>
                <a:spcPts val="800"/>
              </a:spcAft>
            </a:pPr>
            <a:r>
              <a:rPr lang="es-MX" sz="2800" b="1" kern="100" dirty="0">
                <a:solidFill>
                  <a:schemeClr val="accent5">
                    <a:lumMod val="50000"/>
                  </a:schemeClr>
                </a:solidFill>
                <a:effectLst/>
                <a:latin typeface="Helvetica" panose="00000500000000000000" pitchFamily="50" charset="0"/>
                <a:ea typeface="Helvetica" panose="00000500000000000000" pitchFamily="50" charset="0"/>
                <a:cs typeface="Times New Roman" panose="02020603050405020304" pitchFamily="18" charset="0"/>
              </a:rPr>
              <a:t>Algunos modelos de datos, como los documentos JSON o los grafos, se adaptan mejor a ciertos tipos de aplicaciones. Por ejemplo, bases de datos documentales como MongoDB son ideales para almacenar datos </a:t>
            </a:r>
            <a:r>
              <a:rPr lang="es-MX" sz="2800" b="1" kern="100" dirty="0" err="1">
                <a:solidFill>
                  <a:schemeClr val="accent5">
                    <a:lumMod val="50000"/>
                  </a:schemeClr>
                </a:solidFill>
                <a:effectLst/>
                <a:latin typeface="Helvetica" panose="00000500000000000000" pitchFamily="50" charset="0"/>
                <a:ea typeface="Helvetica" panose="00000500000000000000" pitchFamily="50" charset="0"/>
                <a:cs typeface="Times New Roman" panose="02020603050405020304" pitchFamily="18" charset="0"/>
              </a:rPr>
              <a:t>semi-estructurados</a:t>
            </a:r>
            <a:r>
              <a:rPr lang="es-MX" sz="2800" b="1" kern="100" dirty="0">
                <a:solidFill>
                  <a:schemeClr val="accent5">
                    <a:lumMod val="50000"/>
                  </a:schemeClr>
                </a:solidFill>
                <a:effectLst/>
                <a:latin typeface="Helvetica" panose="00000500000000000000" pitchFamily="50" charset="0"/>
                <a:ea typeface="Helvetica" panose="00000500000000000000" pitchFamily="50" charset="0"/>
                <a:cs typeface="Times New Roman" panose="02020603050405020304" pitchFamily="18" charset="0"/>
              </a:rPr>
              <a:t>.</a:t>
            </a:r>
          </a:p>
        </p:txBody>
      </p:sp>
    </p:spTree>
    <p:extLst>
      <p:ext uri="{BB962C8B-B14F-4D97-AF65-F5344CB8AC3E}">
        <p14:creationId xmlns:p14="http://schemas.microsoft.com/office/powerpoint/2010/main" val="1632743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5">
            <a:extLst>
              <a:ext uri="{FF2B5EF4-FFF2-40B4-BE49-F238E27FC236}">
                <a16:creationId xmlns:a16="http://schemas.microsoft.com/office/drawing/2014/main" id="{AB21CAEB-36BA-C56F-734E-8C9E0054DF17}"/>
              </a:ext>
            </a:extLst>
          </p:cNvPr>
          <p:cNvSpPr txBox="1">
            <a:spLocks/>
          </p:cNvSpPr>
          <p:nvPr/>
        </p:nvSpPr>
        <p:spPr>
          <a:xfrm>
            <a:off x="0" y="92307"/>
            <a:ext cx="7470199" cy="724247"/>
          </a:xfrm>
          <a:prstGeom prst="rect">
            <a:avLst/>
          </a:prstGeom>
        </p:spPr>
        <p:txBody>
          <a:bodyPr anchor="ctr"/>
          <a:lstStyle>
            <a:lvl1pPr indent="0" algn="ctr">
              <a:lnSpc>
                <a:spcPct val="90000"/>
              </a:lnSpc>
              <a:spcBef>
                <a:spcPts val="1000"/>
              </a:spcBef>
              <a:buFont typeface="Arial" panose="020B0604020202020204" pitchFamily="34" charset="0"/>
              <a:buNone/>
              <a:defRPr sz="5400" b="0" baseline="0">
                <a:solidFill>
                  <a:schemeClr val="bg1"/>
                </a:solidFill>
                <a:latin typeface="+mj-lt"/>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en-US" b="1" dirty="0" err="1">
                <a:solidFill>
                  <a:schemeClr val="accent3">
                    <a:lumMod val="50000"/>
                  </a:schemeClr>
                </a:solidFill>
              </a:rPr>
              <a:t>Porque</a:t>
            </a:r>
            <a:r>
              <a:rPr lang="en-US" b="1" dirty="0">
                <a:solidFill>
                  <a:schemeClr val="accent3">
                    <a:lumMod val="50000"/>
                  </a:schemeClr>
                </a:solidFill>
              </a:rPr>
              <a:t> usar NoSQL</a:t>
            </a:r>
          </a:p>
        </p:txBody>
      </p:sp>
      <p:sp>
        <p:nvSpPr>
          <p:cNvPr id="4" name="CuadroTexto 3">
            <a:extLst>
              <a:ext uri="{FF2B5EF4-FFF2-40B4-BE49-F238E27FC236}">
                <a16:creationId xmlns:a16="http://schemas.microsoft.com/office/drawing/2014/main" id="{42615840-3248-2D69-2373-125A243A4A8B}"/>
              </a:ext>
            </a:extLst>
          </p:cNvPr>
          <p:cNvSpPr txBox="1"/>
          <p:nvPr/>
        </p:nvSpPr>
        <p:spPr>
          <a:xfrm>
            <a:off x="7710054" y="947944"/>
            <a:ext cx="3075709" cy="1569660"/>
          </a:xfrm>
          <a:prstGeom prst="rect">
            <a:avLst/>
          </a:prstGeom>
          <a:noFill/>
        </p:spPr>
        <p:txBody>
          <a:bodyPr wrap="square">
            <a:spAutoFit/>
          </a:bodyPr>
          <a:lstStyle/>
          <a:p>
            <a:pPr algn="ctr"/>
            <a:r>
              <a:rPr lang="es-MX" sz="3200" b="1" dirty="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Rendimiento en Lectura/Escritura Específico</a:t>
            </a:r>
          </a:p>
        </p:txBody>
      </p:sp>
      <p:sp>
        <p:nvSpPr>
          <p:cNvPr id="6" name="CuadroTexto 5">
            <a:extLst>
              <a:ext uri="{FF2B5EF4-FFF2-40B4-BE49-F238E27FC236}">
                <a16:creationId xmlns:a16="http://schemas.microsoft.com/office/drawing/2014/main" id="{9CE58238-C5BD-5BC9-316B-D34EBD0E0938}"/>
              </a:ext>
            </a:extLst>
          </p:cNvPr>
          <p:cNvSpPr txBox="1"/>
          <p:nvPr/>
        </p:nvSpPr>
        <p:spPr>
          <a:xfrm>
            <a:off x="124692" y="1789512"/>
            <a:ext cx="6390408" cy="3278975"/>
          </a:xfrm>
          <a:prstGeom prst="rect">
            <a:avLst/>
          </a:prstGeom>
          <a:noFill/>
        </p:spPr>
        <p:txBody>
          <a:bodyPr wrap="square">
            <a:spAutoFit/>
          </a:bodyPr>
          <a:lstStyle/>
          <a:p>
            <a:pPr algn="ctr">
              <a:lnSpc>
                <a:spcPct val="107000"/>
              </a:lnSpc>
              <a:spcAft>
                <a:spcPts val="800"/>
              </a:spcAft>
            </a:pPr>
            <a:r>
              <a:rPr lang="es-MX" sz="2800" b="1" kern="100" dirty="0">
                <a:solidFill>
                  <a:schemeClr val="accent5">
                    <a:lumMod val="50000"/>
                  </a:schemeClr>
                </a:solidFill>
                <a:effectLst/>
                <a:latin typeface="Helvetica" panose="00000500000000000000" pitchFamily="50" charset="0"/>
                <a:ea typeface="Helvetica" panose="00000500000000000000" pitchFamily="50" charset="0"/>
                <a:cs typeface="Times New Roman" panose="02020603050405020304" pitchFamily="18" charset="0"/>
              </a:rPr>
              <a:t>En ciertos casos, las bases de datos NoSQL pueden ofrecer un rendimiento superior en operaciones específicas, como lecturas o escrituras masivas, debido a su diseño optimizado para tareas particulares.</a:t>
            </a:r>
          </a:p>
        </p:txBody>
      </p:sp>
    </p:spTree>
    <p:extLst>
      <p:ext uri="{BB962C8B-B14F-4D97-AF65-F5344CB8AC3E}">
        <p14:creationId xmlns:p14="http://schemas.microsoft.com/office/powerpoint/2010/main" val="2748735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5">
            <a:extLst>
              <a:ext uri="{FF2B5EF4-FFF2-40B4-BE49-F238E27FC236}">
                <a16:creationId xmlns:a16="http://schemas.microsoft.com/office/drawing/2014/main" id="{AB21CAEB-36BA-C56F-734E-8C9E0054DF17}"/>
              </a:ext>
            </a:extLst>
          </p:cNvPr>
          <p:cNvSpPr txBox="1">
            <a:spLocks/>
          </p:cNvSpPr>
          <p:nvPr/>
        </p:nvSpPr>
        <p:spPr>
          <a:xfrm>
            <a:off x="0" y="92307"/>
            <a:ext cx="7470199" cy="724247"/>
          </a:xfrm>
          <a:prstGeom prst="rect">
            <a:avLst/>
          </a:prstGeom>
        </p:spPr>
        <p:txBody>
          <a:bodyPr anchor="ctr"/>
          <a:lstStyle>
            <a:lvl1pPr indent="0" algn="ctr">
              <a:lnSpc>
                <a:spcPct val="90000"/>
              </a:lnSpc>
              <a:spcBef>
                <a:spcPts val="1000"/>
              </a:spcBef>
              <a:buFont typeface="Arial" panose="020B0604020202020204" pitchFamily="34" charset="0"/>
              <a:buNone/>
              <a:defRPr sz="5400" b="0" baseline="0">
                <a:solidFill>
                  <a:schemeClr val="bg1"/>
                </a:solidFill>
                <a:latin typeface="+mj-lt"/>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en-US" b="1" dirty="0" err="1">
                <a:solidFill>
                  <a:schemeClr val="accent3">
                    <a:lumMod val="50000"/>
                  </a:schemeClr>
                </a:solidFill>
              </a:rPr>
              <a:t>Porque</a:t>
            </a:r>
            <a:r>
              <a:rPr lang="en-US" b="1" dirty="0">
                <a:solidFill>
                  <a:schemeClr val="accent3">
                    <a:lumMod val="50000"/>
                  </a:schemeClr>
                </a:solidFill>
              </a:rPr>
              <a:t> usar NoSQL</a:t>
            </a:r>
          </a:p>
        </p:txBody>
      </p:sp>
      <p:sp>
        <p:nvSpPr>
          <p:cNvPr id="4" name="CuadroTexto 3">
            <a:extLst>
              <a:ext uri="{FF2B5EF4-FFF2-40B4-BE49-F238E27FC236}">
                <a16:creationId xmlns:a16="http://schemas.microsoft.com/office/drawing/2014/main" id="{42615840-3248-2D69-2373-125A243A4A8B}"/>
              </a:ext>
            </a:extLst>
          </p:cNvPr>
          <p:cNvSpPr txBox="1"/>
          <p:nvPr/>
        </p:nvSpPr>
        <p:spPr>
          <a:xfrm>
            <a:off x="7190510" y="947944"/>
            <a:ext cx="3595254" cy="1077218"/>
          </a:xfrm>
          <a:prstGeom prst="rect">
            <a:avLst/>
          </a:prstGeom>
          <a:noFill/>
        </p:spPr>
        <p:txBody>
          <a:bodyPr wrap="square">
            <a:spAutoFit/>
          </a:bodyPr>
          <a:lstStyle/>
          <a:p>
            <a:pPr algn="ctr"/>
            <a:r>
              <a:rPr lang="es-MX" sz="3200" b="1" dirty="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Datos Distribuidos y Tolerancia a Fallos</a:t>
            </a:r>
          </a:p>
        </p:txBody>
      </p:sp>
      <p:sp>
        <p:nvSpPr>
          <p:cNvPr id="6" name="CuadroTexto 5">
            <a:extLst>
              <a:ext uri="{FF2B5EF4-FFF2-40B4-BE49-F238E27FC236}">
                <a16:creationId xmlns:a16="http://schemas.microsoft.com/office/drawing/2014/main" id="{9CE58238-C5BD-5BC9-316B-D34EBD0E0938}"/>
              </a:ext>
            </a:extLst>
          </p:cNvPr>
          <p:cNvSpPr txBox="1"/>
          <p:nvPr/>
        </p:nvSpPr>
        <p:spPr>
          <a:xfrm>
            <a:off x="124692" y="1789512"/>
            <a:ext cx="6390408" cy="3278975"/>
          </a:xfrm>
          <a:prstGeom prst="rect">
            <a:avLst/>
          </a:prstGeom>
          <a:noFill/>
        </p:spPr>
        <p:txBody>
          <a:bodyPr wrap="square">
            <a:spAutoFit/>
          </a:bodyPr>
          <a:lstStyle/>
          <a:p>
            <a:pPr algn="ctr">
              <a:lnSpc>
                <a:spcPct val="107000"/>
              </a:lnSpc>
              <a:spcAft>
                <a:spcPts val="800"/>
              </a:spcAft>
            </a:pPr>
            <a:r>
              <a:rPr lang="es-MX" sz="2800" b="1" kern="100" dirty="0">
                <a:solidFill>
                  <a:schemeClr val="accent5">
                    <a:lumMod val="50000"/>
                  </a:schemeClr>
                </a:solidFill>
                <a:effectLst/>
                <a:latin typeface="Helvetica" panose="00000500000000000000" pitchFamily="50" charset="0"/>
                <a:ea typeface="Helvetica" panose="00000500000000000000" pitchFamily="50" charset="0"/>
                <a:cs typeface="Times New Roman" panose="02020603050405020304" pitchFamily="18" charset="0"/>
              </a:rPr>
              <a:t>Las bases de datos NoSQL a menudo están diseñadas para operar en entornos distribuidos y son capaces de tolerar fallos en nodos individuales. Esto garantiza una mayor disponibilidad y confiabilidad del sistema.</a:t>
            </a:r>
          </a:p>
        </p:txBody>
      </p:sp>
    </p:spTree>
    <p:extLst>
      <p:ext uri="{BB962C8B-B14F-4D97-AF65-F5344CB8AC3E}">
        <p14:creationId xmlns:p14="http://schemas.microsoft.com/office/powerpoint/2010/main" val="4075669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5">
            <a:extLst>
              <a:ext uri="{FF2B5EF4-FFF2-40B4-BE49-F238E27FC236}">
                <a16:creationId xmlns:a16="http://schemas.microsoft.com/office/drawing/2014/main" id="{AB21CAEB-36BA-C56F-734E-8C9E0054DF17}"/>
              </a:ext>
            </a:extLst>
          </p:cNvPr>
          <p:cNvSpPr txBox="1">
            <a:spLocks/>
          </p:cNvSpPr>
          <p:nvPr/>
        </p:nvSpPr>
        <p:spPr>
          <a:xfrm>
            <a:off x="0" y="92307"/>
            <a:ext cx="7470199" cy="724247"/>
          </a:xfrm>
          <a:prstGeom prst="rect">
            <a:avLst/>
          </a:prstGeom>
        </p:spPr>
        <p:txBody>
          <a:bodyPr anchor="ctr"/>
          <a:lstStyle>
            <a:lvl1pPr indent="0" algn="ctr">
              <a:lnSpc>
                <a:spcPct val="90000"/>
              </a:lnSpc>
              <a:spcBef>
                <a:spcPts val="1000"/>
              </a:spcBef>
              <a:buFont typeface="Arial" panose="020B0604020202020204" pitchFamily="34" charset="0"/>
              <a:buNone/>
              <a:defRPr sz="5400" b="0" baseline="0">
                <a:solidFill>
                  <a:schemeClr val="bg1"/>
                </a:solidFill>
                <a:latin typeface="+mj-lt"/>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en-US" b="1" dirty="0" err="1">
                <a:solidFill>
                  <a:schemeClr val="accent3">
                    <a:lumMod val="50000"/>
                  </a:schemeClr>
                </a:solidFill>
              </a:rPr>
              <a:t>Porque</a:t>
            </a:r>
            <a:r>
              <a:rPr lang="en-US" b="1" dirty="0">
                <a:solidFill>
                  <a:schemeClr val="accent3">
                    <a:lumMod val="50000"/>
                  </a:schemeClr>
                </a:solidFill>
              </a:rPr>
              <a:t> usar NoSQL</a:t>
            </a:r>
          </a:p>
        </p:txBody>
      </p:sp>
      <p:sp>
        <p:nvSpPr>
          <p:cNvPr id="4" name="CuadroTexto 3">
            <a:extLst>
              <a:ext uri="{FF2B5EF4-FFF2-40B4-BE49-F238E27FC236}">
                <a16:creationId xmlns:a16="http://schemas.microsoft.com/office/drawing/2014/main" id="{42615840-3248-2D69-2373-125A243A4A8B}"/>
              </a:ext>
            </a:extLst>
          </p:cNvPr>
          <p:cNvSpPr txBox="1"/>
          <p:nvPr/>
        </p:nvSpPr>
        <p:spPr>
          <a:xfrm>
            <a:off x="7096992" y="1497124"/>
            <a:ext cx="3595254" cy="584775"/>
          </a:xfrm>
          <a:prstGeom prst="rect">
            <a:avLst/>
          </a:prstGeom>
          <a:noFill/>
        </p:spPr>
        <p:txBody>
          <a:bodyPr wrap="square">
            <a:spAutoFit/>
          </a:bodyPr>
          <a:lstStyle/>
          <a:p>
            <a:pPr algn="ctr"/>
            <a:r>
              <a:rPr lang="es-MX" sz="3200" b="1" dirty="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Economía de Escala</a:t>
            </a:r>
          </a:p>
        </p:txBody>
      </p:sp>
      <p:sp>
        <p:nvSpPr>
          <p:cNvPr id="6" name="CuadroTexto 5">
            <a:extLst>
              <a:ext uri="{FF2B5EF4-FFF2-40B4-BE49-F238E27FC236}">
                <a16:creationId xmlns:a16="http://schemas.microsoft.com/office/drawing/2014/main" id="{9CE58238-C5BD-5BC9-316B-D34EBD0E0938}"/>
              </a:ext>
            </a:extLst>
          </p:cNvPr>
          <p:cNvSpPr txBox="1"/>
          <p:nvPr/>
        </p:nvSpPr>
        <p:spPr>
          <a:xfrm>
            <a:off x="135083" y="2277884"/>
            <a:ext cx="6390408" cy="3278975"/>
          </a:xfrm>
          <a:prstGeom prst="rect">
            <a:avLst/>
          </a:prstGeom>
          <a:noFill/>
        </p:spPr>
        <p:txBody>
          <a:bodyPr wrap="square">
            <a:spAutoFit/>
          </a:bodyPr>
          <a:lstStyle/>
          <a:p>
            <a:pPr algn="ctr">
              <a:lnSpc>
                <a:spcPct val="107000"/>
              </a:lnSpc>
              <a:spcAft>
                <a:spcPts val="800"/>
              </a:spcAft>
            </a:pPr>
            <a:r>
              <a:rPr lang="es-MX" sz="2800" b="1" kern="100" dirty="0">
                <a:solidFill>
                  <a:schemeClr val="accent5">
                    <a:lumMod val="50000"/>
                  </a:schemeClr>
                </a:solidFill>
                <a:effectLst/>
                <a:latin typeface="Helvetica" panose="00000500000000000000" pitchFamily="50" charset="0"/>
                <a:ea typeface="Helvetica" panose="00000500000000000000" pitchFamily="50" charset="0"/>
                <a:cs typeface="Times New Roman" panose="02020603050405020304" pitchFamily="18" charset="0"/>
              </a:rPr>
              <a:t>Escalar horizontalmente añadiendo nodos suele ser más económico que invertir en un servidor más potente para escalar verticalmente. Esto es particularmente beneficioso en términos de costos en el escenario de crecimiento del sistema.</a:t>
            </a:r>
          </a:p>
        </p:txBody>
      </p:sp>
    </p:spTree>
    <p:extLst>
      <p:ext uri="{BB962C8B-B14F-4D97-AF65-F5344CB8AC3E}">
        <p14:creationId xmlns:p14="http://schemas.microsoft.com/office/powerpoint/2010/main" val="233825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5">
            <a:extLst>
              <a:ext uri="{FF2B5EF4-FFF2-40B4-BE49-F238E27FC236}">
                <a16:creationId xmlns:a16="http://schemas.microsoft.com/office/drawing/2014/main" id="{AB21CAEB-36BA-C56F-734E-8C9E0054DF17}"/>
              </a:ext>
            </a:extLst>
          </p:cNvPr>
          <p:cNvSpPr txBox="1">
            <a:spLocks/>
          </p:cNvSpPr>
          <p:nvPr/>
        </p:nvSpPr>
        <p:spPr>
          <a:xfrm>
            <a:off x="0" y="92307"/>
            <a:ext cx="7470199" cy="724247"/>
          </a:xfrm>
          <a:prstGeom prst="rect">
            <a:avLst/>
          </a:prstGeom>
        </p:spPr>
        <p:txBody>
          <a:bodyPr anchor="ctr"/>
          <a:lstStyle>
            <a:lvl1pPr indent="0" algn="ctr">
              <a:lnSpc>
                <a:spcPct val="90000"/>
              </a:lnSpc>
              <a:spcBef>
                <a:spcPts val="1000"/>
              </a:spcBef>
              <a:buFont typeface="Arial" panose="020B0604020202020204" pitchFamily="34" charset="0"/>
              <a:buNone/>
              <a:defRPr sz="5400" b="0" baseline="0">
                <a:solidFill>
                  <a:schemeClr val="bg1"/>
                </a:solidFill>
                <a:latin typeface="+mj-lt"/>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en-US" b="1" dirty="0" err="1">
                <a:solidFill>
                  <a:schemeClr val="accent3">
                    <a:lumMod val="50000"/>
                  </a:schemeClr>
                </a:solidFill>
              </a:rPr>
              <a:t>Porque</a:t>
            </a:r>
            <a:r>
              <a:rPr lang="en-US" b="1" dirty="0">
                <a:solidFill>
                  <a:schemeClr val="accent3">
                    <a:lumMod val="50000"/>
                  </a:schemeClr>
                </a:solidFill>
              </a:rPr>
              <a:t> usar NoSQL</a:t>
            </a:r>
          </a:p>
        </p:txBody>
      </p:sp>
      <p:sp>
        <p:nvSpPr>
          <p:cNvPr id="4" name="CuadroTexto 3">
            <a:extLst>
              <a:ext uri="{FF2B5EF4-FFF2-40B4-BE49-F238E27FC236}">
                <a16:creationId xmlns:a16="http://schemas.microsoft.com/office/drawing/2014/main" id="{42615840-3248-2D69-2373-125A243A4A8B}"/>
              </a:ext>
            </a:extLst>
          </p:cNvPr>
          <p:cNvSpPr txBox="1"/>
          <p:nvPr/>
        </p:nvSpPr>
        <p:spPr>
          <a:xfrm>
            <a:off x="6192982" y="1497124"/>
            <a:ext cx="4499264" cy="584775"/>
          </a:xfrm>
          <a:prstGeom prst="rect">
            <a:avLst/>
          </a:prstGeom>
          <a:noFill/>
        </p:spPr>
        <p:txBody>
          <a:bodyPr wrap="square">
            <a:spAutoFit/>
          </a:bodyPr>
          <a:lstStyle/>
          <a:p>
            <a:pPr algn="ctr"/>
            <a:r>
              <a:rPr lang="es-MX" sz="3200" b="1" dirty="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Casos de Uso Específicos</a:t>
            </a:r>
          </a:p>
        </p:txBody>
      </p:sp>
      <p:sp>
        <p:nvSpPr>
          <p:cNvPr id="6" name="CuadroTexto 5">
            <a:extLst>
              <a:ext uri="{FF2B5EF4-FFF2-40B4-BE49-F238E27FC236}">
                <a16:creationId xmlns:a16="http://schemas.microsoft.com/office/drawing/2014/main" id="{9CE58238-C5BD-5BC9-316B-D34EBD0E0938}"/>
              </a:ext>
            </a:extLst>
          </p:cNvPr>
          <p:cNvSpPr txBox="1"/>
          <p:nvPr/>
        </p:nvSpPr>
        <p:spPr>
          <a:xfrm>
            <a:off x="135083" y="2277884"/>
            <a:ext cx="6390408" cy="3278975"/>
          </a:xfrm>
          <a:prstGeom prst="rect">
            <a:avLst/>
          </a:prstGeom>
          <a:noFill/>
        </p:spPr>
        <p:txBody>
          <a:bodyPr wrap="square">
            <a:spAutoFit/>
          </a:bodyPr>
          <a:lstStyle/>
          <a:p>
            <a:pPr algn="ctr">
              <a:lnSpc>
                <a:spcPct val="107000"/>
              </a:lnSpc>
              <a:spcAft>
                <a:spcPts val="800"/>
              </a:spcAft>
            </a:pPr>
            <a:r>
              <a:rPr lang="es-MX" sz="2800" b="1" kern="100" dirty="0">
                <a:solidFill>
                  <a:schemeClr val="accent5">
                    <a:lumMod val="50000"/>
                  </a:schemeClr>
                </a:solidFill>
                <a:effectLst/>
                <a:latin typeface="Helvetica" panose="00000500000000000000" pitchFamily="50" charset="0"/>
                <a:ea typeface="Helvetica" panose="00000500000000000000" pitchFamily="50" charset="0"/>
                <a:cs typeface="Times New Roman" panose="02020603050405020304" pitchFamily="18" charset="0"/>
              </a:rPr>
              <a:t>Algunos casos de uso, como aplicaciones WEB, análisis de </a:t>
            </a:r>
            <a:r>
              <a:rPr lang="es-MX" sz="2800" b="1" kern="100" dirty="0">
                <a:solidFill>
                  <a:schemeClr val="accent5">
                    <a:lumMod val="50000"/>
                  </a:schemeClr>
                </a:solidFill>
                <a:latin typeface="Helvetica" panose="00000500000000000000" pitchFamily="50" charset="0"/>
                <a:ea typeface="Helvetica" panose="00000500000000000000" pitchFamily="50" charset="0"/>
                <a:cs typeface="Times New Roman" panose="02020603050405020304" pitchFamily="18" charset="0"/>
              </a:rPr>
              <a:t>B</a:t>
            </a:r>
            <a:r>
              <a:rPr lang="es-MX" sz="2800" b="1" kern="100" dirty="0">
                <a:solidFill>
                  <a:schemeClr val="accent5">
                    <a:lumMod val="50000"/>
                  </a:schemeClr>
                </a:solidFill>
                <a:effectLst/>
                <a:latin typeface="Helvetica" panose="00000500000000000000" pitchFamily="50" charset="0"/>
                <a:ea typeface="Helvetica" panose="00000500000000000000" pitchFamily="50" charset="0"/>
                <a:cs typeface="Times New Roman" panose="02020603050405020304" pitchFamily="18" charset="0"/>
              </a:rPr>
              <a:t>ig </a:t>
            </a:r>
            <a:r>
              <a:rPr lang="es-MX" sz="2800" b="1" kern="100" dirty="0">
                <a:solidFill>
                  <a:schemeClr val="accent5">
                    <a:lumMod val="50000"/>
                  </a:schemeClr>
                </a:solidFill>
                <a:latin typeface="Helvetica" panose="00000500000000000000" pitchFamily="50" charset="0"/>
                <a:ea typeface="Helvetica" panose="00000500000000000000" pitchFamily="50" charset="0"/>
                <a:cs typeface="Times New Roman" panose="02020603050405020304" pitchFamily="18" charset="0"/>
              </a:rPr>
              <a:t>D</a:t>
            </a:r>
            <a:r>
              <a:rPr lang="es-MX" sz="2800" b="1" kern="100" dirty="0">
                <a:solidFill>
                  <a:schemeClr val="accent5">
                    <a:lumMod val="50000"/>
                  </a:schemeClr>
                </a:solidFill>
                <a:effectLst/>
                <a:latin typeface="Helvetica" panose="00000500000000000000" pitchFamily="50" charset="0"/>
                <a:ea typeface="Helvetica" panose="00000500000000000000" pitchFamily="50" charset="0"/>
                <a:cs typeface="Times New Roman" panose="02020603050405020304" pitchFamily="18" charset="0"/>
              </a:rPr>
              <a:t>ata, y sistemas que manejan datos </a:t>
            </a:r>
            <a:r>
              <a:rPr lang="es-MX" sz="2800" b="1" kern="100" dirty="0" err="1">
                <a:solidFill>
                  <a:schemeClr val="accent5">
                    <a:lumMod val="50000"/>
                  </a:schemeClr>
                </a:solidFill>
                <a:effectLst/>
                <a:latin typeface="Helvetica" panose="00000500000000000000" pitchFamily="50" charset="0"/>
                <a:ea typeface="Helvetica" panose="00000500000000000000" pitchFamily="50" charset="0"/>
                <a:cs typeface="Times New Roman" panose="02020603050405020304" pitchFamily="18" charset="0"/>
              </a:rPr>
              <a:t>semi-estructurados</a:t>
            </a:r>
            <a:r>
              <a:rPr lang="es-MX" sz="2800" b="1" kern="100" dirty="0">
                <a:solidFill>
                  <a:schemeClr val="accent5">
                    <a:lumMod val="50000"/>
                  </a:schemeClr>
                </a:solidFill>
                <a:effectLst/>
                <a:latin typeface="Helvetica" panose="00000500000000000000" pitchFamily="50" charset="0"/>
                <a:ea typeface="Helvetica" panose="00000500000000000000" pitchFamily="50" charset="0"/>
                <a:cs typeface="Times New Roman" panose="02020603050405020304" pitchFamily="18" charset="0"/>
              </a:rPr>
              <a:t> o no estructurados, pueden beneficiarse significativamente del uso de bases de datos NoSQL.</a:t>
            </a:r>
          </a:p>
        </p:txBody>
      </p:sp>
    </p:spTree>
    <p:extLst>
      <p:ext uri="{BB962C8B-B14F-4D97-AF65-F5344CB8AC3E}">
        <p14:creationId xmlns:p14="http://schemas.microsoft.com/office/powerpoint/2010/main" val="1220447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5">
            <a:extLst>
              <a:ext uri="{FF2B5EF4-FFF2-40B4-BE49-F238E27FC236}">
                <a16:creationId xmlns:a16="http://schemas.microsoft.com/office/drawing/2014/main" id="{89950F42-7AE7-00D7-F12B-C4837A191D9F}"/>
              </a:ext>
            </a:extLst>
          </p:cNvPr>
          <p:cNvSpPr txBox="1">
            <a:spLocks/>
          </p:cNvSpPr>
          <p:nvPr/>
        </p:nvSpPr>
        <p:spPr>
          <a:xfrm>
            <a:off x="0" y="92307"/>
            <a:ext cx="7470199" cy="724247"/>
          </a:xfrm>
          <a:prstGeom prst="rect">
            <a:avLst/>
          </a:prstGeom>
        </p:spPr>
        <p:txBody>
          <a:bodyPr anchor="ctr"/>
          <a:lstStyle>
            <a:lvl1pPr indent="0" algn="ctr">
              <a:lnSpc>
                <a:spcPct val="90000"/>
              </a:lnSpc>
              <a:spcBef>
                <a:spcPts val="1000"/>
              </a:spcBef>
              <a:buFont typeface="Arial" panose="020B0604020202020204" pitchFamily="34" charset="0"/>
              <a:buNone/>
              <a:defRPr sz="5400" b="0" baseline="0">
                <a:solidFill>
                  <a:schemeClr val="bg1"/>
                </a:solidFill>
                <a:latin typeface="+mj-lt"/>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en-US" b="1" dirty="0" err="1">
                <a:solidFill>
                  <a:schemeClr val="accent1"/>
                </a:solidFill>
              </a:rPr>
              <a:t>Porque</a:t>
            </a:r>
            <a:r>
              <a:rPr lang="en-US" b="1" dirty="0">
                <a:solidFill>
                  <a:schemeClr val="accent1"/>
                </a:solidFill>
              </a:rPr>
              <a:t> usar NoSQL</a:t>
            </a:r>
          </a:p>
        </p:txBody>
      </p:sp>
      <p:sp>
        <p:nvSpPr>
          <p:cNvPr id="4" name="CuadroTexto 3">
            <a:extLst>
              <a:ext uri="{FF2B5EF4-FFF2-40B4-BE49-F238E27FC236}">
                <a16:creationId xmlns:a16="http://schemas.microsoft.com/office/drawing/2014/main" id="{E8B9D683-433A-20E0-0D32-F6269ED80D68}"/>
              </a:ext>
            </a:extLst>
          </p:cNvPr>
          <p:cNvSpPr txBox="1"/>
          <p:nvPr/>
        </p:nvSpPr>
        <p:spPr>
          <a:xfrm>
            <a:off x="0" y="3429000"/>
            <a:ext cx="5663046" cy="3139321"/>
          </a:xfrm>
          <a:prstGeom prst="rect">
            <a:avLst/>
          </a:prstGeom>
          <a:noFill/>
        </p:spPr>
        <p:txBody>
          <a:bodyPr wrap="square">
            <a:spAutoFit/>
          </a:bodyPr>
          <a:lstStyle/>
          <a:p>
            <a:pPr algn="ctr"/>
            <a:r>
              <a:rPr lang="es-MX" sz="2200" b="1" dirty="0">
                <a:solidFill>
                  <a:schemeClr val="accent4">
                    <a:lumMod val="20000"/>
                    <a:lumOff val="80000"/>
                  </a:schemeClr>
                </a:solidFill>
                <a:effectLst/>
                <a:latin typeface="+mj-lt"/>
                <a:ea typeface="Calibri" panose="020F0502020204030204" pitchFamily="34" charset="0"/>
                <a:cs typeface="Times New Roman" panose="02020603050405020304" pitchFamily="18" charset="0"/>
              </a:rPr>
              <a:t>Es importante destacar que la elección entre bases de datos SQL y NoSQL depende de los requisitos específicos del proyecto y del escenario de uso. En muchos casos, una combinación de ambas tecnologías (SQL y NoSQL) puede ser la solución más apropiada, dependiendo de los distintos aspectos y necesidades del sistema.</a:t>
            </a:r>
            <a:endParaRPr lang="es-MX" sz="2200" b="1" dirty="0">
              <a:solidFill>
                <a:schemeClr val="accent4">
                  <a:lumMod val="20000"/>
                  <a:lumOff val="80000"/>
                </a:schemeClr>
              </a:solidFill>
              <a:latin typeface="+mj-lt"/>
            </a:endParaRPr>
          </a:p>
        </p:txBody>
      </p:sp>
    </p:spTree>
    <p:extLst>
      <p:ext uri="{BB962C8B-B14F-4D97-AF65-F5344CB8AC3E}">
        <p14:creationId xmlns:p14="http://schemas.microsoft.com/office/powerpoint/2010/main" val="1444610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a:extLst>
              <a:ext uri="{FF2B5EF4-FFF2-40B4-BE49-F238E27FC236}">
                <a16:creationId xmlns:a16="http://schemas.microsoft.com/office/drawing/2014/main" id="{AE703F6D-024A-464F-B5AE-E8546FB2DA7B}"/>
              </a:ext>
            </a:extLst>
          </p:cNvPr>
          <p:cNvGrpSpPr/>
          <p:nvPr/>
        </p:nvGrpSpPr>
        <p:grpSpPr>
          <a:xfrm>
            <a:off x="1787474" y="2795536"/>
            <a:ext cx="3933092" cy="869319"/>
            <a:chOff x="1522304" y="1737589"/>
            <a:chExt cx="3933092" cy="869319"/>
          </a:xfrm>
        </p:grpSpPr>
        <p:grpSp>
          <p:nvGrpSpPr>
            <p:cNvPr id="62" name="Group 61">
              <a:extLst>
                <a:ext uri="{FF2B5EF4-FFF2-40B4-BE49-F238E27FC236}">
                  <a16:creationId xmlns:a16="http://schemas.microsoft.com/office/drawing/2014/main" id="{75F6D841-32ED-49A6-AB6E-01E24CC6EA31}"/>
                </a:ext>
              </a:extLst>
            </p:cNvPr>
            <p:cNvGrpSpPr/>
            <p:nvPr/>
          </p:nvGrpSpPr>
          <p:grpSpPr>
            <a:xfrm>
              <a:off x="1522304" y="1737589"/>
              <a:ext cx="3933092" cy="869319"/>
              <a:chOff x="1985513" y="4307149"/>
              <a:chExt cx="2380861" cy="869319"/>
            </a:xfrm>
          </p:grpSpPr>
          <p:sp>
            <p:nvSpPr>
              <p:cNvPr id="64" name="TextBox 63">
                <a:extLst>
                  <a:ext uri="{FF2B5EF4-FFF2-40B4-BE49-F238E27FC236}">
                    <a16:creationId xmlns:a16="http://schemas.microsoft.com/office/drawing/2014/main" id="{E432EA73-A96E-476F-A4E9-94C66BF30B02}"/>
                  </a:ext>
                </a:extLst>
              </p:cNvPr>
              <p:cNvSpPr txBox="1"/>
              <p:nvPr/>
            </p:nvSpPr>
            <p:spPr>
              <a:xfrm>
                <a:off x="2004348" y="4714803"/>
                <a:ext cx="2346637" cy="461665"/>
              </a:xfrm>
              <a:prstGeom prst="rect">
                <a:avLst/>
              </a:prstGeom>
              <a:noFill/>
            </p:spPr>
            <p:txBody>
              <a:bodyPr wrap="square" rtlCol="0">
                <a:spAutoFit/>
              </a:bodyPr>
              <a:lstStyle/>
              <a:p>
                <a:r>
                  <a:rPr lang="es-MX" altLang="ko-KR" sz="1200" dirty="0">
                    <a:solidFill>
                      <a:schemeClr val="tx1">
                        <a:lumMod val="75000"/>
                        <a:lumOff val="25000"/>
                      </a:schemeClr>
                    </a:solidFill>
                    <a:cs typeface="Arial" pitchFamily="34" charset="0"/>
                  </a:rPr>
                  <a:t>Almacenan datos en documentos, como JSON o BSON. Ejemplos: MongoDB, </a:t>
                </a:r>
                <a:r>
                  <a:rPr lang="es-MX" altLang="ko-KR" sz="1200" dirty="0" err="1">
                    <a:solidFill>
                      <a:schemeClr val="tx1">
                        <a:lumMod val="75000"/>
                        <a:lumOff val="25000"/>
                      </a:schemeClr>
                    </a:solidFill>
                    <a:cs typeface="Arial" pitchFamily="34" charset="0"/>
                  </a:rPr>
                  <a:t>CouchDB</a:t>
                </a:r>
                <a:endParaRPr lang="en-US" altLang="ko-KR" sz="1200" dirty="0">
                  <a:solidFill>
                    <a:schemeClr val="tx1">
                      <a:lumMod val="75000"/>
                      <a:lumOff val="25000"/>
                    </a:schemeClr>
                  </a:solidFill>
                  <a:cs typeface="Arial" pitchFamily="34" charset="0"/>
                </a:endParaRPr>
              </a:p>
            </p:txBody>
          </p:sp>
          <p:sp>
            <p:nvSpPr>
              <p:cNvPr id="65" name="TextBox 64">
                <a:extLst>
                  <a:ext uri="{FF2B5EF4-FFF2-40B4-BE49-F238E27FC236}">
                    <a16:creationId xmlns:a16="http://schemas.microsoft.com/office/drawing/2014/main" id="{40BDAE1C-E3C0-4610-94B5-FEF271FC04B6}"/>
                  </a:ext>
                </a:extLst>
              </p:cNvPr>
              <p:cNvSpPr txBox="1"/>
              <p:nvPr/>
            </p:nvSpPr>
            <p:spPr>
              <a:xfrm>
                <a:off x="1985513" y="4307149"/>
                <a:ext cx="2380861" cy="338554"/>
              </a:xfrm>
              <a:prstGeom prst="rect">
                <a:avLst/>
              </a:prstGeom>
              <a:noFill/>
            </p:spPr>
            <p:txBody>
              <a:bodyPr wrap="square" rtlCol="0">
                <a:spAutoFit/>
              </a:bodyPr>
              <a:lstStyle/>
              <a:p>
                <a:r>
                  <a:rPr lang="en-US" altLang="ko-KR" sz="1600" b="1" dirty="0">
                    <a:solidFill>
                      <a:schemeClr val="accent2"/>
                    </a:solidFill>
                    <a:ea typeface="FZShuTi" pitchFamily="2" charset="-122"/>
                    <a:cs typeface="Arial" pitchFamily="34" charset="0"/>
                  </a:rPr>
                  <a:t>DOCUMENTALES.  </a:t>
                </a:r>
                <a:endParaRPr lang="ko-KR" altLang="en-US" sz="1600" b="1" dirty="0">
                  <a:solidFill>
                    <a:schemeClr val="accent2"/>
                  </a:solidFill>
                  <a:cs typeface="Arial" pitchFamily="34" charset="0"/>
                </a:endParaRPr>
              </a:p>
            </p:txBody>
          </p:sp>
        </p:grpSp>
        <p:cxnSp>
          <p:nvCxnSpPr>
            <p:cNvPr id="63" name="Straight Connector 62">
              <a:extLst>
                <a:ext uri="{FF2B5EF4-FFF2-40B4-BE49-F238E27FC236}">
                  <a16:creationId xmlns:a16="http://schemas.microsoft.com/office/drawing/2014/main" id="{74DCA360-E548-4E31-B7C1-962B758C23E3}"/>
                </a:ext>
              </a:extLst>
            </p:cNvPr>
            <p:cNvCxnSpPr>
              <a:cxnSpLocks/>
            </p:cNvCxnSpPr>
            <p:nvPr/>
          </p:nvCxnSpPr>
          <p:spPr>
            <a:xfrm flipV="1">
              <a:off x="1522304" y="2085349"/>
              <a:ext cx="3907670" cy="37512"/>
            </a:xfrm>
            <a:prstGeom prst="line">
              <a:avLst/>
            </a:prstGeom>
            <a:ln w="19050">
              <a:solidFill>
                <a:schemeClr val="accent2"/>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4FD5C51A-FED1-48F2-A476-B7A44582391E}"/>
              </a:ext>
            </a:extLst>
          </p:cNvPr>
          <p:cNvGrpSpPr/>
          <p:nvPr/>
        </p:nvGrpSpPr>
        <p:grpSpPr>
          <a:xfrm>
            <a:off x="1522304" y="3853483"/>
            <a:ext cx="3933092" cy="869319"/>
            <a:chOff x="1522304" y="1737589"/>
            <a:chExt cx="3933092" cy="869319"/>
          </a:xfrm>
        </p:grpSpPr>
        <p:grpSp>
          <p:nvGrpSpPr>
            <p:cNvPr id="67" name="Group 66">
              <a:extLst>
                <a:ext uri="{FF2B5EF4-FFF2-40B4-BE49-F238E27FC236}">
                  <a16:creationId xmlns:a16="http://schemas.microsoft.com/office/drawing/2014/main" id="{BE87165D-FE92-4EB9-BA5E-D1245BD01377}"/>
                </a:ext>
              </a:extLst>
            </p:cNvPr>
            <p:cNvGrpSpPr/>
            <p:nvPr/>
          </p:nvGrpSpPr>
          <p:grpSpPr>
            <a:xfrm>
              <a:off x="1522304" y="1737589"/>
              <a:ext cx="3933092" cy="869319"/>
              <a:chOff x="1985513" y="4307149"/>
              <a:chExt cx="2380861" cy="869319"/>
            </a:xfrm>
          </p:grpSpPr>
          <p:sp>
            <p:nvSpPr>
              <p:cNvPr id="69" name="TextBox 68">
                <a:extLst>
                  <a:ext uri="{FF2B5EF4-FFF2-40B4-BE49-F238E27FC236}">
                    <a16:creationId xmlns:a16="http://schemas.microsoft.com/office/drawing/2014/main" id="{466FF020-6CE9-41B2-B88C-8321D9F49C4A}"/>
                  </a:ext>
                </a:extLst>
              </p:cNvPr>
              <p:cNvSpPr txBox="1"/>
              <p:nvPr/>
            </p:nvSpPr>
            <p:spPr>
              <a:xfrm>
                <a:off x="2004348" y="4714803"/>
                <a:ext cx="2346637" cy="461665"/>
              </a:xfrm>
              <a:prstGeom prst="rect">
                <a:avLst/>
              </a:prstGeom>
              <a:noFill/>
            </p:spPr>
            <p:txBody>
              <a:bodyPr wrap="square" rtlCol="0">
                <a:spAutoFit/>
              </a:bodyPr>
              <a:lstStyle/>
              <a:p>
                <a:r>
                  <a:rPr lang="es-MX" altLang="ko-KR" sz="1200" dirty="0">
                    <a:solidFill>
                      <a:schemeClr val="tx1">
                        <a:lumMod val="75000"/>
                        <a:lumOff val="25000"/>
                      </a:schemeClr>
                    </a:solidFill>
                    <a:cs typeface="Arial" pitchFamily="34" charset="0"/>
                  </a:rPr>
                  <a:t>Modelan datos como nodos y relaciones. Ejemplos: Neo4j, </a:t>
                </a:r>
                <a:r>
                  <a:rPr lang="es-MX" altLang="ko-KR" sz="1200" dirty="0" err="1">
                    <a:solidFill>
                      <a:schemeClr val="tx1">
                        <a:lumMod val="75000"/>
                        <a:lumOff val="25000"/>
                      </a:schemeClr>
                    </a:solidFill>
                    <a:cs typeface="Arial" pitchFamily="34" charset="0"/>
                  </a:rPr>
                  <a:t>ArangoDB</a:t>
                </a:r>
                <a:r>
                  <a:rPr lang="es-MX" altLang="ko-KR" sz="1200" dirty="0">
                    <a:solidFill>
                      <a:schemeClr val="tx1">
                        <a:lumMod val="75000"/>
                        <a:lumOff val="25000"/>
                      </a:schemeClr>
                    </a:solidFill>
                    <a:cs typeface="Arial" pitchFamily="34" charset="0"/>
                  </a:rPr>
                  <a:t>.</a:t>
                </a:r>
                <a:endParaRPr lang="en-US" altLang="ko-KR" sz="1200" dirty="0">
                  <a:solidFill>
                    <a:schemeClr val="tx1">
                      <a:lumMod val="75000"/>
                      <a:lumOff val="25000"/>
                    </a:schemeClr>
                  </a:solidFill>
                  <a:cs typeface="Arial" pitchFamily="34" charset="0"/>
                </a:endParaRPr>
              </a:p>
            </p:txBody>
          </p:sp>
          <p:sp>
            <p:nvSpPr>
              <p:cNvPr id="70" name="TextBox 69">
                <a:extLst>
                  <a:ext uri="{FF2B5EF4-FFF2-40B4-BE49-F238E27FC236}">
                    <a16:creationId xmlns:a16="http://schemas.microsoft.com/office/drawing/2014/main" id="{F776E0FB-5FB0-40C1-936B-C4C9A230CDAD}"/>
                  </a:ext>
                </a:extLst>
              </p:cNvPr>
              <p:cNvSpPr txBox="1"/>
              <p:nvPr/>
            </p:nvSpPr>
            <p:spPr>
              <a:xfrm>
                <a:off x="1985513" y="4307149"/>
                <a:ext cx="2380861" cy="338554"/>
              </a:xfrm>
              <a:prstGeom prst="rect">
                <a:avLst/>
              </a:prstGeom>
              <a:noFill/>
            </p:spPr>
            <p:txBody>
              <a:bodyPr wrap="square" rtlCol="0">
                <a:spAutoFit/>
              </a:bodyPr>
              <a:lstStyle/>
              <a:p>
                <a:r>
                  <a:rPr lang="en-US" altLang="ko-KR" sz="1600" b="1" dirty="0">
                    <a:solidFill>
                      <a:schemeClr val="accent3"/>
                    </a:solidFill>
                    <a:ea typeface="FZShuTi" pitchFamily="2" charset="-122"/>
                    <a:cs typeface="Arial" pitchFamily="34" charset="0"/>
                  </a:rPr>
                  <a:t>GRAFO</a:t>
                </a:r>
                <a:endParaRPr lang="ko-KR" altLang="en-US" sz="1600" b="1" dirty="0">
                  <a:solidFill>
                    <a:schemeClr val="accent3"/>
                  </a:solidFill>
                  <a:cs typeface="Arial" pitchFamily="34" charset="0"/>
                </a:endParaRPr>
              </a:p>
            </p:txBody>
          </p:sp>
        </p:grpSp>
        <p:cxnSp>
          <p:nvCxnSpPr>
            <p:cNvPr id="68" name="Straight Connector 67">
              <a:extLst>
                <a:ext uri="{FF2B5EF4-FFF2-40B4-BE49-F238E27FC236}">
                  <a16:creationId xmlns:a16="http://schemas.microsoft.com/office/drawing/2014/main" id="{221DB8E0-D64D-4877-B056-26E8C0559DF9}"/>
                </a:ext>
              </a:extLst>
            </p:cNvPr>
            <p:cNvCxnSpPr>
              <a:cxnSpLocks/>
            </p:cNvCxnSpPr>
            <p:nvPr/>
          </p:nvCxnSpPr>
          <p:spPr>
            <a:xfrm flipV="1">
              <a:off x="1522304" y="2085349"/>
              <a:ext cx="3907670" cy="37512"/>
            </a:xfrm>
            <a:prstGeom prst="line">
              <a:avLst/>
            </a:prstGeom>
            <a:ln w="19050">
              <a:solidFill>
                <a:schemeClr val="accent3"/>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71" name="Group 70">
            <a:extLst>
              <a:ext uri="{FF2B5EF4-FFF2-40B4-BE49-F238E27FC236}">
                <a16:creationId xmlns:a16="http://schemas.microsoft.com/office/drawing/2014/main" id="{517C47B9-F413-4B82-A8CB-14B5452D25CB}"/>
              </a:ext>
            </a:extLst>
          </p:cNvPr>
          <p:cNvGrpSpPr/>
          <p:nvPr/>
        </p:nvGrpSpPr>
        <p:grpSpPr>
          <a:xfrm>
            <a:off x="1787474" y="4911430"/>
            <a:ext cx="3933092" cy="869319"/>
            <a:chOff x="1522304" y="1737589"/>
            <a:chExt cx="3933092" cy="869319"/>
          </a:xfrm>
        </p:grpSpPr>
        <p:grpSp>
          <p:nvGrpSpPr>
            <p:cNvPr id="72" name="Group 71">
              <a:extLst>
                <a:ext uri="{FF2B5EF4-FFF2-40B4-BE49-F238E27FC236}">
                  <a16:creationId xmlns:a16="http://schemas.microsoft.com/office/drawing/2014/main" id="{A0C0BDDC-7E57-4C8F-ACFF-F9FE78F65CDD}"/>
                </a:ext>
              </a:extLst>
            </p:cNvPr>
            <p:cNvGrpSpPr/>
            <p:nvPr/>
          </p:nvGrpSpPr>
          <p:grpSpPr>
            <a:xfrm>
              <a:off x="1522304" y="1737589"/>
              <a:ext cx="3933092" cy="869319"/>
              <a:chOff x="1985513" y="4307149"/>
              <a:chExt cx="2380861" cy="869319"/>
            </a:xfrm>
          </p:grpSpPr>
          <p:sp>
            <p:nvSpPr>
              <p:cNvPr id="74" name="TextBox 73">
                <a:extLst>
                  <a:ext uri="{FF2B5EF4-FFF2-40B4-BE49-F238E27FC236}">
                    <a16:creationId xmlns:a16="http://schemas.microsoft.com/office/drawing/2014/main" id="{FB0C6821-90FD-434E-A5BD-7813DF98C2B4}"/>
                  </a:ext>
                </a:extLst>
              </p:cNvPr>
              <p:cNvSpPr txBox="1"/>
              <p:nvPr/>
            </p:nvSpPr>
            <p:spPr>
              <a:xfrm>
                <a:off x="2004348" y="4714803"/>
                <a:ext cx="2346637" cy="461665"/>
              </a:xfrm>
              <a:prstGeom prst="rect">
                <a:avLst/>
              </a:prstGeom>
              <a:noFill/>
            </p:spPr>
            <p:txBody>
              <a:bodyPr wrap="square" rtlCol="0">
                <a:spAutoFit/>
              </a:bodyPr>
              <a:lstStyle/>
              <a:p>
                <a:r>
                  <a:rPr lang="es-MX" altLang="ko-KR" sz="1200" dirty="0">
                    <a:solidFill>
                      <a:schemeClr val="tx1">
                        <a:lumMod val="75000"/>
                        <a:lumOff val="25000"/>
                      </a:schemeClr>
                    </a:solidFill>
                    <a:cs typeface="Arial" pitchFamily="34" charset="0"/>
                  </a:rPr>
                  <a:t>Almacenan datos en columnas en lugar de filas. Ejemplos: Apache </a:t>
                </a:r>
                <a:r>
                  <a:rPr lang="es-MX" altLang="ko-KR" sz="1200" dirty="0" err="1">
                    <a:solidFill>
                      <a:schemeClr val="tx1">
                        <a:lumMod val="75000"/>
                        <a:lumOff val="25000"/>
                      </a:schemeClr>
                    </a:solidFill>
                    <a:cs typeface="Arial" pitchFamily="34" charset="0"/>
                  </a:rPr>
                  <a:t>Cassandra</a:t>
                </a:r>
                <a:r>
                  <a:rPr lang="es-MX" altLang="ko-KR" sz="1200" dirty="0">
                    <a:solidFill>
                      <a:schemeClr val="tx1">
                        <a:lumMod val="75000"/>
                        <a:lumOff val="25000"/>
                      </a:schemeClr>
                    </a:solidFill>
                    <a:cs typeface="Arial" pitchFamily="34" charset="0"/>
                  </a:rPr>
                  <a:t>, </a:t>
                </a:r>
                <a:r>
                  <a:rPr lang="es-MX" altLang="ko-KR" sz="1200" dirty="0" err="1">
                    <a:solidFill>
                      <a:schemeClr val="tx1">
                        <a:lumMod val="75000"/>
                        <a:lumOff val="25000"/>
                      </a:schemeClr>
                    </a:solidFill>
                    <a:cs typeface="Arial" pitchFamily="34" charset="0"/>
                  </a:rPr>
                  <a:t>HBase</a:t>
                </a:r>
                <a:r>
                  <a:rPr lang="es-MX" altLang="ko-KR" sz="1200" dirty="0">
                    <a:solidFill>
                      <a:schemeClr val="tx1">
                        <a:lumMod val="75000"/>
                        <a:lumOff val="25000"/>
                      </a:schemeClr>
                    </a:solidFill>
                    <a:cs typeface="Arial" pitchFamily="34" charset="0"/>
                  </a:rPr>
                  <a:t>.</a:t>
                </a:r>
                <a:endParaRPr lang="en-US" altLang="ko-KR" sz="1200" dirty="0">
                  <a:solidFill>
                    <a:schemeClr val="tx1">
                      <a:lumMod val="75000"/>
                      <a:lumOff val="25000"/>
                    </a:schemeClr>
                  </a:solidFill>
                  <a:cs typeface="Arial" pitchFamily="34" charset="0"/>
                </a:endParaRPr>
              </a:p>
            </p:txBody>
          </p:sp>
          <p:sp>
            <p:nvSpPr>
              <p:cNvPr id="75" name="TextBox 74">
                <a:extLst>
                  <a:ext uri="{FF2B5EF4-FFF2-40B4-BE49-F238E27FC236}">
                    <a16:creationId xmlns:a16="http://schemas.microsoft.com/office/drawing/2014/main" id="{C5E95B2F-6BD4-42FD-9A84-1C37C420A4F3}"/>
                  </a:ext>
                </a:extLst>
              </p:cNvPr>
              <p:cNvSpPr txBox="1"/>
              <p:nvPr/>
            </p:nvSpPr>
            <p:spPr>
              <a:xfrm>
                <a:off x="1985513" y="4307149"/>
                <a:ext cx="2380861" cy="338554"/>
              </a:xfrm>
              <a:prstGeom prst="rect">
                <a:avLst/>
              </a:prstGeom>
              <a:noFill/>
            </p:spPr>
            <p:txBody>
              <a:bodyPr wrap="square" rtlCol="0">
                <a:spAutoFit/>
              </a:bodyPr>
              <a:lstStyle/>
              <a:p>
                <a:r>
                  <a:rPr lang="en-US" altLang="ko-KR" sz="1600" b="1" dirty="0">
                    <a:solidFill>
                      <a:schemeClr val="accent4"/>
                    </a:solidFill>
                    <a:ea typeface="FZShuTi" pitchFamily="2" charset="-122"/>
                    <a:cs typeface="Arial" pitchFamily="34" charset="0"/>
                  </a:rPr>
                  <a:t>COLUMNARES</a:t>
                </a:r>
                <a:endParaRPr lang="ko-KR" altLang="en-US" sz="1600" b="1" dirty="0">
                  <a:solidFill>
                    <a:schemeClr val="accent4"/>
                  </a:solidFill>
                  <a:cs typeface="Arial" pitchFamily="34" charset="0"/>
                </a:endParaRPr>
              </a:p>
            </p:txBody>
          </p:sp>
        </p:grpSp>
        <p:cxnSp>
          <p:nvCxnSpPr>
            <p:cNvPr id="73" name="Straight Connector 72">
              <a:extLst>
                <a:ext uri="{FF2B5EF4-FFF2-40B4-BE49-F238E27FC236}">
                  <a16:creationId xmlns:a16="http://schemas.microsoft.com/office/drawing/2014/main" id="{2039B4D6-857A-4E28-913F-EB9AA2BB0154}"/>
                </a:ext>
              </a:extLst>
            </p:cNvPr>
            <p:cNvCxnSpPr>
              <a:cxnSpLocks/>
            </p:cNvCxnSpPr>
            <p:nvPr/>
          </p:nvCxnSpPr>
          <p:spPr>
            <a:xfrm flipV="1">
              <a:off x="1522304" y="2085349"/>
              <a:ext cx="3907670" cy="37512"/>
            </a:xfrm>
            <a:prstGeom prst="line">
              <a:avLst/>
            </a:prstGeom>
            <a:ln w="19050">
              <a:solidFill>
                <a:schemeClr val="accent4"/>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sp>
        <p:nvSpPr>
          <p:cNvPr id="15" name="Freeform: Shape 14">
            <a:extLst>
              <a:ext uri="{FF2B5EF4-FFF2-40B4-BE49-F238E27FC236}">
                <a16:creationId xmlns:a16="http://schemas.microsoft.com/office/drawing/2014/main" id="{38BF9F99-BDCC-4FE7-AA93-8176F69365D2}"/>
              </a:ext>
            </a:extLst>
          </p:cNvPr>
          <p:cNvSpPr>
            <a:spLocks/>
          </p:cNvSpPr>
          <p:nvPr/>
        </p:nvSpPr>
        <p:spPr bwMode="auto">
          <a:xfrm>
            <a:off x="0" y="5745389"/>
            <a:ext cx="5921925"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7" name="Freeform: Shape 16">
            <a:extLst>
              <a:ext uri="{FF2B5EF4-FFF2-40B4-BE49-F238E27FC236}">
                <a16:creationId xmlns:a16="http://schemas.microsoft.com/office/drawing/2014/main" id="{7AEFEB4C-A7B1-4010-A4EF-74621940F127}"/>
              </a:ext>
            </a:extLst>
          </p:cNvPr>
          <p:cNvSpPr>
            <a:spLocks/>
          </p:cNvSpPr>
          <p:nvPr/>
        </p:nvSpPr>
        <p:spPr bwMode="auto">
          <a:xfrm>
            <a:off x="5577327" y="5745389"/>
            <a:ext cx="5921925"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20050" y="153971"/>
            <a:ext cx="11350188" cy="724247"/>
          </a:xfrm>
        </p:spPr>
        <p:txBody>
          <a:bodyPr/>
          <a:lstStyle/>
          <a:p>
            <a:r>
              <a:rPr lang="es-MX" sz="4800" dirty="0"/>
              <a:t>Tipos de Bases de Datos NoSQL</a:t>
            </a:r>
            <a:endParaRPr lang="en-US" sz="4800" dirty="0"/>
          </a:p>
        </p:txBody>
      </p:sp>
      <p:sp>
        <p:nvSpPr>
          <p:cNvPr id="3" name="Graphic 39">
            <a:extLst>
              <a:ext uri="{FF2B5EF4-FFF2-40B4-BE49-F238E27FC236}">
                <a16:creationId xmlns:a16="http://schemas.microsoft.com/office/drawing/2014/main" id="{13BE785E-5236-4FA9-B5EC-9F89192A00CC}"/>
              </a:ext>
            </a:extLst>
          </p:cNvPr>
          <p:cNvSpPr/>
          <p:nvPr/>
        </p:nvSpPr>
        <p:spPr>
          <a:xfrm>
            <a:off x="8765854" y="3888828"/>
            <a:ext cx="3434666" cy="2969604"/>
          </a:xfrm>
          <a:custGeom>
            <a:avLst/>
            <a:gdLst>
              <a:gd name="connsiteX0" fmla="*/ 153659 w 4546260"/>
              <a:gd name="connsiteY0" fmla="*/ 565670 h 3930686"/>
              <a:gd name="connsiteX1" fmla="*/ 30956 w 4546260"/>
              <a:gd name="connsiteY1" fmla="*/ 434296 h 3930686"/>
              <a:gd name="connsiteX2" fmla="*/ 26620 w 4546260"/>
              <a:gd name="connsiteY2" fmla="*/ 609028 h 3930686"/>
              <a:gd name="connsiteX3" fmla="*/ 494020 w 4546260"/>
              <a:gd name="connsiteY3" fmla="*/ 1713357 h 3930686"/>
              <a:gd name="connsiteX4" fmla="*/ 450228 w 4546260"/>
              <a:gd name="connsiteY4" fmla="*/ 1777961 h 3930686"/>
              <a:gd name="connsiteX5" fmla="*/ 435920 w 4546260"/>
              <a:gd name="connsiteY5" fmla="*/ 2041144 h 3930686"/>
              <a:gd name="connsiteX6" fmla="*/ 493153 w 4546260"/>
              <a:gd name="connsiteY6" fmla="*/ 2163847 h 3930686"/>
              <a:gd name="connsiteX7" fmla="*/ 522636 w 4546260"/>
              <a:gd name="connsiteY7" fmla="*/ 2390610 h 3930686"/>
              <a:gd name="connsiteX8" fmla="*/ 564260 w 4546260"/>
              <a:gd name="connsiteY8" fmla="*/ 2560573 h 3930686"/>
              <a:gd name="connsiteX9" fmla="*/ 675256 w 4546260"/>
              <a:gd name="connsiteY9" fmla="*/ 2682409 h 3930686"/>
              <a:gd name="connsiteX10" fmla="*/ 764574 w 4546260"/>
              <a:gd name="connsiteY10" fmla="*/ 2873618 h 3930686"/>
              <a:gd name="connsiteX11" fmla="*/ 1047268 w 4546260"/>
              <a:gd name="connsiteY11" fmla="*/ 3180593 h 3930686"/>
              <a:gd name="connsiteX12" fmla="*/ 1146992 w 4546260"/>
              <a:gd name="connsiteY12" fmla="*/ 3930687 h 3930686"/>
              <a:gd name="connsiteX13" fmla="*/ 1878442 w 4546260"/>
              <a:gd name="connsiteY13" fmla="*/ 3923749 h 3930686"/>
              <a:gd name="connsiteX14" fmla="*/ 1598782 w 4546260"/>
              <a:gd name="connsiteY14" fmla="*/ 3177124 h 3930686"/>
              <a:gd name="connsiteX15" fmla="*/ 1744899 w 4546260"/>
              <a:gd name="connsiteY15" fmla="*/ 2974209 h 3930686"/>
              <a:gd name="connsiteX16" fmla="*/ 1969927 w 4546260"/>
              <a:gd name="connsiteY16" fmla="*/ 2954698 h 3930686"/>
              <a:gd name="connsiteX17" fmla="*/ 1969927 w 4546260"/>
              <a:gd name="connsiteY17" fmla="*/ 2954698 h 3930686"/>
              <a:gd name="connsiteX18" fmla="*/ 1969927 w 4546260"/>
              <a:gd name="connsiteY18" fmla="*/ 2954698 h 3930686"/>
              <a:gd name="connsiteX19" fmla="*/ 2410011 w 4546260"/>
              <a:gd name="connsiteY19" fmla="*/ 2864079 h 3930686"/>
              <a:gd name="connsiteX20" fmla="*/ 2595150 w 4546260"/>
              <a:gd name="connsiteY20" fmla="*/ 2800343 h 3930686"/>
              <a:gd name="connsiteX21" fmla="*/ 2727825 w 4546260"/>
              <a:gd name="connsiteY21" fmla="*/ 3014532 h 3930686"/>
              <a:gd name="connsiteX22" fmla="*/ 2630703 w 4546260"/>
              <a:gd name="connsiteY22" fmla="*/ 3237392 h 3930686"/>
              <a:gd name="connsiteX23" fmla="*/ 2397004 w 4546260"/>
              <a:gd name="connsiteY23" fmla="*/ 3930253 h 3930686"/>
              <a:gd name="connsiteX24" fmla="*/ 4546261 w 4546260"/>
              <a:gd name="connsiteY24" fmla="*/ 3930253 h 3930686"/>
              <a:gd name="connsiteX25" fmla="*/ 4546261 w 4546260"/>
              <a:gd name="connsiteY25" fmla="*/ 1066022 h 3930686"/>
              <a:gd name="connsiteX26" fmla="*/ 3743270 w 4546260"/>
              <a:gd name="connsiteY26" fmla="*/ 1401613 h 3930686"/>
              <a:gd name="connsiteX27" fmla="*/ 3097236 w 4546260"/>
              <a:gd name="connsiteY27" fmla="*/ 2147371 h 3930686"/>
              <a:gd name="connsiteX28" fmla="*/ 3075557 w 4546260"/>
              <a:gd name="connsiteY28" fmla="*/ 2220213 h 3930686"/>
              <a:gd name="connsiteX29" fmla="*/ 2977568 w 4546260"/>
              <a:gd name="connsiteY29" fmla="*/ 2252298 h 3930686"/>
              <a:gd name="connsiteX30" fmla="*/ 2772918 w 4546260"/>
              <a:gd name="connsiteY30" fmla="*/ 2027703 h 3930686"/>
              <a:gd name="connsiteX31" fmla="*/ 2275601 w 4546260"/>
              <a:gd name="connsiteY31" fmla="*/ 1593256 h 3930686"/>
              <a:gd name="connsiteX32" fmla="*/ 1841587 w 4546260"/>
              <a:gd name="connsiteY32" fmla="*/ 1492665 h 3930686"/>
              <a:gd name="connsiteX33" fmla="*/ 1790425 w 4546260"/>
              <a:gd name="connsiteY33" fmla="*/ 1564206 h 3930686"/>
              <a:gd name="connsiteX34" fmla="*/ 1860665 w 4546260"/>
              <a:gd name="connsiteY34" fmla="*/ 1700783 h 3930686"/>
              <a:gd name="connsiteX35" fmla="*/ 1412343 w 4546260"/>
              <a:gd name="connsiteY35" fmla="*/ 1587186 h 3930686"/>
              <a:gd name="connsiteX36" fmla="*/ 1588376 w 4546260"/>
              <a:gd name="connsiteY36" fmla="*/ 1402914 h 3930686"/>
              <a:gd name="connsiteX37" fmla="*/ 1880176 w 4546260"/>
              <a:gd name="connsiteY37" fmla="*/ 1281078 h 3930686"/>
              <a:gd name="connsiteX38" fmla="*/ 2099568 w 4546260"/>
              <a:gd name="connsiteY38" fmla="*/ 1094205 h 3930686"/>
              <a:gd name="connsiteX39" fmla="*/ 2040167 w 4546260"/>
              <a:gd name="connsiteY39" fmla="*/ 1036972 h 3930686"/>
              <a:gd name="connsiteX40" fmla="*/ 1789558 w 4546260"/>
              <a:gd name="connsiteY40" fmla="*/ 890856 h 3930686"/>
              <a:gd name="connsiteX41" fmla="*/ 1752270 w 4546260"/>
              <a:gd name="connsiteY41" fmla="*/ 784628 h 3930686"/>
              <a:gd name="connsiteX42" fmla="*/ 1772214 w 4546260"/>
              <a:gd name="connsiteY42" fmla="*/ 747774 h 3930686"/>
              <a:gd name="connsiteX43" fmla="*/ 2114309 w 4546260"/>
              <a:gd name="connsiteY43" fmla="*/ 735634 h 3930686"/>
              <a:gd name="connsiteX44" fmla="*/ 2179346 w 4546260"/>
              <a:gd name="connsiteY44" fmla="*/ 605560 h 3930686"/>
              <a:gd name="connsiteX45" fmla="*/ 1936108 w 4546260"/>
              <a:gd name="connsiteY45" fmla="*/ 232681 h 3930686"/>
              <a:gd name="connsiteX46" fmla="*/ 1797796 w 4546260"/>
              <a:gd name="connsiteY46" fmla="*/ 160273 h 3930686"/>
              <a:gd name="connsiteX47" fmla="*/ 1412776 w 4546260"/>
              <a:gd name="connsiteY47" fmla="*/ 206666 h 3930686"/>
              <a:gd name="connsiteX48" fmla="*/ 1278800 w 4546260"/>
              <a:gd name="connsiteY48" fmla="*/ 55780 h 3930686"/>
              <a:gd name="connsiteX49" fmla="*/ 1052471 w 4546260"/>
              <a:gd name="connsiteY49" fmla="*/ 1582 h 3930686"/>
              <a:gd name="connsiteX50" fmla="*/ 846521 w 4546260"/>
              <a:gd name="connsiteY50" fmla="*/ 36269 h 3930686"/>
              <a:gd name="connsiteX51" fmla="*/ 723817 w 4546260"/>
              <a:gd name="connsiteY51" fmla="*/ 148566 h 3930686"/>
              <a:gd name="connsiteX52" fmla="*/ 668753 w 4546260"/>
              <a:gd name="connsiteY52" fmla="*/ 300753 h 3930686"/>
              <a:gd name="connsiteX53" fmla="*/ 951881 w 4546260"/>
              <a:gd name="connsiteY53" fmla="*/ 665827 h 3930686"/>
              <a:gd name="connsiteX54" fmla="*/ 1135285 w 4546260"/>
              <a:gd name="connsiteY54" fmla="*/ 816713 h 3930686"/>
              <a:gd name="connsiteX55" fmla="*/ 1377656 w 4546260"/>
              <a:gd name="connsiteY55" fmla="*/ 1245524 h 3930686"/>
              <a:gd name="connsiteX56" fmla="*/ 963587 w 4546260"/>
              <a:gd name="connsiteY56" fmla="*/ 1591088 h 3930686"/>
              <a:gd name="connsiteX57" fmla="*/ 803163 w 4546260"/>
              <a:gd name="connsiteY57" fmla="*/ 1643117 h 3930686"/>
              <a:gd name="connsiteX58" fmla="*/ 618024 w 4546260"/>
              <a:gd name="connsiteY58" fmla="*/ 1634446 h 3930686"/>
              <a:gd name="connsiteX59" fmla="*/ 2169808 w 4546260"/>
              <a:gd name="connsiteY59" fmla="*/ 1964834 h 3930686"/>
              <a:gd name="connsiteX60" fmla="*/ 1944346 w 4546260"/>
              <a:gd name="connsiteY60" fmla="*/ 1763653 h 3930686"/>
              <a:gd name="connsiteX61" fmla="*/ 1990739 w 4546260"/>
              <a:gd name="connsiteY61" fmla="*/ 1694280 h 3930686"/>
              <a:gd name="connsiteX62" fmla="*/ 2204494 w 4546260"/>
              <a:gd name="connsiteY62" fmla="*/ 1784031 h 3930686"/>
              <a:gd name="connsiteX63" fmla="*/ 2169808 w 4546260"/>
              <a:gd name="connsiteY63" fmla="*/ 1964834 h 393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4546260" h="3930686">
                <a:moveTo>
                  <a:pt x="153659" y="565670"/>
                </a:moveTo>
                <a:cubicBezTo>
                  <a:pt x="123742" y="496731"/>
                  <a:pt x="83419" y="409581"/>
                  <a:pt x="30956" y="434296"/>
                </a:cubicBezTo>
                <a:cubicBezTo>
                  <a:pt x="-24976" y="459010"/>
                  <a:pt x="8410" y="566971"/>
                  <a:pt x="26620" y="609028"/>
                </a:cubicBezTo>
                <a:cubicBezTo>
                  <a:pt x="122442" y="802405"/>
                  <a:pt x="352239" y="1398144"/>
                  <a:pt x="494020" y="1713357"/>
                </a:cubicBezTo>
                <a:cubicBezTo>
                  <a:pt x="477977" y="1732001"/>
                  <a:pt x="497922" y="1740673"/>
                  <a:pt x="450228" y="1777961"/>
                </a:cubicBezTo>
                <a:cubicBezTo>
                  <a:pt x="347470" y="1858173"/>
                  <a:pt x="342267" y="1950959"/>
                  <a:pt x="435920" y="2041144"/>
                </a:cubicBezTo>
                <a:cubicBezTo>
                  <a:pt x="488383" y="2091439"/>
                  <a:pt x="503992" y="2092740"/>
                  <a:pt x="493153" y="2163847"/>
                </a:cubicBezTo>
                <a:cubicBezTo>
                  <a:pt x="469739" y="2317768"/>
                  <a:pt x="452830" y="2249263"/>
                  <a:pt x="522636" y="2390610"/>
                </a:cubicBezTo>
                <a:cubicBezTo>
                  <a:pt x="548217" y="2442639"/>
                  <a:pt x="545182" y="2489466"/>
                  <a:pt x="564260" y="2560573"/>
                </a:cubicBezTo>
                <a:cubicBezTo>
                  <a:pt x="580302" y="2621708"/>
                  <a:pt x="645773" y="2632114"/>
                  <a:pt x="675256" y="2682409"/>
                </a:cubicBezTo>
                <a:cubicBezTo>
                  <a:pt x="710376" y="2742677"/>
                  <a:pt x="657913" y="2821588"/>
                  <a:pt x="764574" y="2873618"/>
                </a:cubicBezTo>
                <a:cubicBezTo>
                  <a:pt x="866899" y="2923480"/>
                  <a:pt x="1002176" y="2930851"/>
                  <a:pt x="1047268" y="3180593"/>
                </a:cubicBezTo>
                <a:cubicBezTo>
                  <a:pt x="1086291" y="3398684"/>
                  <a:pt x="1120977" y="3740345"/>
                  <a:pt x="1146992" y="3930687"/>
                </a:cubicBezTo>
                <a:cubicBezTo>
                  <a:pt x="1273164" y="3925050"/>
                  <a:pt x="1786956" y="3923749"/>
                  <a:pt x="1878442" y="3923749"/>
                </a:cubicBezTo>
                <a:cubicBezTo>
                  <a:pt x="1798229" y="3684413"/>
                  <a:pt x="1638238" y="3292023"/>
                  <a:pt x="1598782" y="3177124"/>
                </a:cubicBezTo>
                <a:cubicBezTo>
                  <a:pt x="1532011" y="2983748"/>
                  <a:pt x="1533312" y="2982013"/>
                  <a:pt x="1744899" y="2974209"/>
                </a:cubicBezTo>
                <a:cubicBezTo>
                  <a:pt x="1747067" y="2974209"/>
                  <a:pt x="1910527" y="2978545"/>
                  <a:pt x="1969927" y="2954698"/>
                </a:cubicBezTo>
                <a:cubicBezTo>
                  <a:pt x="1969927" y="2954698"/>
                  <a:pt x="1969927" y="2954698"/>
                  <a:pt x="1969927" y="2954698"/>
                </a:cubicBezTo>
                <a:cubicBezTo>
                  <a:pt x="1969927" y="2954698"/>
                  <a:pt x="1969927" y="2954698"/>
                  <a:pt x="1969927" y="2954698"/>
                </a:cubicBezTo>
                <a:cubicBezTo>
                  <a:pt x="2124282" y="2978545"/>
                  <a:pt x="2266063" y="2922179"/>
                  <a:pt x="2410011" y="2864079"/>
                </a:cubicBezTo>
                <a:cubicBezTo>
                  <a:pt x="2481552" y="2835030"/>
                  <a:pt x="2517539" y="2795140"/>
                  <a:pt x="2595150" y="2800343"/>
                </a:cubicBezTo>
                <a:cubicBezTo>
                  <a:pt x="2698342" y="2807714"/>
                  <a:pt x="2832318" y="2788636"/>
                  <a:pt x="2727825" y="3014532"/>
                </a:cubicBezTo>
                <a:cubicBezTo>
                  <a:pt x="2694006" y="3088240"/>
                  <a:pt x="2662788" y="3162816"/>
                  <a:pt x="2630703" y="3237392"/>
                </a:cubicBezTo>
                <a:cubicBezTo>
                  <a:pt x="2542687" y="3440741"/>
                  <a:pt x="2485888" y="3689183"/>
                  <a:pt x="2397004" y="3930253"/>
                </a:cubicBezTo>
                <a:cubicBezTo>
                  <a:pt x="3077291" y="3929386"/>
                  <a:pt x="3865974" y="3926785"/>
                  <a:pt x="4546261" y="3930253"/>
                </a:cubicBezTo>
                <a:cubicBezTo>
                  <a:pt x="4538457" y="3642356"/>
                  <a:pt x="4543660" y="1934483"/>
                  <a:pt x="4546261" y="1066022"/>
                </a:cubicBezTo>
                <a:cubicBezTo>
                  <a:pt x="4430495" y="1066889"/>
                  <a:pt x="3962229" y="1285847"/>
                  <a:pt x="3743270" y="1401613"/>
                </a:cubicBezTo>
                <a:cubicBezTo>
                  <a:pt x="3445834" y="1558569"/>
                  <a:pt x="3147965" y="1771024"/>
                  <a:pt x="3097236" y="2147371"/>
                </a:cubicBezTo>
                <a:cubicBezTo>
                  <a:pt x="3093767" y="2172085"/>
                  <a:pt x="3082061" y="2195499"/>
                  <a:pt x="3075557" y="2220213"/>
                </a:cubicBezTo>
                <a:cubicBezTo>
                  <a:pt x="3054311" y="2301292"/>
                  <a:pt x="3041304" y="2324706"/>
                  <a:pt x="2977568" y="2252298"/>
                </a:cubicBezTo>
                <a:cubicBezTo>
                  <a:pt x="2910796" y="2176421"/>
                  <a:pt x="2842291" y="2101412"/>
                  <a:pt x="2772918" y="2027703"/>
                </a:cubicBezTo>
                <a:cubicBezTo>
                  <a:pt x="2622032" y="1866845"/>
                  <a:pt x="2489356" y="1696881"/>
                  <a:pt x="2275601" y="1593256"/>
                </a:cubicBezTo>
                <a:cubicBezTo>
                  <a:pt x="2130785" y="1523016"/>
                  <a:pt x="2062713" y="1600193"/>
                  <a:pt x="1841587" y="1492665"/>
                </a:cubicBezTo>
                <a:cubicBezTo>
                  <a:pt x="1799530" y="1472287"/>
                  <a:pt x="1755738" y="1490931"/>
                  <a:pt x="1790425" y="1564206"/>
                </a:cubicBezTo>
                <a:cubicBezTo>
                  <a:pt x="1812537" y="1610599"/>
                  <a:pt x="1894051" y="1627508"/>
                  <a:pt x="1860665" y="1700783"/>
                </a:cubicBezTo>
                <a:cubicBezTo>
                  <a:pt x="1750535" y="1701651"/>
                  <a:pt x="1537214" y="1624040"/>
                  <a:pt x="1412343" y="1587186"/>
                </a:cubicBezTo>
                <a:cubicBezTo>
                  <a:pt x="1457002" y="1452776"/>
                  <a:pt x="1483884" y="1314030"/>
                  <a:pt x="1588376" y="1402914"/>
                </a:cubicBezTo>
                <a:cubicBezTo>
                  <a:pt x="1724521" y="1463615"/>
                  <a:pt x="1768746" y="1236419"/>
                  <a:pt x="1880176" y="1281078"/>
                </a:cubicBezTo>
                <a:cubicBezTo>
                  <a:pt x="2043202" y="1346548"/>
                  <a:pt x="2059678" y="1237720"/>
                  <a:pt x="2099568" y="1094205"/>
                </a:cubicBezTo>
                <a:cubicBezTo>
                  <a:pt x="2094365" y="1059518"/>
                  <a:pt x="2072252" y="1034804"/>
                  <a:pt x="2040167" y="1036972"/>
                </a:cubicBezTo>
                <a:cubicBezTo>
                  <a:pt x="1882777" y="1046511"/>
                  <a:pt x="1832049" y="1008356"/>
                  <a:pt x="1789558" y="890856"/>
                </a:cubicBezTo>
                <a:cubicBezTo>
                  <a:pt x="1756606" y="845763"/>
                  <a:pt x="1756606" y="845763"/>
                  <a:pt x="1752270" y="784628"/>
                </a:cubicBezTo>
                <a:cubicBezTo>
                  <a:pt x="1750969" y="766418"/>
                  <a:pt x="1753571" y="748641"/>
                  <a:pt x="1772214" y="747774"/>
                </a:cubicBezTo>
                <a:cubicBezTo>
                  <a:pt x="1941311" y="739536"/>
                  <a:pt x="1975997" y="729130"/>
                  <a:pt x="2114309" y="735634"/>
                </a:cubicBezTo>
                <a:cubicBezTo>
                  <a:pt x="2200592" y="739536"/>
                  <a:pt x="2222704" y="689674"/>
                  <a:pt x="2179346" y="605560"/>
                </a:cubicBezTo>
                <a:cubicBezTo>
                  <a:pt x="2112142" y="475486"/>
                  <a:pt x="2028460" y="351915"/>
                  <a:pt x="1936108" y="232681"/>
                </a:cubicBezTo>
                <a:cubicBezTo>
                  <a:pt x="1901855" y="188456"/>
                  <a:pt x="1855028" y="149867"/>
                  <a:pt x="1797796" y="160273"/>
                </a:cubicBezTo>
                <a:cubicBezTo>
                  <a:pt x="1681596" y="181085"/>
                  <a:pt x="1527242" y="196694"/>
                  <a:pt x="1412776" y="206666"/>
                </a:cubicBezTo>
                <a:cubicBezTo>
                  <a:pt x="1347739" y="129922"/>
                  <a:pt x="1354677" y="118216"/>
                  <a:pt x="1278800" y="55780"/>
                </a:cubicBezTo>
                <a:cubicBezTo>
                  <a:pt x="1126180" y="86131"/>
                  <a:pt x="1106669" y="-13593"/>
                  <a:pt x="1052471" y="1582"/>
                </a:cubicBezTo>
                <a:lnTo>
                  <a:pt x="846521" y="36269"/>
                </a:lnTo>
                <a:cubicBezTo>
                  <a:pt x="809666" y="74424"/>
                  <a:pt x="777581" y="150734"/>
                  <a:pt x="723817" y="148566"/>
                </a:cubicBezTo>
                <a:cubicBezTo>
                  <a:pt x="558623" y="142496"/>
                  <a:pt x="611520" y="224876"/>
                  <a:pt x="668753" y="300753"/>
                </a:cubicBezTo>
                <a:cubicBezTo>
                  <a:pt x="761539" y="423890"/>
                  <a:pt x="857360" y="544425"/>
                  <a:pt x="951881" y="665827"/>
                </a:cubicBezTo>
                <a:cubicBezTo>
                  <a:pt x="1019953" y="707451"/>
                  <a:pt x="1094962" y="741270"/>
                  <a:pt x="1135285" y="816713"/>
                </a:cubicBezTo>
                <a:cubicBezTo>
                  <a:pt x="1207259" y="964564"/>
                  <a:pt x="1331697" y="1082932"/>
                  <a:pt x="1377656" y="1245524"/>
                </a:cubicBezTo>
                <a:cubicBezTo>
                  <a:pt x="1262758" y="1579381"/>
                  <a:pt x="1317822" y="1643551"/>
                  <a:pt x="963587" y="1591088"/>
                </a:cubicBezTo>
                <a:cubicBezTo>
                  <a:pt x="899417" y="1581549"/>
                  <a:pt x="858661" y="1619270"/>
                  <a:pt x="803163" y="1643117"/>
                </a:cubicBezTo>
                <a:cubicBezTo>
                  <a:pt x="734657" y="1672601"/>
                  <a:pt x="788854" y="1545995"/>
                  <a:pt x="618024" y="1634446"/>
                </a:cubicBezTo>
                <a:moveTo>
                  <a:pt x="2169808" y="1964834"/>
                </a:moveTo>
                <a:cubicBezTo>
                  <a:pt x="2149429" y="1948791"/>
                  <a:pt x="1965591" y="1781863"/>
                  <a:pt x="1944346" y="1763653"/>
                </a:cubicBezTo>
                <a:cubicBezTo>
                  <a:pt x="1923968" y="1743274"/>
                  <a:pt x="1936541" y="1698616"/>
                  <a:pt x="1990739" y="1694280"/>
                </a:cubicBezTo>
                <a:cubicBezTo>
                  <a:pt x="2063580" y="1688210"/>
                  <a:pt x="2113009" y="1721162"/>
                  <a:pt x="2204494" y="1784031"/>
                </a:cubicBezTo>
                <a:cubicBezTo>
                  <a:pt x="2369255" y="1896762"/>
                  <a:pt x="2250453" y="2012528"/>
                  <a:pt x="2169808" y="1964834"/>
                </a:cubicBezTo>
                <a:close/>
              </a:path>
            </a:pathLst>
          </a:custGeom>
          <a:solidFill>
            <a:schemeClr val="accent1"/>
          </a:solidFill>
          <a:ln w="433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B2070B9E-4CD4-4372-A407-3D728CCAB51C}"/>
              </a:ext>
            </a:extLst>
          </p:cNvPr>
          <p:cNvSpPr/>
          <p:nvPr/>
        </p:nvSpPr>
        <p:spPr>
          <a:xfrm rot="20640512">
            <a:off x="6557027" y="1890842"/>
            <a:ext cx="3219473" cy="1259376"/>
          </a:xfrm>
          <a:custGeom>
            <a:avLst/>
            <a:gdLst>
              <a:gd name="connsiteX0" fmla="*/ 2530020 w 5252326"/>
              <a:gd name="connsiteY0" fmla="*/ 1586124 h 2054575"/>
              <a:gd name="connsiteX1" fmla="*/ 2508973 w 5252326"/>
              <a:gd name="connsiteY1" fmla="*/ 1597458 h 2054575"/>
              <a:gd name="connsiteX2" fmla="*/ 2493861 w 5252326"/>
              <a:gd name="connsiteY2" fmla="*/ 1692442 h 2054575"/>
              <a:gd name="connsiteX3" fmla="*/ 2525703 w 5252326"/>
              <a:gd name="connsiteY3" fmla="*/ 1727522 h 2054575"/>
              <a:gd name="connsiteX4" fmla="*/ 2530020 w 5252326"/>
              <a:gd name="connsiteY4" fmla="*/ 1586124 h 2054575"/>
              <a:gd name="connsiteX5" fmla="*/ 2626085 w 5252326"/>
              <a:gd name="connsiteY5" fmla="*/ 1561299 h 2054575"/>
              <a:gd name="connsiteX6" fmla="*/ 2522465 w 5252326"/>
              <a:gd name="connsiteY6" fmla="*/ 1660601 h 2054575"/>
              <a:gd name="connsiteX7" fmla="*/ 2625005 w 5252326"/>
              <a:gd name="connsiteY7" fmla="*/ 1760982 h 2054575"/>
              <a:gd name="connsiteX8" fmla="*/ 2724847 w 5252326"/>
              <a:gd name="connsiteY8" fmla="*/ 1661140 h 2054575"/>
              <a:gd name="connsiteX9" fmla="*/ 2626085 w 5252326"/>
              <a:gd name="connsiteY9" fmla="*/ 1561299 h 2054575"/>
              <a:gd name="connsiteX10" fmla="*/ 2626625 w 5252326"/>
              <a:gd name="connsiteY10" fmla="*/ 1511108 h 2054575"/>
              <a:gd name="connsiteX11" fmla="*/ 2775038 w 5252326"/>
              <a:gd name="connsiteY11" fmla="*/ 1661680 h 2054575"/>
              <a:gd name="connsiteX12" fmla="*/ 2624466 w 5252326"/>
              <a:gd name="connsiteY12" fmla="*/ 1810094 h 2054575"/>
              <a:gd name="connsiteX13" fmla="*/ 2466338 w 5252326"/>
              <a:gd name="connsiteY13" fmla="*/ 1656283 h 2054575"/>
              <a:gd name="connsiteX14" fmla="*/ 2626625 w 5252326"/>
              <a:gd name="connsiteY14" fmla="*/ 1511108 h 2054575"/>
              <a:gd name="connsiteX15" fmla="*/ 2624466 w 5252326"/>
              <a:gd name="connsiteY15" fmla="*/ 1404791 h 2054575"/>
              <a:gd name="connsiteX16" fmla="*/ 2371893 w 5252326"/>
              <a:gd name="connsiteY16" fmla="*/ 1661141 h 2054575"/>
              <a:gd name="connsiteX17" fmla="*/ 2621767 w 5252326"/>
              <a:gd name="connsiteY17" fmla="*/ 1915333 h 2054575"/>
              <a:gd name="connsiteX18" fmla="*/ 2879737 w 5252326"/>
              <a:gd name="connsiteY18" fmla="*/ 1670316 h 2054575"/>
              <a:gd name="connsiteX19" fmla="*/ 2624466 w 5252326"/>
              <a:gd name="connsiteY19" fmla="*/ 1404791 h 2054575"/>
              <a:gd name="connsiteX20" fmla="*/ 2625545 w 5252326"/>
              <a:gd name="connsiteY20" fmla="*/ 1354060 h 2054575"/>
              <a:gd name="connsiteX21" fmla="*/ 2931547 w 5252326"/>
              <a:gd name="connsiteY21" fmla="*/ 1660602 h 2054575"/>
              <a:gd name="connsiteX22" fmla="*/ 2625545 w 5252326"/>
              <a:gd name="connsiteY22" fmla="*/ 1966603 h 2054575"/>
              <a:gd name="connsiteX23" fmla="*/ 2319543 w 5252326"/>
              <a:gd name="connsiteY23" fmla="*/ 1658982 h 2054575"/>
              <a:gd name="connsiteX24" fmla="*/ 2625545 w 5252326"/>
              <a:gd name="connsiteY24" fmla="*/ 1354060 h 2054575"/>
              <a:gd name="connsiteX25" fmla="*/ 2626085 w 5252326"/>
              <a:gd name="connsiteY25" fmla="*/ 1328695 h 2054575"/>
              <a:gd name="connsiteX26" fmla="*/ 2292559 w 5252326"/>
              <a:gd name="connsiteY26" fmla="*/ 1661141 h 2054575"/>
              <a:gd name="connsiteX27" fmla="*/ 2626085 w 5252326"/>
              <a:gd name="connsiteY27" fmla="*/ 1992508 h 2054575"/>
              <a:gd name="connsiteX28" fmla="*/ 2958531 w 5252326"/>
              <a:gd name="connsiteY28" fmla="*/ 1660062 h 2054575"/>
              <a:gd name="connsiteX29" fmla="*/ 2626085 w 5252326"/>
              <a:gd name="connsiteY29" fmla="*/ 1328695 h 2054575"/>
              <a:gd name="connsiteX30" fmla="*/ 2727006 w 5252326"/>
              <a:gd name="connsiteY30" fmla="*/ 1232091 h 2054575"/>
              <a:gd name="connsiteX31" fmla="*/ 2302266 w 5252326"/>
              <a:gd name="connsiteY31" fmla="*/ 1232629 h 2054575"/>
              <a:gd name="connsiteX32" fmla="*/ 2302273 w 5252326"/>
              <a:gd name="connsiteY32" fmla="*/ 1232631 h 2054575"/>
              <a:gd name="connsiteX33" fmla="*/ 2727194 w 5252326"/>
              <a:gd name="connsiteY33" fmla="*/ 1232092 h 2054575"/>
              <a:gd name="connsiteX34" fmla="*/ 2252164 w 5252326"/>
              <a:gd name="connsiteY34" fmla="*/ 1161344 h 2054575"/>
              <a:gd name="connsiteX35" fmla="*/ 2264698 w 5252326"/>
              <a:gd name="connsiteY35" fmla="*/ 1178730 h 2054575"/>
              <a:gd name="connsiteX36" fmla="*/ 2273664 w 5252326"/>
              <a:gd name="connsiteY36" fmla="*/ 1193300 h 2054575"/>
              <a:gd name="connsiteX37" fmla="*/ 2269892 w 5252326"/>
              <a:gd name="connsiteY37" fmla="*/ 1182979 h 2054575"/>
              <a:gd name="connsiteX38" fmla="*/ 2238591 w 5252326"/>
              <a:gd name="connsiteY38" fmla="*/ 1143583 h 2054575"/>
              <a:gd name="connsiteX39" fmla="*/ 2239007 w 5252326"/>
              <a:gd name="connsiteY39" fmla="*/ 1144122 h 2054575"/>
              <a:gd name="connsiteX40" fmla="*/ 3015198 w 5252326"/>
              <a:gd name="connsiteY40" fmla="*/ 1144122 h 2054575"/>
              <a:gd name="connsiteX41" fmla="*/ 2984436 w 5252326"/>
              <a:gd name="connsiteY41" fmla="*/ 1182440 h 2054575"/>
              <a:gd name="connsiteX42" fmla="*/ 2973642 w 5252326"/>
              <a:gd name="connsiteY42" fmla="*/ 1214281 h 2054575"/>
              <a:gd name="connsiteX43" fmla="*/ 2970741 w 5252326"/>
              <a:gd name="connsiteY43" fmla="*/ 1228920 h 2054575"/>
              <a:gd name="connsiteX44" fmla="*/ 2955294 w 5252326"/>
              <a:gd name="connsiteY44" fmla="*/ 1232630 h 2054575"/>
              <a:gd name="connsiteX45" fmla="*/ 2955832 w 5252326"/>
              <a:gd name="connsiteY45" fmla="*/ 1232631 h 2054575"/>
              <a:gd name="connsiteX46" fmla="*/ 2974181 w 5252326"/>
              <a:gd name="connsiteY46" fmla="*/ 1214282 h 2054575"/>
              <a:gd name="connsiteX47" fmla="*/ 2984975 w 5252326"/>
              <a:gd name="connsiteY47" fmla="*/ 1182440 h 2054575"/>
              <a:gd name="connsiteX48" fmla="*/ 3015737 w 5252326"/>
              <a:gd name="connsiteY48" fmla="*/ 1143583 h 2054575"/>
              <a:gd name="connsiteX49" fmla="*/ 2238591 w 5252326"/>
              <a:gd name="connsiteY49" fmla="*/ 1143583 h 2054575"/>
              <a:gd name="connsiteX50" fmla="*/ 3137166 w 5252326"/>
              <a:gd name="connsiteY50" fmla="*/ 1097170 h 2054575"/>
              <a:gd name="connsiteX51" fmla="*/ 3160373 w 5252326"/>
              <a:gd name="connsiteY51" fmla="*/ 1120376 h 2054575"/>
              <a:gd name="connsiteX52" fmla="*/ 3141484 w 5252326"/>
              <a:gd name="connsiteY52" fmla="*/ 1138726 h 2054575"/>
              <a:gd name="connsiteX53" fmla="*/ 3101547 w 5252326"/>
              <a:gd name="connsiteY53" fmla="*/ 1138726 h 2054575"/>
              <a:gd name="connsiteX54" fmla="*/ 3129071 w 5252326"/>
              <a:gd name="connsiteY54" fmla="*/ 1173805 h 2054575"/>
              <a:gd name="connsiteX55" fmla="*/ 3124754 w 5252326"/>
              <a:gd name="connsiteY55" fmla="*/ 1253139 h 2054575"/>
              <a:gd name="connsiteX56" fmla="*/ 3067007 w 5252326"/>
              <a:gd name="connsiteY56" fmla="*/ 1276346 h 2054575"/>
              <a:gd name="connsiteX57" fmla="*/ 3002245 w 5252326"/>
              <a:gd name="connsiteY57" fmla="*/ 1265552 h 2054575"/>
              <a:gd name="connsiteX58" fmla="*/ 2953674 w 5252326"/>
              <a:gd name="connsiteY58" fmla="*/ 1324377 h 2054575"/>
              <a:gd name="connsiteX59" fmla="*/ 2954213 w 5252326"/>
              <a:gd name="connsiteY59" fmla="*/ 1446886 h 2054575"/>
              <a:gd name="connsiteX60" fmla="*/ 2961769 w 5252326"/>
              <a:gd name="connsiteY60" fmla="*/ 1478188 h 2054575"/>
              <a:gd name="connsiteX61" fmla="*/ 2952594 w 5252326"/>
              <a:gd name="connsiteY61" fmla="*/ 1872698 h 2054575"/>
              <a:gd name="connsiteX62" fmla="*/ 2601799 w 5252326"/>
              <a:gd name="connsiteY62" fmla="*/ 2054032 h 2054575"/>
              <a:gd name="connsiteX63" fmla="*/ 2282845 w 5252326"/>
              <a:gd name="connsiteY63" fmla="*/ 1489521 h 2054575"/>
              <a:gd name="connsiteX64" fmla="*/ 2296877 w 5252326"/>
              <a:gd name="connsiteY64" fmla="*/ 1464156 h 2054575"/>
              <a:gd name="connsiteX65" fmla="*/ 2296337 w 5252326"/>
              <a:gd name="connsiteY65" fmla="*/ 1345965 h 2054575"/>
              <a:gd name="connsiteX66" fmla="*/ 2279067 w 5252326"/>
              <a:gd name="connsiteY66" fmla="*/ 1304409 h 2054575"/>
              <a:gd name="connsiteX67" fmla="*/ 2252083 w 5252326"/>
              <a:gd name="connsiteY67" fmla="*/ 1262853 h 2054575"/>
              <a:gd name="connsiteX68" fmla="*/ 2150622 w 5252326"/>
              <a:gd name="connsiteY68" fmla="*/ 1274187 h 2054575"/>
              <a:gd name="connsiteX69" fmla="*/ 2117701 w 5252326"/>
              <a:gd name="connsiteY69" fmla="*/ 1175964 h 2054575"/>
              <a:gd name="connsiteX70" fmla="*/ 2147924 w 5252326"/>
              <a:gd name="connsiteY70" fmla="*/ 1138726 h 2054575"/>
              <a:gd name="connsiteX71" fmla="*/ 2104749 w 5252326"/>
              <a:gd name="connsiteY71" fmla="*/ 1138726 h 2054575"/>
              <a:gd name="connsiteX72" fmla="*/ 2091796 w 5252326"/>
              <a:gd name="connsiteY72" fmla="*/ 1119297 h 2054575"/>
              <a:gd name="connsiteX73" fmla="*/ 2104209 w 5252326"/>
              <a:gd name="connsiteY73" fmla="*/ 1097710 h 2054575"/>
              <a:gd name="connsiteX74" fmla="*/ 2114463 w 5252326"/>
              <a:gd name="connsiteY74" fmla="*/ 1097710 h 2054575"/>
              <a:gd name="connsiteX75" fmla="*/ 3137166 w 5252326"/>
              <a:gd name="connsiteY75" fmla="*/ 1097170 h 2054575"/>
              <a:gd name="connsiteX76" fmla="*/ 3762662 w 5252326"/>
              <a:gd name="connsiteY76" fmla="*/ 796025 h 2054575"/>
              <a:gd name="connsiteX77" fmla="*/ 3874916 w 5252326"/>
              <a:gd name="connsiteY77" fmla="*/ 908819 h 2054575"/>
              <a:gd name="connsiteX78" fmla="*/ 3764281 w 5252326"/>
              <a:gd name="connsiteY78" fmla="*/ 1023233 h 2054575"/>
              <a:gd name="connsiteX79" fmla="*/ 3650947 w 5252326"/>
              <a:gd name="connsiteY79" fmla="*/ 911518 h 2054575"/>
              <a:gd name="connsiteX80" fmla="*/ 3762662 w 5252326"/>
              <a:gd name="connsiteY80" fmla="*/ 796025 h 2054575"/>
              <a:gd name="connsiteX81" fmla="*/ 1480333 w 5252326"/>
              <a:gd name="connsiteY81" fmla="*/ 796025 h 2054575"/>
              <a:gd name="connsiteX82" fmla="*/ 1591508 w 5252326"/>
              <a:gd name="connsiteY82" fmla="*/ 909899 h 2054575"/>
              <a:gd name="connsiteX83" fmla="*/ 1479794 w 5252326"/>
              <a:gd name="connsiteY83" fmla="*/ 1023233 h 2054575"/>
              <a:gd name="connsiteX84" fmla="*/ 1366999 w 5252326"/>
              <a:gd name="connsiteY84" fmla="*/ 910439 h 2054575"/>
              <a:gd name="connsiteX85" fmla="*/ 1480333 w 5252326"/>
              <a:gd name="connsiteY85" fmla="*/ 796025 h 2054575"/>
              <a:gd name="connsiteX86" fmla="*/ 3762662 w 5252326"/>
              <a:gd name="connsiteY86" fmla="*/ 750152 h 2054575"/>
              <a:gd name="connsiteX87" fmla="*/ 3601296 w 5252326"/>
              <a:gd name="connsiteY87" fmla="*/ 910439 h 2054575"/>
              <a:gd name="connsiteX88" fmla="*/ 3761583 w 5252326"/>
              <a:gd name="connsiteY88" fmla="*/ 1070185 h 2054575"/>
              <a:gd name="connsiteX89" fmla="*/ 3924028 w 5252326"/>
              <a:gd name="connsiteY89" fmla="*/ 907740 h 2054575"/>
              <a:gd name="connsiteX90" fmla="*/ 3762662 w 5252326"/>
              <a:gd name="connsiteY90" fmla="*/ 750152 h 2054575"/>
              <a:gd name="connsiteX91" fmla="*/ 1480873 w 5252326"/>
              <a:gd name="connsiteY91" fmla="*/ 750152 h 2054575"/>
              <a:gd name="connsiteX92" fmla="*/ 1317888 w 5252326"/>
              <a:gd name="connsiteY92" fmla="*/ 908819 h 2054575"/>
              <a:gd name="connsiteX93" fmla="*/ 1479254 w 5252326"/>
              <a:gd name="connsiteY93" fmla="*/ 1070185 h 2054575"/>
              <a:gd name="connsiteX94" fmla="*/ 1640620 w 5252326"/>
              <a:gd name="connsiteY94" fmla="*/ 909359 h 2054575"/>
              <a:gd name="connsiteX95" fmla="*/ 1480873 w 5252326"/>
              <a:gd name="connsiteY95" fmla="*/ 750152 h 2054575"/>
              <a:gd name="connsiteX96" fmla="*/ 4152314 w 5252326"/>
              <a:gd name="connsiteY96" fmla="*/ 658945 h 2054575"/>
              <a:gd name="connsiteX97" fmla="*/ 4236505 w 5252326"/>
              <a:gd name="connsiteY97" fmla="*/ 742597 h 2054575"/>
              <a:gd name="connsiteX98" fmla="*/ 4153393 w 5252326"/>
              <a:gd name="connsiteY98" fmla="*/ 825169 h 2054575"/>
              <a:gd name="connsiteX99" fmla="*/ 4070282 w 5252326"/>
              <a:gd name="connsiteY99" fmla="*/ 741517 h 2054575"/>
              <a:gd name="connsiteX100" fmla="*/ 4152314 w 5252326"/>
              <a:gd name="connsiteY100" fmla="*/ 658945 h 2054575"/>
              <a:gd name="connsiteX101" fmla="*/ 1090680 w 5252326"/>
              <a:gd name="connsiteY101" fmla="*/ 658406 h 2054575"/>
              <a:gd name="connsiteX102" fmla="*/ 1172173 w 5252326"/>
              <a:gd name="connsiteY102" fmla="*/ 741517 h 2054575"/>
              <a:gd name="connsiteX103" fmla="*/ 1088521 w 5252326"/>
              <a:gd name="connsiteY103" fmla="*/ 825169 h 2054575"/>
              <a:gd name="connsiteX104" fmla="*/ 1005950 w 5252326"/>
              <a:gd name="connsiteY104" fmla="*/ 739359 h 2054575"/>
              <a:gd name="connsiteX105" fmla="*/ 1090680 w 5252326"/>
              <a:gd name="connsiteY105" fmla="*/ 658406 h 2054575"/>
              <a:gd name="connsiteX106" fmla="*/ 4153933 w 5252326"/>
              <a:gd name="connsiteY106" fmla="*/ 625485 h 2054575"/>
              <a:gd name="connsiteX107" fmla="*/ 4037361 w 5252326"/>
              <a:gd name="connsiteY107" fmla="*/ 742597 h 2054575"/>
              <a:gd name="connsiteX108" fmla="*/ 4155012 w 5252326"/>
              <a:gd name="connsiteY108" fmla="*/ 858629 h 2054575"/>
              <a:gd name="connsiteX109" fmla="*/ 4270505 w 5252326"/>
              <a:gd name="connsiteY109" fmla="*/ 741517 h 2054575"/>
              <a:gd name="connsiteX110" fmla="*/ 4153933 w 5252326"/>
              <a:gd name="connsiteY110" fmla="*/ 625485 h 2054575"/>
              <a:gd name="connsiteX111" fmla="*/ 1090140 w 5252326"/>
              <a:gd name="connsiteY111" fmla="*/ 625485 h 2054575"/>
              <a:gd name="connsiteX112" fmla="*/ 972489 w 5252326"/>
              <a:gd name="connsiteY112" fmla="*/ 742597 h 2054575"/>
              <a:gd name="connsiteX113" fmla="*/ 1091220 w 5252326"/>
              <a:gd name="connsiteY113" fmla="*/ 858629 h 2054575"/>
              <a:gd name="connsiteX114" fmla="*/ 1205633 w 5252326"/>
              <a:gd name="connsiteY114" fmla="*/ 742057 h 2054575"/>
              <a:gd name="connsiteX115" fmla="*/ 1090140 w 5252326"/>
              <a:gd name="connsiteY115" fmla="*/ 625485 h 2054575"/>
              <a:gd name="connsiteX116" fmla="*/ 1086287 w 5252326"/>
              <a:gd name="connsiteY116" fmla="*/ 167 h 2054575"/>
              <a:gd name="connsiteX117" fmla="*/ 1126299 w 5252326"/>
              <a:gd name="connsiteY117" fmla="*/ 6466 h 2054575"/>
              <a:gd name="connsiteX118" fmla="*/ 1158680 w 5252326"/>
              <a:gd name="connsiteY118" fmla="*/ 24276 h 2054575"/>
              <a:gd name="connsiteX119" fmla="*/ 1182426 w 5252326"/>
              <a:gd name="connsiteY119" fmla="*/ 83641 h 2054575"/>
              <a:gd name="connsiteX120" fmla="*/ 1234776 w 5252326"/>
              <a:gd name="connsiteY120" fmla="*/ 91736 h 2054575"/>
              <a:gd name="connsiteX121" fmla="*/ 1287665 w 5252326"/>
              <a:gd name="connsiteY121" fmla="*/ 86340 h 2054575"/>
              <a:gd name="connsiteX122" fmla="*/ 1335157 w 5252326"/>
              <a:gd name="connsiteY122" fmla="*/ 77165 h 2054575"/>
              <a:gd name="connsiteX123" fmla="*/ 2008684 w 5252326"/>
              <a:gd name="connsiteY123" fmla="*/ 53419 h 2054575"/>
              <a:gd name="connsiteX124" fmla="*/ 2022177 w 5252326"/>
              <a:gd name="connsiteY124" fmla="*/ 59355 h 2054575"/>
              <a:gd name="connsiteX125" fmla="*/ 2008145 w 5252326"/>
              <a:gd name="connsiteY125" fmla="*/ 66911 h 2054575"/>
              <a:gd name="connsiteX126" fmla="*/ 1581793 w 5252326"/>
              <a:gd name="connsiteY126" fmla="*/ 132213 h 2054575"/>
              <a:gd name="connsiteX127" fmla="*/ 1423666 w 5252326"/>
              <a:gd name="connsiteY127" fmla="*/ 160816 h 2054575"/>
              <a:gd name="connsiteX128" fmla="*/ 1290903 w 5252326"/>
              <a:gd name="connsiteY128" fmla="*/ 189959 h 2054575"/>
              <a:gd name="connsiteX129" fmla="*/ 1260681 w 5252326"/>
              <a:gd name="connsiteY129" fmla="*/ 203451 h 2054575"/>
              <a:gd name="connsiteX130" fmla="*/ 1275792 w 5252326"/>
              <a:gd name="connsiteY130" fmla="*/ 242309 h 2054575"/>
              <a:gd name="connsiteX131" fmla="*/ 1275252 w 5252326"/>
              <a:gd name="connsiteY131" fmla="*/ 327039 h 2054575"/>
              <a:gd name="connsiteX132" fmla="*/ 1287125 w 5252326"/>
              <a:gd name="connsiteY132" fmla="*/ 344309 h 2054575"/>
              <a:gd name="connsiteX133" fmla="*/ 1698905 w 5252326"/>
              <a:gd name="connsiteY133" fmla="*/ 267134 h 2054575"/>
              <a:gd name="connsiteX134" fmla="*/ 2077764 w 5252326"/>
              <a:gd name="connsiteY134" fmla="*/ 193197 h 2054575"/>
              <a:gd name="connsiteX135" fmla="*/ 2288781 w 5252326"/>
              <a:gd name="connsiteY135" fmla="*/ 131134 h 2054575"/>
              <a:gd name="connsiteX136" fmla="*/ 2802022 w 5252326"/>
              <a:gd name="connsiteY136" fmla="*/ 104689 h 2054575"/>
              <a:gd name="connsiteX137" fmla="*/ 3249421 w 5252326"/>
              <a:gd name="connsiteY137" fmla="*/ 212086 h 2054575"/>
              <a:gd name="connsiteX138" fmla="*/ 3521962 w 5252326"/>
              <a:gd name="connsiteY138" fmla="*/ 266595 h 2054575"/>
              <a:gd name="connsiteX139" fmla="*/ 3863582 w 5252326"/>
              <a:gd name="connsiteY139" fmla="*/ 336754 h 2054575"/>
              <a:gd name="connsiteX140" fmla="*/ 3970440 w 5252326"/>
              <a:gd name="connsiteY140" fmla="*/ 351865 h 2054575"/>
              <a:gd name="connsiteX141" fmla="*/ 3973139 w 5252326"/>
              <a:gd name="connsiteY141" fmla="*/ 257960 h 2054575"/>
              <a:gd name="connsiteX142" fmla="*/ 3974758 w 5252326"/>
              <a:gd name="connsiteY142" fmla="*/ 214785 h 2054575"/>
              <a:gd name="connsiteX143" fmla="*/ 3987710 w 5252326"/>
              <a:gd name="connsiteY143" fmla="*/ 198594 h 2054575"/>
              <a:gd name="connsiteX144" fmla="*/ 3988250 w 5252326"/>
              <a:gd name="connsiteY144" fmla="*/ 199134 h 2054575"/>
              <a:gd name="connsiteX145" fmla="*/ 3988250 w 5252326"/>
              <a:gd name="connsiteY145" fmla="*/ 199133 h 2054575"/>
              <a:gd name="connsiteX146" fmla="*/ 3988250 w 5252326"/>
              <a:gd name="connsiteY146" fmla="*/ 198594 h 2054575"/>
              <a:gd name="connsiteX147" fmla="*/ 3987710 w 5252326"/>
              <a:gd name="connsiteY147" fmla="*/ 198594 h 2054575"/>
              <a:gd name="connsiteX148" fmla="*/ 3887868 w 5252326"/>
              <a:gd name="connsiteY148" fmla="*/ 173229 h 2054575"/>
              <a:gd name="connsiteX149" fmla="*/ 3215960 w 5252326"/>
              <a:gd name="connsiteY149" fmla="*/ 52879 h 2054575"/>
              <a:gd name="connsiteX150" fmla="*/ 3962345 w 5252326"/>
              <a:gd name="connsiteY150" fmla="*/ 86340 h 2054575"/>
              <a:gd name="connsiteX151" fmla="*/ 4039520 w 5252326"/>
              <a:gd name="connsiteY151" fmla="*/ 96054 h 2054575"/>
              <a:gd name="connsiteX152" fmla="*/ 4062187 w 5252326"/>
              <a:gd name="connsiteY152" fmla="*/ 94435 h 2054575"/>
              <a:gd name="connsiteX153" fmla="*/ 4087552 w 5252326"/>
              <a:gd name="connsiteY153" fmla="*/ 65292 h 2054575"/>
              <a:gd name="connsiteX154" fmla="*/ 4095107 w 5252326"/>
              <a:gd name="connsiteY154" fmla="*/ 23736 h 2054575"/>
              <a:gd name="connsiteX155" fmla="*/ 4124251 w 5252326"/>
              <a:gd name="connsiteY155" fmla="*/ 7006 h 2054575"/>
              <a:gd name="connsiteX156" fmla="*/ 4215997 w 5252326"/>
              <a:gd name="connsiteY156" fmla="*/ 19958 h 2054575"/>
              <a:gd name="connsiteX157" fmla="*/ 4232727 w 5252326"/>
              <a:gd name="connsiteY157" fmla="*/ 28593 h 2054575"/>
              <a:gd name="connsiteX158" fmla="*/ 4240823 w 5252326"/>
              <a:gd name="connsiteY158" fmla="*/ 62054 h 2054575"/>
              <a:gd name="connsiteX159" fmla="*/ 4258632 w 5252326"/>
              <a:gd name="connsiteY159" fmla="*/ 70149 h 2054575"/>
              <a:gd name="connsiteX160" fmla="*/ 4551681 w 5252326"/>
              <a:gd name="connsiteY160" fmla="*/ 57736 h 2054575"/>
              <a:gd name="connsiteX161" fmla="*/ 5233304 w 5252326"/>
              <a:gd name="connsiteY161" fmla="*/ 148943 h 2054575"/>
              <a:gd name="connsiteX162" fmla="*/ 5252193 w 5252326"/>
              <a:gd name="connsiteY162" fmla="*/ 158657 h 2054575"/>
              <a:gd name="connsiteX163" fmla="*/ 5231145 w 5252326"/>
              <a:gd name="connsiteY163" fmla="*/ 176467 h 2054575"/>
              <a:gd name="connsiteX164" fmla="*/ 4311521 w 5252326"/>
              <a:gd name="connsiteY164" fmla="*/ 182404 h 2054575"/>
              <a:gd name="connsiteX165" fmla="*/ 4295331 w 5252326"/>
              <a:gd name="connsiteY165" fmla="*/ 180785 h 2054575"/>
              <a:gd name="connsiteX166" fmla="*/ 4295871 w 5252326"/>
              <a:gd name="connsiteY166" fmla="*/ 185102 h 2054575"/>
              <a:gd name="connsiteX167" fmla="*/ 4317998 w 5252326"/>
              <a:gd name="connsiteY167" fmla="*/ 215864 h 2054575"/>
              <a:gd name="connsiteX168" fmla="*/ 4321236 w 5252326"/>
              <a:gd name="connsiteY168" fmla="*/ 227197 h 2054575"/>
              <a:gd name="connsiteX169" fmla="*/ 4320156 w 5252326"/>
              <a:gd name="connsiteY169" fmla="*/ 371833 h 2054575"/>
              <a:gd name="connsiteX170" fmla="*/ 4362791 w 5252326"/>
              <a:gd name="connsiteY170" fmla="*/ 395579 h 2054575"/>
              <a:gd name="connsiteX171" fmla="*/ 4399490 w 5252326"/>
              <a:gd name="connsiteY171" fmla="*/ 454945 h 2054575"/>
              <a:gd name="connsiteX172" fmla="*/ 4395712 w 5252326"/>
              <a:gd name="connsiteY172" fmla="*/ 513770 h 2054575"/>
              <a:gd name="connsiteX173" fmla="*/ 4305585 w 5252326"/>
              <a:gd name="connsiteY173" fmla="*/ 570977 h 2054575"/>
              <a:gd name="connsiteX174" fmla="*/ 4210060 w 5252326"/>
              <a:gd name="connsiteY174" fmla="*/ 569358 h 2054575"/>
              <a:gd name="connsiteX175" fmla="*/ 4178759 w 5252326"/>
              <a:gd name="connsiteY175" fmla="*/ 575295 h 2054575"/>
              <a:gd name="connsiteX176" fmla="*/ 4204664 w 5252326"/>
              <a:gd name="connsiteY176" fmla="*/ 608215 h 2054575"/>
              <a:gd name="connsiteX177" fmla="*/ 4301807 w 5252326"/>
              <a:gd name="connsiteY177" fmla="*/ 767422 h 2054575"/>
              <a:gd name="connsiteX178" fmla="*/ 4155552 w 5252326"/>
              <a:gd name="connsiteY178" fmla="*/ 891550 h 2054575"/>
              <a:gd name="connsiteX179" fmla="*/ 4013075 w 5252326"/>
              <a:gd name="connsiteY179" fmla="*/ 770121 h 2054575"/>
              <a:gd name="connsiteX180" fmla="*/ 4111838 w 5252326"/>
              <a:gd name="connsiteY180" fmla="*/ 607136 h 2054575"/>
              <a:gd name="connsiteX181" fmla="*/ 4128028 w 5252326"/>
              <a:gd name="connsiteY181" fmla="*/ 603898 h 2054575"/>
              <a:gd name="connsiteX182" fmla="*/ 4134504 w 5252326"/>
              <a:gd name="connsiteY182" fmla="*/ 595803 h 2054575"/>
              <a:gd name="connsiteX183" fmla="*/ 4135584 w 5252326"/>
              <a:gd name="connsiteY183" fmla="*/ 588787 h 2054575"/>
              <a:gd name="connsiteX184" fmla="*/ 4132885 w 5252326"/>
              <a:gd name="connsiteY184" fmla="*/ 577993 h 2054575"/>
              <a:gd name="connsiteX185" fmla="*/ 4112377 w 5252326"/>
              <a:gd name="connsiteY185" fmla="*/ 575295 h 2054575"/>
              <a:gd name="connsiteX186" fmla="*/ 4008218 w 5252326"/>
              <a:gd name="connsiteY186" fmla="*/ 600120 h 2054575"/>
              <a:gd name="connsiteX187" fmla="*/ 3976377 w 5252326"/>
              <a:gd name="connsiteY187" fmla="*/ 631422 h 2054575"/>
              <a:gd name="connsiteX188" fmla="*/ 3888408 w 5252326"/>
              <a:gd name="connsiteY188" fmla="*/ 670819 h 2054575"/>
              <a:gd name="connsiteX189" fmla="*/ 3811773 w 5252326"/>
              <a:gd name="connsiteY189" fmla="*/ 684311 h 2054575"/>
              <a:gd name="connsiteX190" fmla="*/ 3789646 w 5252326"/>
              <a:gd name="connsiteY190" fmla="*/ 687549 h 2054575"/>
              <a:gd name="connsiteX191" fmla="*/ 3814471 w 5252326"/>
              <a:gd name="connsiteY191" fmla="*/ 719391 h 2054575"/>
              <a:gd name="connsiteX192" fmla="*/ 3966662 w 5252326"/>
              <a:gd name="connsiteY192" fmla="*/ 936344 h 2054575"/>
              <a:gd name="connsiteX193" fmla="*/ 3768598 w 5252326"/>
              <a:gd name="connsiteY193" fmla="*/ 1112821 h 2054575"/>
              <a:gd name="connsiteX194" fmla="*/ 3569454 w 5252326"/>
              <a:gd name="connsiteY194" fmla="*/ 939582 h 2054575"/>
              <a:gd name="connsiteX195" fmla="*/ 3719487 w 5252326"/>
              <a:gd name="connsiteY195" fmla="*/ 718851 h 2054575"/>
              <a:gd name="connsiteX196" fmla="*/ 3742153 w 5252326"/>
              <a:gd name="connsiteY196" fmla="*/ 715613 h 2054575"/>
              <a:gd name="connsiteX197" fmla="*/ 3723264 w 5252326"/>
              <a:gd name="connsiteY197" fmla="*/ 689708 h 2054575"/>
              <a:gd name="connsiteX198" fmla="*/ 3611550 w 5252326"/>
              <a:gd name="connsiteY198" fmla="*/ 687549 h 2054575"/>
              <a:gd name="connsiteX199" fmla="*/ 3542470 w 5252326"/>
              <a:gd name="connsiteY199" fmla="*/ 699962 h 2054575"/>
              <a:gd name="connsiteX200" fmla="*/ 3515485 w 5252326"/>
              <a:gd name="connsiteY200" fmla="*/ 733422 h 2054575"/>
              <a:gd name="connsiteX201" fmla="*/ 3564597 w 5252326"/>
              <a:gd name="connsiteY201" fmla="*/ 1095551 h 2054575"/>
              <a:gd name="connsiteX202" fmla="*/ 3627740 w 5252326"/>
              <a:gd name="connsiteY202" fmla="*/ 1420981 h 2054575"/>
              <a:gd name="connsiteX203" fmla="*/ 3627740 w 5252326"/>
              <a:gd name="connsiteY203" fmla="*/ 1421521 h 2054575"/>
              <a:gd name="connsiteX204" fmla="*/ 3632058 w 5252326"/>
              <a:gd name="connsiteY204" fmla="*/ 1438251 h 2054575"/>
              <a:gd name="connsiteX205" fmla="*/ 3637994 w 5252326"/>
              <a:gd name="connsiteY205" fmla="*/ 1480886 h 2054575"/>
              <a:gd name="connsiteX206" fmla="*/ 3616947 w 5252326"/>
              <a:gd name="connsiteY206" fmla="*/ 1486283 h 2054575"/>
              <a:gd name="connsiteX207" fmla="*/ 3513327 w 5252326"/>
              <a:gd name="connsiteY207" fmla="*/ 1486823 h 2054575"/>
              <a:gd name="connsiteX208" fmla="*/ 3497136 w 5252326"/>
              <a:gd name="connsiteY208" fmla="*/ 1470093 h 2054575"/>
              <a:gd name="connsiteX209" fmla="*/ 3497136 w 5252326"/>
              <a:gd name="connsiteY209" fmla="*/ 1447426 h 2054575"/>
              <a:gd name="connsiteX210" fmla="*/ 3509549 w 5252326"/>
              <a:gd name="connsiteY210" fmla="*/ 1438251 h 2054575"/>
              <a:gd name="connsiteX211" fmla="*/ 3510628 w 5252326"/>
              <a:gd name="connsiteY211" fmla="*/ 1409648 h 2054575"/>
              <a:gd name="connsiteX212" fmla="*/ 3460438 w 5252326"/>
              <a:gd name="connsiteY212" fmla="*/ 1181361 h 2054575"/>
              <a:gd name="connsiteX213" fmla="*/ 3419961 w 5252326"/>
              <a:gd name="connsiteY213" fmla="*/ 1092853 h 2054575"/>
              <a:gd name="connsiteX214" fmla="*/ 3369231 w 5252326"/>
              <a:gd name="connsiteY214" fmla="*/ 914757 h 2054575"/>
              <a:gd name="connsiteX215" fmla="*/ 3364374 w 5252326"/>
              <a:gd name="connsiteY215" fmla="*/ 862947 h 2054575"/>
              <a:gd name="connsiteX216" fmla="*/ 3343866 w 5252326"/>
              <a:gd name="connsiteY216" fmla="*/ 844598 h 2054575"/>
              <a:gd name="connsiteX217" fmla="*/ 3235929 w 5252326"/>
              <a:gd name="connsiteY217" fmla="*/ 845137 h 2054575"/>
              <a:gd name="connsiteX218" fmla="*/ 3187357 w 5252326"/>
              <a:gd name="connsiteY218" fmla="*/ 800883 h 2054575"/>
              <a:gd name="connsiteX219" fmla="*/ 3163071 w 5252326"/>
              <a:gd name="connsiteY219" fmla="*/ 770661 h 2054575"/>
              <a:gd name="connsiteX220" fmla="*/ 3153357 w 5252326"/>
              <a:gd name="connsiteY220" fmla="*/ 780915 h 2054575"/>
              <a:gd name="connsiteX221" fmla="*/ 3111801 w 5252326"/>
              <a:gd name="connsiteY221" fmla="*/ 915836 h 2054575"/>
              <a:gd name="connsiteX222" fmla="*/ 3068087 w 5252326"/>
              <a:gd name="connsiteY222" fmla="*/ 1021075 h 2054575"/>
              <a:gd name="connsiteX223" fmla="*/ 3028150 w 5252326"/>
              <a:gd name="connsiteY223" fmla="*/ 1069646 h 2054575"/>
              <a:gd name="connsiteX224" fmla="*/ 2969324 w 5252326"/>
              <a:gd name="connsiteY224" fmla="*/ 1085837 h 2054575"/>
              <a:gd name="connsiteX225" fmla="*/ 2278527 w 5252326"/>
              <a:gd name="connsiteY225" fmla="*/ 1086916 h 2054575"/>
              <a:gd name="connsiteX226" fmla="*/ 2193257 w 5252326"/>
              <a:gd name="connsiteY226" fmla="*/ 1037805 h 2054575"/>
              <a:gd name="connsiteX227" fmla="*/ 2147923 w 5252326"/>
              <a:gd name="connsiteY227" fmla="*/ 940122 h 2054575"/>
              <a:gd name="connsiteX228" fmla="*/ 2098272 w 5252326"/>
              <a:gd name="connsiteY228" fmla="*/ 784153 h 2054575"/>
              <a:gd name="connsiteX229" fmla="*/ 2092875 w 5252326"/>
              <a:gd name="connsiteY229" fmla="*/ 767422 h 2054575"/>
              <a:gd name="connsiteX230" fmla="*/ 2062113 w 5252326"/>
              <a:gd name="connsiteY230" fmla="*/ 805200 h 2054575"/>
              <a:gd name="connsiteX231" fmla="*/ 2015161 w 5252326"/>
              <a:gd name="connsiteY231" fmla="*/ 844598 h 2054575"/>
              <a:gd name="connsiteX232" fmla="*/ 1905065 w 5252326"/>
              <a:gd name="connsiteY232" fmla="*/ 844058 h 2054575"/>
              <a:gd name="connsiteX233" fmla="*/ 1885097 w 5252326"/>
              <a:gd name="connsiteY233" fmla="*/ 862407 h 2054575"/>
              <a:gd name="connsiteX234" fmla="*/ 1860811 w 5252326"/>
              <a:gd name="connsiteY234" fmla="*/ 1015678 h 2054575"/>
              <a:gd name="connsiteX235" fmla="*/ 1824112 w 5252326"/>
              <a:gd name="connsiteY235" fmla="*/ 1100948 h 2054575"/>
              <a:gd name="connsiteX236" fmla="*/ 1752334 w 5252326"/>
              <a:gd name="connsiteY236" fmla="*/ 1322759 h 2054575"/>
              <a:gd name="connsiteX237" fmla="*/ 1736143 w 5252326"/>
              <a:gd name="connsiteY237" fmla="*/ 1433394 h 2054575"/>
              <a:gd name="connsiteX238" fmla="*/ 1740461 w 5252326"/>
              <a:gd name="connsiteY238" fmla="*/ 1437172 h 2054575"/>
              <a:gd name="connsiteX239" fmla="*/ 1753413 w 5252326"/>
              <a:gd name="connsiteY239" fmla="*/ 1447426 h 2054575"/>
              <a:gd name="connsiteX240" fmla="*/ 1753413 w 5252326"/>
              <a:gd name="connsiteY240" fmla="*/ 1472251 h 2054575"/>
              <a:gd name="connsiteX241" fmla="*/ 1739921 w 5252326"/>
              <a:gd name="connsiteY241" fmla="*/ 1485204 h 2054575"/>
              <a:gd name="connsiteX242" fmla="*/ 1624429 w 5252326"/>
              <a:gd name="connsiteY242" fmla="*/ 1485204 h 2054575"/>
              <a:gd name="connsiteX243" fmla="*/ 1611476 w 5252326"/>
              <a:gd name="connsiteY243" fmla="*/ 1471712 h 2054575"/>
              <a:gd name="connsiteX244" fmla="*/ 1617952 w 5252326"/>
              <a:gd name="connsiteY244" fmla="*/ 1436093 h 2054575"/>
              <a:gd name="connsiteX245" fmla="*/ 1622809 w 5252326"/>
              <a:gd name="connsiteY245" fmla="*/ 1406950 h 2054575"/>
              <a:gd name="connsiteX246" fmla="*/ 1657889 w 5252326"/>
              <a:gd name="connsiteY246" fmla="*/ 1163552 h 2054575"/>
              <a:gd name="connsiteX247" fmla="*/ 1706461 w 5252326"/>
              <a:gd name="connsiteY247" fmla="*/ 1035646 h 2054575"/>
              <a:gd name="connsiteX248" fmla="*/ 1735064 w 5252326"/>
              <a:gd name="connsiteY248" fmla="*/ 733962 h 2054575"/>
              <a:gd name="connsiteX249" fmla="*/ 1704302 w 5252326"/>
              <a:gd name="connsiteY249" fmla="*/ 696184 h 2054575"/>
              <a:gd name="connsiteX250" fmla="*/ 1612555 w 5252326"/>
              <a:gd name="connsiteY250" fmla="*/ 685930 h 2054575"/>
              <a:gd name="connsiteX251" fmla="*/ 1527825 w 5252326"/>
              <a:gd name="connsiteY251" fmla="*/ 687549 h 2054575"/>
              <a:gd name="connsiteX252" fmla="*/ 1508936 w 5252326"/>
              <a:gd name="connsiteY252" fmla="*/ 713994 h 2054575"/>
              <a:gd name="connsiteX253" fmla="*/ 1670302 w 5252326"/>
              <a:gd name="connsiteY253" fmla="*/ 842439 h 2054575"/>
              <a:gd name="connsiteX254" fmla="*/ 1624429 w 5252326"/>
              <a:gd name="connsiteY254" fmla="*/ 1052916 h 2054575"/>
              <a:gd name="connsiteX255" fmla="*/ 1396681 w 5252326"/>
              <a:gd name="connsiteY255" fmla="*/ 1091773 h 2054575"/>
              <a:gd name="connsiteX256" fmla="*/ 1284427 w 5252326"/>
              <a:gd name="connsiteY256" fmla="*/ 889391 h 2054575"/>
              <a:gd name="connsiteX257" fmla="*/ 1438237 w 5252326"/>
              <a:gd name="connsiteY257" fmla="*/ 717232 h 2054575"/>
              <a:gd name="connsiteX258" fmla="*/ 1461444 w 5252326"/>
              <a:gd name="connsiteY258" fmla="*/ 685930 h 2054575"/>
              <a:gd name="connsiteX259" fmla="*/ 1361602 w 5252326"/>
              <a:gd name="connsiteY259" fmla="*/ 669200 h 2054575"/>
              <a:gd name="connsiteX260" fmla="*/ 1262839 w 5252326"/>
              <a:gd name="connsiteY260" fmla="*/ 617930 h 2054575"/>
              <a:gd name="connsiteX261" fmla="*/ 1241792 w 5252326"/>
              <a:gd name="connsiteY261" fmla="*/ 598501 h 2054575"/>
              <a:gd name="connsiteX262" fmla="*/ 1137633 w 5252326"/>
              <a:gd name="connsiteY262" fmla="*/ 573136 h 2054575"/>
              <a:gd name="connsiteX263" fmla="*/ 1117124 w 5252326"/>
              <a:gd name="connsiteY263" fmla="*/ 575834 h 2054575"/>
              <a:gd name="connsiteX264" fmla="*/ 1122521 w 5252326"/>
              <a:gd name="connsiteY264" fmla="*/ 601739 h 2054575"/>
              <a:gd name="connsiteX265" fmla="*/ 1238554 w 5252326"/>
              <a:gd name="connsiteY265" fmla="*/ 732343 h 2054575"/>
              <a:gd name="connsiteX266" fmla="*/ 1133855 w 5252326"/>
              <a:gd name="connsiteY266" fmla="*/ 883455 h 2054575"/>
              <a:gd name="connsiteX267" fmla="*/ 953060 w 5252326"/>
              <a:gd name="connsiteY267" fmla="*/ 785232 h 2054575"/>
              <a:gd name="connsiteX268" fmla="*/ 1048045 w 5252326"/>
              <a:gd name="connsiteY268" fmla="*/ 604977 h 2054575"/>
              <a:gd name="connsiteX269" fmla="*/ 1071791 w 5252326"/>
              <a:gd name="connsiteY269" fmla="*/ 572596 h 2054575"/>
              <a:gd name="connsiteX270" fmla="*/ 1040489 w 5252326"/>
              <a:gd name="connsiteY270" fmla="*/ 566660 h 2054575"/>
              <a:gd name="connsiteX271" fmla="*/ 945505 w 5252326"/>
              <a:gd name="connsiteY271" fmla="*/ 568279 h 2054575"/>
              <a:gd name="connsiteX272" fmla="*/ 854837 w 5252326"/>
              <a:gd name="connsiteY272" fmla="*/ 511612 h 2054575"/>
              <a:gd name="connsiteX273" fmla="*/ 851599 w 5252326"/>
              <a:gd name="connsiteY273" fmla="*/ 448468 h 2054575"/>
              <a:gd name="connsiteX274" fmla="*/ 882361 w 5252326"/>
              <a:gd name="connsiteY274" fmla="*/ 397738 h 2054575"/>
              <a:gd name="connsiteX275" fmla="*/ 929854 w 5252326"/>
              <a:gd name="connsiteY275" fmla="*/ 369135 h 2054575"/>
              <a:gd name="connsiteX276" fmla="*/ 928774 w 5252326"/>
              <a:gd name="connsiteY276" fmla="*/ 226658 h 2054575"/>
              <a:gd name="connsiteX277" fmla="*/ 936330 w 5252326"/>
              <a:gd name="connsiteY277" fmla="*/ 211547 h 2054575"/>
              <a:gd name="connsiteX278" fmla="*/ 955219 w 5252326"/>
              <a:gd name="connsiteY278" fmla="*/ 182943 h 2054575"/>
              <a:gd name="connsiteX279" fmla="*/ 926076 w 5252326"/>
              <a:gd name="connsiteY279" fmla="*/ 174308 h 2054575"/>
              <a:gd name="connsiteX280" fmla="*/ 705884 w 5252326"/>
              <a:gd name="connsiteY280" fmla="*/ 174848 h 2054575"/>
              <a:gd name="connsiteX281" fmla="*/ 208295 w 5252326"/>
              <a:gd name="connsiteY281" fmla="*/ 170531 h 2054575"/>
              <a:gd name="connsiteX282" fmla="*/ 24802 w 5252326"/>
              <a:gd name="connsiteY282" fmla="*/ 174308 h 2054575"/>
              <a:gd name="connsiteX283" fmla="*/ 8071 w 5252326"/>
              <a:gd name="connsiteY283" fmla="*/ 167292 h 2054575"/>
              <a:gd name="connsiteX284" fmla="*/ 1055 w 5252326"/>
              <a:gd name="connsiteY284" fmla="*/ 154340 h 2054575"/>
              <a:gd name="connsiteX285" fmla="*/ 14548 w 5252326"/>
              <a:gd name="connsiteY285" fmla="*/ 151102 h 2054575"/>
              <a:gd name="connsiteX286" fmla="*/ 116548 w 5252326"/>
              <a:gd name="connsiteY286" fmla="*/ 132753 h 2054575"/>
              <a:gd name="connsiteX287" fmla="*/ 519153 w 5252326"/>
              <a:gd name="connsiteY287" fmla="*/ 75006 h 2054575"/>
              <a:gd name="connsiteX288" fmla="*/ 692932 w 5252326"/>
              <a:gd name="connsiteY288" fmla="*/ 58276 h 2054575"/>
              <a:gd name="connsiteX289" fmla="*/ 884520 w 5252326"/>
              <a:gd name="connsiteY289" fmla="*/ 66371 h 2054575"/>
              <a:gd name="connsiteX290" fmla="*/ 938489 w 5252326"/>
              <a:gd name="connsiteY290" fmla="*/ 70149 h 2054575"/>
              <a:gd name="connsiteX291" fmla="*/ 987060 w 5252326"/>
              <a:gd name="connsiteY291" fmla="*/ 73387 h 2054575"/>
              <a:gd name="connsiteX292" fmla="*/ 1008648 w 5252326"/>
              <a:gd name="connsiteY292" fmla="*/ 69609 h 2054575"/>
              <a:gd name="connsiteX293" fmla="*/ 1086287 w 5252326"/>
              <a:gd name="connsiteY293" fmla="*/ 167 h 205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Lst>
            <a:rect l="l" t="t" r="r" b="b"/>
            <a:pathLst>
              <a:path w="5252326" h="2054575">
                <a:moveTo>
                  <a:pt x="2530020" y="1586124"/>
                </a:moveTo>
                <a:cubicBezTo>
                  <a:pt x="2520306" y="1585584"/>
                  <a:pt x="2514369" y="1591521"/>
                  <a:pt x="2508973" y="1597458"/>
                </a:cubicBezTo>
                <a:cubicBezTo>
                  <a:pt x="2483607" y="1625521"/>
                  <a:pt x="2483068" y="1658442"/>
                  <a:pt x="2493861" y="1692442"/>
                </a:cubicBezTo>
                <a:cubicBezTo>
                  <a:pt x="2498719" y="1708633"/>
                  <a:pt x="2503576" y="1726442"/>
                  <a:pt x="2525703" y="1727522"/>
                </a:cubicBezTo>
                <a:cubicBezTo>
                  <a:pt x="2510052" y="1680029"/>
                  <a:pt x="2508973" y="1632537"/>
                  <a:pt x="2530020" y="1586124"/>
                </a:cubicBezTo>
                <a:close/>
                <a:moveTo>
                  <a:pt x="2626085" y="1561299"/>
                </a:moveTo>
                <a:cubicBezTo>
                  <a:pt x="2562941" y="1560759"/>
                  <a:pt x="2524084" y="1607712"/>
                  <a:pt x="2522465" y="1660601"/>
                </a:cubicBezTo>
                <a:cubicBezTo>
                  <a:pt x="2520846" y="1709173"/>
                  <a:pt x="2564021" y="1762062"/>
                  <a:pt x="2625005" y="1760982"/>
                </a:cubicBezTo>
                <a:cubicBezTo>
                  <a:pt x="2682212" y="1759903"/>
                  <a:pt x="2724847" y="1717807"/>
                  <a:pt x="2724847" y="1661140"/>
                </a:cubicBezTo>
                <a:cubicBezTo>
                  <a:pt x="2725387" y="1603394"/>
                  <a:pt x="2683831" y="1561838"/>
                  <a:pt x="2626085" y="1561299"/>
                </a:cubicBezTo>
                <a:close/>
                <a:moveTo>
                  <a:pt x="2626625" y="1511108"/>
                </a:moveTo>
                <a:cubicBezTo>
                  <a:pt x="2711895" y="1512187"/>
                  <a:pt x="2775038" y="1575870"/>
                  <a:pt x="2775038" y="1661680"/>
                </a:cubicBezTo>
                <a:cubicBezTo>
                  <a:pt x="2775038" y="1746411"/>
                  <a:pt x="2709736" y="1810633"/>
                  <a:pt x="2624466" y="1810094"/>
                </a:cubicBezTo>
                <a:cubicBezTo>
                  <a:pt x="2551069" y="1810094"/>
                  <a:pt x="2467417" y="1749109"/>
                  <a:pt x="2466338" y="1656283"/>
                </a:cubicBezTo>
                <a:cubicBezTo>
                  <a:pt x="2465259" y="1563997"/>
                  <a:pt x="2559164" y="1510028"/>
                  <a:pt x="2626625" y="1511108"/>
                </a:cubicBezTo>
                <a:close/>
                <a:moveTo>
                  <a:pt x="2624466" y="1404791"/>
                </a:moveTo>
                <a:cubicBezTo>
                  <a:pt x="2473894" y="1405330"/>
                  <a:pt x="2365417" y="1533776"/>
                  <a:pt x="2371893" y="1661141"/>
                </a:cubicBezTo>
                <a:cubicBezTo>
                  <a:pt x="2367036" y="1797682"/>
                  <a:pt x="2488465" y="1913714"/>
                  <a:pt x="2621767" y="1915333"/>
                </a:cubicBezTo>
                <a:cubicBezTo>
                  <a:pt x="2762625" y="1916952"/>
                  <a:pt x="2875420" y="1798761"/>
                  <a:pt x="2879737" y="1670316"/>
                </a:cubicBezTo>
                <a:cubicBezTo>
                  <a:pt x="2884054" y="1531077"/>
                  <a:pt x="2772879" y="1404251"/>
                  <a:pt x="2624466" y="1404791"/>
                </a:cubicBezTo>
                <a:close/>
                <a:moveTo>
                  <a:pt x="2625545" y="1354060"/>
                </a:moveTo>
                <a:cubicBezTo>
                  <a:pt x="2797165" y="1358917"/>
                  <a:pt x="2931547" y="1485743"/>
                  <a:pt x="2931547" y="1660602"/>
                </a:cubicBezTo>
                <a:cubicBezTo>
                  <a:pt x="2931547" y="1833840"/>
                  <a:pt x="2799324" y="1966603"/>
                  <a:pt x="2625545" y="1966603"/>
                </a:cubicBezTo>
                <a:cubicBezTo>
                  <a:pt x="2452306" y="1966603"/>
                  <a:pt x="2318464" y="1834380"/>
                  <a:pt x="2319543" y="1658982"/>
                </a:cubicBezTo>
                <a:cubicBezTo>
                  <a:pt x="2320083" y="1486823"/>
                  <a:pt x="2452306" y="1358917"/>
                  <a:pt x="2625545" y="1354060"/>
                </a:cubicBezTo>
                <a:close/>
                <a:moveTo>
                  <a:pt x="2626085" y="1328695"/>
                </a:moveTo>
                <a:cubicBezTo>
                  <a:pt x="2432877" y="1330314"/>
                  <a:pt x="2291480" y="1479267"/>
                  <a:pt x="2292559" y="1661141"/>
                </a:cubicBezTo>
                <a:cubicBezTo>
                  <a:pt x="2293639" y="1844095"/>
                  <a:pt x="2436655" y="1993048"/>
                  <a:pt x="2626085" y="1992508"/>
                </a:cubicBezTo>
                <a:cubicBezTo>
                  <a:pt x="2817133" y="1991968"/>
                  <a:pt x="2957991" y="1842475"/>
                  <a:pt x="2958531" y="1660062"/>
                </a:cubicBezTo>
                <a:cubicBezTo>
                  <a:pt x="2959070" y="1478188"/>
                  <a:pt x="2815514" y="1330314"/>
                  <a:pt x="2626085" y="1328695"/>
                </a:cubicBezTo>
                <a:close/>
                <a:moveTo>
                  <a:pt x="2727006" y="1232091"/>
                </a:moveTo>
                <a:lnTo>
                  <a:pt x="2302266" y="1232629"/>
                </a:lnTo>
                <a:lnTo>
                  <a:pt x="2302273" y="1232631"/>
                </a:lnTo>
                <a:lnTo>
                  <a:pt x="2727194" y="1232092"/>
                </a:lnTo>
                <a:close/>
                <a:moveTo>
                  <a:pt x="2252164" y="1161344"/>
                </a:moveTo>
                <a:lnTo>
                  <a:pt x="2264698" y="1178730"/>
                </a:lnTo>
                <a:lnTo>
                  <a:pt x="2273664" y="1193300"/>
                </a:lnTo>
                <a:lnTo>
                  <a:pt x="2269892" y="1182979"/>
                </a:lnTo>
                <a:close/>
                <a:moveTo>
                  <a:pt x="2238591" y="1143583"/>
                </a:moveTo>
                <a:lnTo>
                  <a:pt x="2239007" y="1144122"/>
                </a:lnTo>
                <a:lnTo>
                  <a:pt x="3015198" y="1144122"/>
                </a:lnTo>
                <a:cubicBezTo>
                  <a:pt x="3003325" y="1158693"/>
                  <a:pt x="2994690" y="1171106"/>
                  <a:pt x="2984436" y="1182440"/>
                </a:cubicBezTo>
                <a:cubicBezTo>
                  <a:pt x="2976340" y="1191614"/>
                  <a:pt x="2971483" y="1201868"/>
                  <a:pt x="2973642" y="1214281"/>
                </a:cubicBezTo>
                <a:cubicBezTo>
                  <a:pt x="2974721" y="1221567"/>
                  <a:pt x="2973777" y="1226154"/>
                  <a:pt x="2970741" y="1228920"/>
                </a:cubicBezTo>
                <a:lnTo>
                  <a:pt x="2955294" y="1232630"/>
                </a:lnTo>
                <a:lnTo>
                  <a:pt x="2955832" y="1232631"/>
                </a:lnTo>
                <a:cubicBezTo>
                  <a:pt x="2970404" y="1233171"/>
                  <a:pt x="2976340" y="1228853"/>
                  <a:pt x="2974181" y="1214282"/>
                </a:cubicBezTo>
                <a:cubicBezTo>
                  <a:pt x="2972023" y="1201869"/>
                  <a:pt x="2976880" y="1191615"/>
                  <a:pt x="2984975" y="1182440"/>
                </a:cubicBezTo>
                <a:cubicBezTo>
                  <a:pt x="2994689" y="1171107"/>
                  <a:pt x="3003864" y="1158694"/>
                  <a:pt x="3015737" y="1143583"/>
                </a:cubicBezTo>
                <a:cubicBezTo>
                  <a:pt x="2755609" y="1143583"/>
                  <a:pt x="2498719" y="1143583"/>
                  <a:pt x="2238591" y="1143583"/>
                </a:cubicBezTo>
                <a:close/>
                <a:moveTo>
                  <a:pt x="3137166" y="1097170"/>
                </a:moveTo>
                <a:cubicBezTo>
                  <a:pt x="3155516" y="1097170"/>
                  <a:pt x="3160913" y="1102027"/>
                  <a:pt x="3160373" y="1120376"/>
                </a:cubicBezTo>
                <a:cubicBezTo>
                  <a:pt x="3159833" y="1134408"/>
                  <a:pt x="3156056" y="1140345"/>
                  <a:pt x="3141484" y="1138726"/>
                </a:cubicBezTo>
                <a:cubicBezTo>
                  <a:pt x="3130151" y="1137646"/>
                  <a:pt x="3118278" y="1138726"/>
                  <a:pt x="3101547" y="1138726"/>
                </a:cubicBezTo>
                <a:cubicBezTo>
                  <a:pt x="3112341" y="1152758"/>
                  <a:pt x="3120976" y="1163012"/>
                  <a:pt x="3129071" y="1173805"/>
                </a:cubicBezTo>
                <a:cubicBezTo>
                  <a:pt x="3152278" y="1203488"/>
                  <a:pt x="3150119" y="1224536"/>
                  <a:pt x="3124754" y="1253139"/>
                </a:cubicBezTo>
                <a:cubicBezTo>
                  <a:pt x="3108563" y="1271488"/>
                  <a:pt x="3090754" y="1280123"/>
                  <a:pt x="3067007" y="1276346"/>
                </a:cubicBezTo>
                <a:cubicBezTo>
                  <a:pt x="3045420" y="1273107"/>
                  <a:pt x="3021674" y="1284441"/>
                  <a:pt x="3002245" y="1265552"/>
                </a:cubicBezTo>
                <a:cubicBezTo>
                  <a:pt x="2994689" y="1292536"/>
                  <a:pt x="2968785" y="1303869"/>
                  <a:pt x="2953674" y="1324377"/>
                </a:cubicBezTo>
                <a:cubicBezTo>
                  <a:pt x="2954213" y="1365394"/>
                  <a:pt x="2954213" y="1405870"/>
                  <a:pt x="2954213" y="1446886"/>
                </a:cubicBezTo>
                <a:cubicBezTo>
                  <a:pt x="2953674" y="1458220"/>
                  <a:pt x="2956372" y="1467934"/>
                  <a:pt x="2961769" y="1478188"/>
                </a:cubicBezTo>
                <a:cubicBezTo>
                  <a:pt x="3032467" y="1611490"/>
                  <a:pt x="3032467" y="1744792"/>
                  <a:pt x="2952594" y="1872698"/>
                </a:cubicBezTo>
                <a:cubicBezTo>
                  <a:pt x="2872721" y="2000064"/>
                  <a:pt x="2752371" y="2061048"/>
                  <a:pt x="2601799" y="2054032"/>
                </a:cubicBezTo>
                <a:cubicBezTo>
                  <a:pt x="2324401" y="2041080"/>
                  <a:pt x="2153860" y="1737776"/>
                  <a:pt x="2282845" y="1489521"/>
                </a:cubicBezTo>
                <a:cubicBezTo>
                  <a:pt x="2287702" y="1480886"/>
                  <a:pt x="2292019" y="1472791"/>
                  <a:pt x="2296877" y="1464156"/>
                </a:cubicBezTo>
                <a:cubicBezTo>
                  <a:pt x="2296877" y="1424759"/>
                  <a:pt x="2295258" y="1385362"/>
                  <a:pt x="2296337" y="1345965"/>
                </a:cubicBezTo>
                <a:cubicBezTo>
                  <a:pt x="2296877" y="1328695"/>
                  <a:pt x="2291480" y="1316282"/>
                  <a:pt x="2279067" y="1304409"/>
                </a:cubicBezTo>
                <a:cubicBezTo>
                  <a:pt x="2267194" y="1293076"/>
                  <a:pt x="2248845" y="1284981"/>
                  <a:pt x="2252083" y="1262853"/>
                </a:cubicBezTo>
                <a:cubicBezTo>
                  <a:pt x="2219702" y="1286599"/>
                  <a:pt x="2183003" y="1279044"/>
                  <a:pt x="2150622" y="1274187"/>
                </a:cubicBezTo>
                <a:cubicBezTo>
                  <a:pt x="2106368" y="1267711"/>
                  <a:pt x="2089637" y="1210504"/>
                  <a:pt x="2117701" y="1175964"/>
                </a:cubicBezTo>
                <a:cubicBezTo>
                  <a:pt x="2126876" y="1165170"/>
                  <a:pt x="2135511" y="1153837"/>
                  <a:pt x="2147924" y="1138726"/>
                </a:cubicBezTo>
                <a:cubicBezTo>
                  <a:pt x="2130654" y="1138726"/>
                  <a:pt x="2117701" y="1137646"/>
                  <a:pt x="2104749" y="1138726"/>
                </a:cubicBezTo>
                <a:cubicBezTo>
                  <a:pt x="2088558" y="1139805"/>
                  <a:pt x="2091257" y="1128472"/>
                  <a:pt x="2091796" y="1119297"/>
                </a:cubicBezTo>
                <a:cubicBezTo>
                  <a:pt x="2092336" y="1110662"/>
                  <a:pt x="2085860" y="1096630"/>
                  <a:pt x="2104209" y="1097710"/>
                </a:cubicBezTo>
                <a:cubicBezTo>
                  <a:pt x="2107447" y="1097710"/>
                  <a:pt x="2111225" y="1097710"/>
                  <a:pt x="2114463" y="1097710"/>
                </a:cubicBezTo>
                <a:cubicBezTo>
                  <a:pt x="2455004" y="1097710"/>
                  <a:pt x="2796085" y="1097710"/>
                  <a:pt x="3137166" y="1097170"/>
                </a:cubicBezTo>
                <a:close/>
                <a:moveTo>
                  <a:pt x="3762662" y="796025"/>
                </a:moveTo>
                <a:cubicBezTo>
                  <a:pt x="3823106" y="796025"/>
                  <a:pt x="3874916" y="847835"/>
                  <a:pt x="3874916" y="908819"/>
                </a:cubicBezTo>
                <a:cubicBezTo>
                  <a:pt x="3875996" y="970883"/>
                  <a:pt x="3825805" y="1022153"/>
                  <a:pt x="3764281" y="1023233"/>
                </a:cubicBezTo>
                <a:cubicBezTo>
                  <a:pt x="3703836" y="1024312"/>
                  <a:pt x="3651487" y="972502"/>
                  <a:pt x="3650947" y="911518"/>
                </a:cubicBezTo>
                <a:cubicBezTo>
                  <a:pt x="3650407" y="848914"/>
                  <a:pt x="3701138" y="796565"/>
                  <a:pt x="3762662" y="796025"/>
                </a:cubicBezTo>
                <a:close/>
                <a:moveTo>
                  <a:pt x="1480333" y="796025"/>
                </a:moveTo>
                <a:cubicBezTo>
                  <a:pt x="1541318" y="796565"/>
                  <a:pt x="1591508" y="848375"/>
                  <a:pt x="1591508" y="909899"/>
                </a:cubicBezTo>
                <a:cubicBezTo>
                  <a:pt x="1591508" y="971423"/>
                  <a:pt x="1540778" y="1022693"/>
                  <a:pt x="1479794" y="1023233"/>
                </a:cubicBezTo>
                <a:cubicBezTo>
                  <a:pt x="1419349" y="1023772"/>
                  <a:pt x="1367539" y="971963"/>
                  <a:pt x="1366999" y="910439"/>
                </a:cubicBezTo>
                <a:cubicBezTo>
                  <a:pt x="1366999" y="847835"/>
                  <a:pt x="1418809" y="795486"/>
                  <a:pt x="1480333" y="796025"/>
                </a:cubicBezTo>
                <a:close/>
                <a:moveTo>
                  <a:pt x="3762662" y="750152"/>
                </a:moveTo>
                <a:cubicBezTo>
                  <a:pt x="3673074" y="750152"/>
                  <a:pt x="3601296" y="821390"/>
                  <a:pt x="3601296" y="910439"/>
                </a:cubicBezTo>
                <a:cubicBezTo>
                  <a:pt x="3601296" y="997328"/>
                  <a:pt x="3674693" y="1070185"/>
                  <a:pt x="3761583" y="1070185"/>
                </a:cubicBezTo>
                <a:cubicBezTo>
                  <a:pt x="3851170" y="1070185"/>
                  <a:pt x="3924568" y="996788"/>
                  <a:pt x="3924028" y="907740"/>
                </a:cubicBezTo>
                <a:cubicBezTo>
                  <a:pt x="3924028" y="820311"/>
                  <a:pt x="3852250" y="750152"/>
                  <a:pt x="3762662" y="750152"/>
                </a:cubicBezTo>
                <a:close/>
                <a:moveTo>
                  <a:pt x="1480873" y="750152"/>
                </a:moveTo>
                <a:cubicBezTo>
                  <a:pt x="1390206" y="750152"/>
                  <a:pt x="1317348" y="820851"/>
                  <a:pt x="1317888" y="908819"/>
                </a:cubicBezTo>
                <a:cubicBezTo>
                  <a:pt x="1318428" y="997328"/>
                  <a:pt x="1390745" y="1069646"/>
                  <a:pt x="1479254" y="1070185"/>
                </a:cubicBezTo>
                <a:cubicBezTo>
                  <a:pt x="1567223" y="1070725"/>
                  <a:pt x="1641699" y="996788"/>
                  <a:pt x="1640620" y="909359"/>
                </a:cubicBezTo>
                <a:cubicBezTo>
                  <a:pt x="1640620" y="820851"/>
                  <a:pt x="1569381" y="750152"/>
                  <a:pt x="1480873" y="750152"/>
                </a:cubicBezTo>
                <a:close/>
                <a:moveTo>
                  <a:pt x="4152314" y="658945"/>
                </a:moveTo>
                <a:cubicBezTo>
                  <a:pt x="4200886" y="658945"/>
                  <a:pt x="4236505" y="695104"/>
                  <a:pt x="4236505" y="742597"/>
                </a:cubicBezTo>
                <a:cubicBezTo>
                  <a:pt x="4236505" y="788470"/>
                  <a:pt x="4199806" y="825169"/>
                  <a:pt x="4153393" y="825169"/>
                </a:cubicBezTo>
                <a:cubicBezTo>
                  <a:pt x="4105901" y="825169"/>
                  <a:pt x="4069742" y="789010"/>
                  <a:pt x="4070282" y="741517"/>
                </a:cubicBezTo>
                <a:cubicBezTo>
                  <a:pt x="4070282" y="694025"/>
                  <a:pt x="4105362" y="658945"/>
                  <a:pt x="4152314" y="658945"/>
                </a:cubicBezTo>
                <a:close/>
                <a:moveTo>
                  <a:pt x="1090680" y="658406"/>
                </a:moveTo>
                <a:cubicBezTo>
                  <a:pt x="1137633" y="658406"/>
                  <a:pt x="1172173" y="693485"/>
                  <a:pt x="1172173" y="741517"/>
                </a:cubicBezTo>
                <a:cubicBezTo>
                  <a:pt x="1172173" y="789549"/>
                  <a:pt x="1136014" y="825708"/>
                  <a:pt x="1088521" y="825169"/>
                </a:cubicBezTo>
                <a:cubicBezTo>
                  <a:pt x="1041569" y="824629"/>
                  <a:pt x="1005410" y="787391"/>
                  <a:pt x="1005950" y="739359"/>
                </a:cubicBezTo>
                <a:cubicBezTo>
                  <a:pt x="1006489" y="694025"/>
                  <a:pt x="1043188" y="658406"/>
                  <a:pt x="1090680" y="658406"/>
                </a:cubicBezTo>
                <a:close/>
                <a:moveTo>
                  <a:pt x="4153933" y="625485"/>
                </a:moveTo>
                <a:cubicBezTo>
                  <a:pt x="4087552" y="625485"/>
                  <a:pt x="4037361" y="675676"/>
                  <a:pt x="4037361" y="742597"/>
                </a:cubicBezTo>
                <a:cubicBezTo>
                  <a:pt x="4037361" y="808978"/>
                  <a:pt x="4088092" y="859169"/>
                  <a:pt x="4155012" y="858629"/>
                </a:cubicBezTo>
                <a:cubicBezTo>
                  <a:pt x="4219235" y="858089"/>
                  <a:pt x="4270505" y="806280"/>
                  <a:pt x="4270505" y="741517"/>
                </a:cubicBezTo>
                <a:cubicBezTo>
                  <a:pt x="4269966" y="677295"/>
                  <a:pt x="4218156" y="626025"/>
                  <a:pt x="4153933" y="625485"/>
                </a:cubicBezTo>
                <a:close/>
                <a:moveTo>
                  <a:pt x="1090140" y="625485"/>
                </a:moveTo>
                <a:cubicBezTo>
                  <a:pt x="1024839" y="625485"/>
                  <a:pt x="972489" y="677295"/>
                  <a:pt x="972489" y="742597"/>
                </a:cubicBezTo>
                <a:cubicBezTo>
                  <a:pt x="972489" y="807899"/>
                  <a:pt x="1024839" y="858629"/>
                  <a:pt x="1091220" y="858629"/>
                </a:cubicBezTo>
                <a:cubicBezTo>
                  <a:pt x="1155982" y="858629"/>
                  <a:pt x="1205633" y="807359"/>
                  <a:pt x="1205633" y="742057"/>
                </a:cubicBezTo>
                <a:cubicBezTo>
                  <a:pt x="1205633" y="676215"/>
                  <a:pt x="1155442" y="626025"/>
                  <a:pt x="1090140" y="625485"/>
                </a:cubicBezTo>
                <a:close/>
                <a:moveTo>
                  <a:pt x="1086287" y="167"/>
                </a:moveTo>
                <a:cubicBezTo>
                  <a:pt x="1099214" y="-617"/>
                  <a:pt x="1112807" y="1339"/>
                  <a:pt x="1126299" y="6466"/>
                </a:cubicBezTo>
                <a:cubicBezTo>
                  <a:pt x="1138172" y="10784"/>
                  <a:pt x="1148966" y="16720"/>
                  <a:pt x="1158680" y="24276"/>
                </a:cubicBezTo>
                <a:cubicBezTo>
                  <a:pt x="1179728" y="38847"/>
                  <a:pt x="1176490" y="72848"/>
                  <a:pt x="1182426" y="83641"/>
                </a:cubicBezTo>
                <a:cubicBezTo>
                  <a:pt x="1195919" y="106848"/>
                  <a:pt x="1217506" y="93895"/>
                  <a:pt x="1234776" y="91736"/>
                </a:cubicBezTo>
                <a:cubicBezTo>
                  <a:pt x="1252585" y="89038"/>
                  <a:pt x="1269855" y="87959"/>
                  <a:pt x="1287665" y="86340"/>
                </a:cubicBezTo>
                <a:cubicBezTo>
                  <a:pt x="1301697" y="75546"/>
                  <a:pt x="1319506" y="79863"/>
                  <a:pt x="1335157" y="77165"/>
                </a:cubicBezTo>
                <a:cubicBezTo>
                  <a:pt x="1427983" y="62593"/>
                  <a:pt x="1979002" y="55038"/>
                  <a:pt x="2008684" y="53419"/>
                </a:cubicBezTo>
                <a:cubicBezTo>
                  <a:pt x="2014081" y="53419"/>
                  <a:pt x="2022177" y="51800"/>
                  <a:pt x="2022177" y="59355"/>
                </a:cubicBezTo>
                <a:cubicBezTo>
                  <a:pt x="2022177" y="67990"/>
                  <a:pt x="2014621" y="66371"/>
                  <a:pt x="2008145" y="66911"/>
                </a:cubicBezTo>
                <a:cubicBezTo>
                  <a:pt x="1968208" y="71228"/>
                  <a:pt x="1600682" y="128975"/>
                  <a:pt x="1581793" y="132213"/>
                </a:cubicBezTo>
                <a:cubicBezTo>
                  <a:pt x="1581793" y="132213"/>
                  <a:pt x="1476555" y="151102"/>
                  <a:pt x="1423666" y="160816"/>
                </a:cubicBezTo>
                <a:cubicBezTo>
                  <a:pt x="1378872" y="167292"/>
                  <a:pt x="1335157" y="180785"/>
                  <a:pt x="1290903" y="189959"/>
                </a:cubicBezTo>
                <a:cubicBezTo>
                  <a:pt x="1280649" y="194277"/>
                  <a:pt x="1268776" y="194277"/>
                  <a:pt x="1260681" y="203451"/>
                </a:cubicBezTo>
                <a:cubicBezTo>
                  <a:pt x="1274713" y="213166"/>
                  <a:pt x="1276332" y="226658"/>
                  <a:pt x="1275792" y="242309"/>
                </a:cubicBezTo>
                <a:cubicBezTo>
                  <a:pt x="1274713" y="270372"/>
                  <a:pt x="1275252" y="298976"/>
                  <a:pt x="1275252" y="327039"/>
                </a:cubicBezTo>
                <a:cubicBezTo>
                  <a:pt x="1275252" y="335674"/>
                  <a:pt x="1275252" y="343770"/>
                  <a:pt x="1287125" y="344309"/>
                </a:cubicBezTo>
                <a:cubicBezTo>
                  <a:pt x="1424745" y="322182"/>
                  <a:pt x="1561825" y="293039"/>
                  <a:pt x="1698905" y="267134"/>
                </a:cubicBezTo>
                <a:cubicBezTo>
                  <a:pt x="1825731" y="243388"/>
                  <a:pt x="1952017" y="221261"/>
                  <a:pt x="2077764" y="193197"/>
                </a:cubicBezTo>
                <a:cubicBezTo>
                  <a:pt x="2149542" y="177546"/>
                  <a:pt x="2218082" y="149483"/>
                  <a:pt x="2288781" y="131134"/>
                </a:cubicBezTo>
                <a:cubicBezTo>
                  <a:pt x="2457703" y="87419"/>
                  <a:pt x="2629322" y="83102"/>
                  <a:pt x="2802022" y="104689"/>
                </a:cubicBezTo>
                <a:cubicBezTo>
                  <a:pt x="2955292" y="123578"/>
                  <a:pt x="3102087" y="168911"/>
                  <a:pt x="3249421" y="212086"/>
                </a:cubicBezTo>
                <a:cubicBezTo>
                  <a:pt x="3338469" y="237991"/>
                  <a:pt x="3431295" y="248785"/>
                  <a:pt x="3521962" y="266595"/>
                </a:cubicBezTo>
                <a:cubicBezTo>
                  <a:pt x="3636375" y="288722"/>
                  <a:pt x="3749169" y="317865"/>
                  <a:pt x="3863582" y="336754"/>
                </a:cubicBezTo>
                <a:cubicBezTo>
                  <a:pt x="3899202" y="342690"/>
                  <a:pt x="3934821" y="347008"/>
                  <a:pt x="3970440" y="351865"/>
                </a:cubicBezTo>
                <a:cubicBezTo>
                  <a:pt x="3976377" y="320563"/>
                  <a:pt x="3971519" y="289261"/>
                  <a:pt x="3973139" y="257960"/>
                </a:cubicBezTo>
                <a:cubicBezTo>
                  <a:pt x="3974218" y="243388"/>
                  <a:pt x="3974218" y="229356"/>
                  <a:pt x="3974758" y="214785"/>
                </a:cubicBezTo>
                <a:cubicBezTo>
                  <a:pt x="3979615" y="209928"/>
                  <a:pt x="3989329" y="208848"/>
                  <a:pt x="3987710" y="198594"/>
                </a:cubicBezTo>
                <a:cubicBezTo>
                  <a:pt x="3987710" y="198594"/>
                  <a:pt x="3988250" y="199134"/>
                  <a:pt x="3988250" y="199134"/>
                </a:cubicBezTo>
                <a:lnTo>
                  <a:pt x="3988250" y="199133"/>
                </a:lnTo>
                <a:lnTo>
                  <a:pt x="3988250" y="198594"/>
                </a:lnTo>
                <a:cubicBezTo>
                  <a:pt x="3988250" y="198594"/>
                  <a:pt x="3987710" y="198594"/>
                  <a:pt x="3987710" y="198594"/>
                </a:cubicBezTo>
                <a:cubicBezTo>
                  <a:pt x="3954250" y="190499"/>
                  <a:pt x="3921329" y="181864"/>
                  <a:pt x="3887868" y="173229"/>
                </a:cubicBezTo>
                <a:cubicBezTo>
                  <a:pt x="3853329" y="166213"/>
                  <a:pt x="3226754" y="64213"/>
                  <a:pt x="3215960" y="52879"/>
                </a:cubicBezTo>
                <a:cubicBezTo>
                  <a:pt x="3359517" y="58276"/>
                  <a:pt x="3928884" y="73387"/>
                  <a:pt x="3962345" y="86340"/>
                </a:cubicBezTo>
                <a:cubicBezTo>
                  <a:pt x="3988250" y="89578"/>
                  <a:pt x="4014155" y="92276"/>
                  <a:pt x="4039520" y="96054"/>
                </a:cubicBezTo>
                <a:cubicBezTo>
                  <a:pt x="4047615" y="97133"/>
                  <a:pt x="4054631" y="94435"/>
                  <a:pt x="4062187" y="94435"/>
                </a:cubicBezTo>
                <a:cubicBezTo>
                  <a:pt x="4068123" y="82562"/>
                  <a:pt x="4072980" y="69609"/>
                  <a:pt x="4087552" y="65292"/>
                </a:cubicBezTo>
                <a:cubicBezTo>
                  <a:pt x="4070822" y="46403"/>
                  <a:pt x="4073520" y="32371"/>
                  <a:pt x="4095107" y="23736"/>
                </a:cubicBezTo>
                <a:cubicBezTo>
                  <a:pt x="4102663" y="14561"/>
                  <a:pt x="4112917" y="10244"/>
                  <a:pt x="4124251" y="7006"/>
                </a:cubicBezTo>
                <a:cubicBezTo>
                  <a:pt x="4156092" y="530"/>
                  <a:pt x="4187933" y="-1089"/>
                  <a:pt x="4215997" y="19958"/>
                </a:cubicBezTo>
                <a:cubicBezTo>
                  <a:pt x="4221934" y="23196"/>
                  <a:pt x="4227330" y="25895"/>
                  <a:pt x="4232727" y="28593"/>
                </a:cubicBezTo>
                <a:cubicBezTo>
                  <a:pt x="4235426" y="39927"/>
                  <a:pt x="4238124" y="50720"/>
                  <a:pt x="4240823" y="62054"/>
                </a:cubicBezTo>
                <a:cubicBezTo>
                  <a:pt x="4242442" y="73927"/>
                  <a:pt x="4252156" y="70149"/>
                  <a:pt x="4258632" y="70149"/>
                </a:cubicBezTo>
                <a:cubicBezTo>
                  <a:pt x="4356315" y="66371"/>
                  <a:pt x="4453998" y="63133"/>
                  <a:pt x="4551681" y="57736"/>
                </a:cubicBezTo>
                <a:cubicBezTo>
                  <a:pt x="4605650" y="55038"/>
                  <a:pt x="5226288" y="147864"/>
                  <a:pt x="5233304" y="148943"/>
                </a:cubicBezTo>
                <a:cubicBezTo>
                  <a:pt x="5240320" y="150023"/>
                  <a:pt x="5253812" y="149483"/>
                  <a:pt x="5252193" y="158657"/>
                </a:cubicBezTo>
                <a:cubicBezTo>
                  <a:pt x="5250034" y="164594"/>
                  <a:pt x="5243558" y="176467"/>
                  <a:pt x="5231145" y="176467"/>
                </a:cubicBezTo>
                <a:cubicBezTo>
                  <a:pt x="5225209" y="176467"/>
                  <a:pt x="4375204" y="178086"/>
                  <a:pt x="4311521" y="182404"/>
                </a:cubicBezTo>
                <a:cubicBezTo>
                  <a:pt x="4306124" y="182943"/>
                  <a:pt x="4300728" y="181324"/>
                  <a:pt x="4295331" y="180785"/>
                </a:cubicBezTo>
                <a:cubicBezTo>
                  <a:pt x="4295331" y="182404"/>
                  <a:pt x="4295871" y="183483"/>
                  <a:pt x="4295871" y="185102"/>
                </a:cubicBezTo>
                <a:cubicBezTo>
                  <a:pt x="4302347" y="195896"/>
                  <a:pt x="4303966" y="209928"/>
                  <a:pt x="4317998" y="215864"/>
                </a:cubicBezTo>
                <a:cubicBezTo>
                  <a:pt x="4321775" y="217483"/>
                  <a:pt x="4321236" y="223420"/>
                  <a:pt x="4321236" y="227197"/>
                </a:cubicBezTo>
                <a:cubicBezTo>
                  <a:pt x="4320696" y="275230"/>
                  <a:pt x="4320696" y="323801"/>
                  <a:pt x="4320156" y="371833"/>
                </a:cubicBezTo>
                <a:cubicBezTo>
                  <a:pt x="4334188" y="379928"/>
                  <a:pt x="4351998" y="381547"/>
                  <a:pt x="4362791" y="395579"/>
                </a:cubicBezTo>
                <a:cubicBezTo>
                  <a:pt x="4382760" y="410691"/>
                  <a:pt x="4394093" y="431199"/>
                  <a:pt x="4399490" y="454945"/>
                </a:cubicBezTo>
                <a:cubicBezTo>
                  <a:pt x="4406506" y="475453"/>
                  <a:pt x="4406506" y="494881"/>
                  <a:pt x="4395712" y="513770"/>
                </a:cubicBezTo>
                <a:cubicBezTo>
                  <a:pt x="4378982" y="553707"/>
                  <a:pt x="4346601" y="569898"/>
                  <a:pt x="4305585" y="570977"/>
                </a:cubicBezTo>
                <a:cubicBezTo>
                  <a:pt x="4273743" y="571517"/>
                  <a:pt x="4241902" y="569358"/>
                  <a:pt x="4210060" y="569358"/>
                </a:cubicBezTo>
                <a:cubicBezTo>
                  <a:pt x="4199807" y="569358"/>
                  <a:pt x="4187933" y="566120"/>
                  <a:pt x="4178759" y="575295"/>
                </a:cubicBezTo>
                <a:cubicBezTo>
                  <a:pt x="4176060" y="595803"/>
                  <a:pt x="4186314" y="602279"/>
                  <a:pt x="4204664" y="608215"/>
                </a:cubicBezTo>
                <a:cubicBezTo>
                  <a:pt x="4272124" y="629263"/>
                  <a:pt x="4313141" y="698882"/>
                  <a:pt x="4301807" y="767422"/>
                </a:cubicBezTo>
                <a:cubicBezTo>
                  <a:pt x="4289394" y="840820"/>
                  <a:pt x="4228949" y="892090"/>
                  <a:pt x="4155552" y="891550"/>
                </a:cubicBezTo>
                <a:cubicBezTo>
                  <a:pt x="4084853" y="891010"/>
                  <a:pt x="4023869" y="838661"/>
                  <a:pt x="4013075" y="770121"/>
                </a:cubicBezTo>
                <a:cubicBezTo>
                  <a:pt x="4001742" y="697803"/>
                  <a:pt x="4043837" y="628723"/>
                  <a:pt x="4111838" y="607136"/>
                </a:cubicBezTo>
                <a:cubicBezTo>
                  <a:pt x="4117234" y="605517"/>
                  <a:pt x="4122631" y="604977"/>
                  <a:pt x="4128028" y="603898"/>
                </a:cubicBezTo>
                <a:cubicBezTo>
                  <a:pt x="4131266" y="601199"/>
                  <a:pt x="4133425" y="598501"/>
                  <a:pt x="4134504" y="595803"/>
                </a:cubicBezTo>
                <a:cubicBezTo>
                  <a:pt x="4134504" y="593104"/>
                  <a:pt x="4135044" y="590945"/>
                  <a:pt x="4135584" y="588787"/>
                </a:cubicBezTo>
                <a:cubicBezTo>
                  <a:pt x="4135044" y="585009"/>
                  <a:pt x="4134504" y="581231"/>
                  <a:pt x="4132885" y="577993"/>
                </a:cubicBezTo>
                <a:cubicBezTo>
                  <a:pt x="4129108" y="569358"/>
                  <a:pt x="4119393" y="574755"/>
                  <a:pt x="4112377" y="575295"/>
                </a:cubicBezTo>
                <a:cubicBezTo>
                  <a:pt x="4076758" y="578533"/>
                  <a:pt x="4041678" y="586088"/>
                  <a:pt x="4008218" y="600120"/>
                </a:cubicBezTo>
                <a:cubicBezTo>
                  <a:pt x="3996345" y="609295"/>
                  <a:pt x="3986631" y="620628"/>
                  <a:pt x="3976377" y="631422"/>
                </a:cubicBezTo>
                <a:cubicBezTo>
                  <a:pt x="3953170" y="656247"/>
                  <a:pt x="3921329" y="665962"/>
                  <a:pt x="3888408" y="670819"/>
                </a:cubicBezTo>
                <a:cubicBezTo>
                  <a:pt x="3863582" y="679993"/>
                  <a:pt x="3837678" y="681073"/>
                  <a:pt x="3811773" y="684311"/>
                </a:cubicBezTo>
                <a:cubicBezTo>
                  <a:pt x="3804757" y="685390"/>
                  <a:pt x="3797201" y="686470"/>
                  <a:pt x="3789646" y="687549"/>
                </a:cubicBezTo>
                <a:cubicBezTo>
                  <a:pt x="3785868" y="707517"/>
                  <a:pt x="3793963" y="714533"/>
                  <a:pt x="3814471" y="719391"/>
                </a:cubicBezTo>
                <a:cubicBezTo>
                  <a:pt x="3914313" y="742057"/>
                  <a:pt x="3978536" y="835963"/>
                  <a:pt x="3966662" y="936344"/>
                </a:cubicBezTo>
                <a:cubicBezTo>
                  <a:pt x="3955329" y="1036186"/>
                  <a:pt x="3869519" y="1112281"/>
                  <a:pt x="3768598" y="1112821"/>
                </a:cubicBezTo>
                <a:cubicBezTo>
                  <a:pt x="3668756" y="1113361"/>
                  <a:pt x="3581327" y="1037805"/>
                  <a:pt x="3569454" y="939582"/>
                </a:cubicBezTo>
                <a:cubicBezTo>
                  <a:pt x="3556502" y="837042"/>
                  <a:pt x="3619645" y="744216"/>
                  <a:pt x="3719487" y="718851"/>
                </a:cubicBezTo>
                <a:cubicBezTo>
                  <a:pt x="3727042" y="717232"/>
                  <a:pt x="3734598" y="716692"/>
                  <a:pt x="3742153" y="715613"/>
                </a:cubicBezTo>
                <a:cubicBezTo>
                  <a:pt x="3748629" y="689708"/>
                  <a:pt x="3747550" y="688089"/>
                  <a:pt x="3723264" y="689708"/>
                </a:cubicBezTo>
                <a:cubicBezTo>
                  <a:pt x="3686026" y="691867"/>
                  <a:pt x="3648788" y="687549"/>
                  <a:pt x="3611550" y="687549"/>
                </a:cubicBezTo>
                <a:cubicBezTo>
                  <a:pt x="3587803" y="687549"/>
                  <a:pt x="3564597" y="690248"/>
                  <a:pt x="3542470" y="699962"/>
                </a:cubicBezTo>
                <a:cubicBezTo>
                  <a:pt x="3527898" y="706438"/>
                  <a:pt x="3516025" y="716152"/>
                  <a:pt x="3515485" y="733422"/>
                </a:cubicBezTo>
                <a:cubicBezTo>
                  <a:pt x="3510089" y="857010"/>
                  <a:pt x="3513866" y="980059"/>
                  <a:pt x="3564597" y="1095551"/>
                </a:cubicBezTo>
                <a:cubicBezTo>
                  <a:pt x="3610470" y="1199710"/>
                  <a:pt x="3617486" y="1310346"/>
                  <a:pt x="3627740" y="1420981"/>
                </a:cubicBezTo>
                <a:cubicBezTo>
                  <a:pt x="3627740" y="1421521"/>
                  <a:pt x="3627740" y="1421521"/>
                  <a:pt x="3627740" y="1421521"/>
                </a:cubicBezTo>
                <a:cubicBezTo>
                  <a:pt x="3629359" y="1426918"/>
                  <a:pt x="3630439" y="1432855"/>
                  <a:pt x="3632058" y="1438251"/>
                </a:cubicBezTo>
                <a:cubicBezTo>
                  <a:pt x="3647708" y="1450125"/>
                  <a:pt x="3637994" y="1466855"/>
                  <a:pt x="3637994" y="1480886"/>
                </a:cubicBezTo>
                <a:cubicBezTo>
                  <a:pt x="3637994" y="1490601"/>
                  <a:pt x="3624502" y="1486283"/>
                  <a:pt x="3616947" y="1486283"/>
                </a:cubicBezTo>
                <a:cubicBezTo>
                  <a:pt x="3582407" y="1486823"/>
                  <a:pt x="3547867" y="1486283"/>
                  <a:pt x="3513327" y="1486823"/>
                </a:cubicBezTo>
                <a:cubicBezTo>
                  <a:pt x="3500374" y="1487363"/>
                  <a:pt x="3495517" y="1482506"/>
                  <a:pt x="3497136" y="1470093"/>
                </a:cubicBezTo>
                <a:cubicBezTo>
                  <a:pt x="3497676" y="1462537"/>
                  <a:pt x="3497676" y="1454982"/>
                  <a:pt x="3497136" y="1447426"/>
                </a:cubicBezTo>
                <a:cubicBezTo>
                  <a:pt x="3497136" y="1438251"/>
                  <a:pt x="3503073" y="1437712"/>
                  <a:pt x="3509549" y="1438251"/>
                </a:cubicBezTo>
                <a:cubicBezTo>
                  <a:pt x="3509549" y="1428537"/>
                  <a:pt x="3510089" y="1419362"/>
                  <a:pt x="3510628" y="1409648"/>
                </a:cubicBezTo>
                <a:cubicBezTo>
                  <a:pt x="3500374" y="1332473"/>
                  <a:pt x="3484724" y="1255838"/>
                  <a:pt x="3460438" y="1181361"/>
                </a:cubicBezTo>
                <a:cubicBezTo>
                  <a:pt x="3450184" y="1150059"/>
                  <a:pt x="3436692" y="1120916"/>
                  <a:pt x="3419961" y="1092853"/>
                </a:cubicBezTo>
                <a:cubicBezTo>
                  <a:pt x="3387580" y="1038345"/>
                  <a:pt x="3377866" y="976820"/>
                  <a:pt x="3369231" y="914757"/>
                </a:cubicBezTo>
                <a:cubicBezTo>
                  <a:pt x="3367072" y="897487"/>
                  <a:pt x="3364913" y="880217"/>
                  <a:pt x="3364374" y="862947"/>
                </a:cubicBezTo>
                <a:cubicBezTo>
                  <a:pt x="3363834" y="847836"/>
                  <a:pt x="3357898" y="844058"/>
                  <a:pt x="3343866" y="844598"/>
                </a:cubicBezTo>
                <a:cubicBezTo>
                  <a:pt x="3307707" y="845677"/>
                  <a:pt x="3272088" y="845137"/>
                  <a:pt x="3235929" y="845137"/>
                </a:cubicBezTo>
                <a:cubicBezTo>
                  <a:pt x="3207865" y="845137"/>
                  <a:pt x="3187897" y="828947"/>
                  <a:pt x="3187357" y="800883"/>
                </a:cubicBezTo>
                <a:cubicBezTo>
                  <a:pt x="3186817" y="782534"/>
                  <a:pt x="3173865" y="777137"/>
                  <a:pt x="3163071" y="770661"/>
                </a:cubicBezTo>
                <a:cubicBezTo>
                  <a:pt x="3153357" y="764724"/>
                  <a:pt x="3154976" y="776597"/>
                  <a:pt x="3153357" y="780915"/>
                </a:cubicBezTo>
                <a:cubicBezTo>
                  <a:pt x="3139325" y="825709"/>
                  <a:pt x="3126373" y="871042"/>
                  <a:pt x="3111801" y="915836"/>
                </a:cubicBezTo>
                <a:cubicBezTo>
                  <a:pt x="3099928" y="951995"/>
                  <a:pt x="3085896" y="987614"/>
                  <a:pt x="3068087" y="1021075"/>
                </a:cubicBezTo>
                <a:cubicBezTo>
                  <a:pt x="3057832" y="1039424"/>
                  <a:pt x="3042721" y="1053995"/>
                  <a:pt x="3028150" y="1069646"/>
                </a:cubicBezTo>
                <a:cubicBezTo>
                  <a:pt x="3009261" y="1090154"/>
                  <a:pt x="2989832" y="1085297"/>
                  <a:pt x="2969324" y="1085837"/>
                </a:cubicBezTo>
                <a:cubicBezTo>
                  <a:pt x="2739418" y="1091234"/>
                  <a:pt x="2508973" y="1089615"/>
                  <a:pt x="2278527" y="1086916"/>
                </a:cubicBezTo>
                <a:cubicBezTo>
                  <a:pt x="2237511" y="1086377"/>
                  <a:pt x="2213225" y="1066948"/>
                  <a:pt x="2193257" y="1037805"/>
                </a:cubicBezTo>
                <a:cubicBezTo>
                  <a:pt x="2172749" y="1008122"/>
                  <a:pt x="2160336" y="973582"/>
                  <a:pt x="2147923" y="940122"/>
                </a:cubicBezTo>
                <a:cubicBezTo>
                  <a:pt x="2128495" y="888852"/>
                  <a:pt x="2112844" y="836502"/>
                  <a:pt x="2098272" y="784153"/>
                </a:cubicBezTo>
                <a:cubicBezTo>
                  <a:pt x="2096653" y="778756"/>
                  <a:pt x="2095034" y="773899"/>
                  <a:pt x="2092875" y="767422"/>
                </a:cubicBezTo>
                <a:cubicBezTo>
                  <a:pt x="2076685" y="776597"/>
                  <a:pt x="2063193" y="783073"/>
                  <a:pt x="2062113" y="805200"/>
                </a:cubicBezTo>
                <a:cubicBezTo>
                  <a:pt x="2060494" y="829486"/>
                  <a:pt x="2039986" y="844598"/>
                  <a:pt x="2015161" y="844598"/>
                </a:cubicBezTo>
                <a:cubicBezTo>
                  <a:pt x="1978462" y="844598"/>
                  <a:pt x="1941763" y="845137"/>
                  <a:pt x="1905065" y="844058"/>
                </a:cubicBezTo>
                <a:cubicBezTo>
                  <a:pt x="1891033" y="844058"/>
                  <a:pt x="1886176" y="847836"/>
                  <a:pt x="1885097" y="862407"/>
                </a:cubicBezTo>
                <a:cubicBezTo>
                  <a:pt x="1881858" y="914217"/>
                  <a:pt x="1874843" y="965487"/>
                  <a:pt x="1860811" y="1015678"/>
                </a:cubicBezTo>
                <a:cubicBezTo>
                  <a:pt x="1852176" y="1045360"/>
                  <a:pt x="1839763" y="1073964"/>
                  <a:pt x="1824112" y="1100948"/>
                </a:cubicBezTo>
                <a:cubicBezTo>
                  <a:pt x="1784175" y="1169488"/>
                  <a:pt x="1768524" y="1246123"/>
                  <a:pt x="1752334" y="1322759"/>
                </a:cubicBezTo>
                <a:cubicBezTo>
                  <a:pt x="1744778" y="1359457"/>
                  <a:pt x="1741000" y="1396696"/>
                  <a:pt x="1736143" y="1433394"/>
                </a:cubicBezTo>
                <a:cubicBezTo>
                  <a:pt x="1737223" y="1434474"/>
                  <a:pt x="1738842" y="1436093"/>
                  <a:pt x="1740461" y="1437172"/>
                </a:cubicBezTo>
                <a:cubicBezTo>
                  <a:pt x="1748016" y="1436093"/>
                  <a:pt x="1753953" y="1437172"/>
                  <a:pt x="1753413" y="1447426"/>
                </a:cubicBezTo>
                <a:cubicBezTo>
                  <a:pt x="1752874" y="1455521"/>
                  <a:pt x="1752874" y="1464156"/>
                  <a:pt x="1753413" y="1472251"/>
                </a:cubicBezTo>
                <a:cubicBezTo>
                  <a:pt x="1753953" y="1481966"/>
                  <a:pt x="1749635" y="1485204"/>
                  <a:pt x="1739921" y="1485204"/>
                </a:cubicBezTo>
                <a:cubicBezTo>
                  <a:pt x="1701604" y="1484664"/>
                  <a:pt x="1662746" y="1484664"/>
                  <a:pt x="1624429" y="1485204"/>
                </a:cubicBezTo>
                <a:cubicBezTo>
                  <a:pt x="1614714" y="1485204"/>
                  <a:pt x="1609317" y="1481426"/>
                  <a:pt x="1611476" y="1471712"/>
                </a:cubicBezTo>
                <a:cubicBezTo>
                  <a:pt x="1613635" y="1459839"/>
                  <a:pt x="1604460" y="1445807"/>
                  <a:pt x="1617952" y="1436093"/>
                </a:cubicBezTo>
                <a:cubicBezTo>
                  <a:pt x="1619571" y="1426378"/>
                  <a:pt x="1621190" y="1416664"/>
                  <a:pt x="1622809" y="1406950"/>
                </a:cubicBezTo>
                <a:cubicBezTo>
                  <a:pt x="1627667" y="1324917"/>
                  <a:pt x="1636841" y="1243425"/>
                  <a:pt x="1657889" y="1163552"/>
                </a:cubicBezTo>
                <a:cubicBezTo>
                  <a:pt x="1669762" y="1119297"/>
                  <a:pt x="1692969" y="1079361"/>
                  <a:pt x="1706461" y="1035646"/>
                </a:cubicBezTo>
                <a:cubicBezTo>
                  <a:pt x="1736683" y="936884"/>
                  <a:pt x="1737223" y="835423"/>
                  <a:pt x="1735064" y="733962"/>
                </a:cubicBezTo>
                <a:cubicBezTo>
                  <a:pt x="1734524" y="713454"/>
                  <a:pt x="1721572" y="702660"/>
                  <a:pt x="1704302" y="696184"/>
                </a:cubicBezTo>
                <a:cubicBezTo>
                  <a:pt x="1674619" y="684311"/>
                  <a:pt x="1643857" y="684851"/>
                  <a:pt x="1612555" y="685930"/>
                </a:cubicBezTo>
                <a:cubicBezTo>
                  <a:pt x="1584492" y="687009"/>
                  <a:pt x="1555889" y="687549"/>
                  <a:pt x="1527825" y="687549"/>
                </a:cubicBezTo>
                <a:cubicBezTo>
                  <a:pt x="1503539" y="687549"/>
                  <a:pt x="1502460" y="688628"/>
                  <a:pt x="1508936" y="713994"/>
                </a:cubicBezTo>
                <a:cubicBezTo>
                  <a:pt x="1588270" y="724787"/>
                  <a:pt x="1643318" y="768502"/>
                  <a:pt x="1670302" y="842439"/>
                </a:cubicBezTo>
                <a:cubicBezTo>
                  <a:pt x="1699445" y="921233"/>
                  <a:pt x="1682715" y="993011"/>
                  <a:pt x="1624429" y="1052916"/>
                </a:cubicBezTo>
                <a:cubicBezTo>
                  <a:pt x="1564524" y="1113900"/>
                  <a:pt x="1472777" y="1128472"/>
                  <a:pt x="1396681" y="1091773"/>
                </a:cubicBezTo>
                <a:cubicBezTo>
                  <a:pt x="1320046" y="1054535"/>
                  <a:pt x="1275252" y="974122"/>
                  <a:pt x="1284427" y="889391"/>
                </a:cubicBezTo>
                <a:cubicBezTo>
                  <a:pt x="1293062" y="805740"/>
                  <a:pt x="1354586" y="735041"/>
                  <a:pt x="1438237" y="717232"/>
                </a:cubicBezTo>
                <a:cubicBezTo>
                  <a:pt x="1459285" y="712914"/>
                  <a:pt x="1464142" y="703740"/>
                  <a:pt x="1461444" y="685930"/>
                </a:cubicBezTo>
                <a:cubicBezTo>
                  <a:pt x="1427983" y="679454"/>
                  <a:pt x="1393983" y="680533"/>
                  <a:pt x="1361602" y="669200"/>
                </a:cubicBezTo>
                <a:cubicBezTo>
                  <a:pt x="1323284" y="662724"/>
                  <a:pt x="1287125" y="651930"/>
                  <a:pt x="1262839" y="617930"/>
                </a:cubicBezTo>
                <a:cubicBezTo>
                  <a:pt x="1257443" y="610374"/>
                  <a:pt x="1248808" y="604977"/>
                  <a:pt x="1241792" y="598501"/>
                </a:cubicBezTo>
                <a:cubicBezTo>
                  <a:pt x="1208331" y="583929"/>
                  <a:pt x="1173791" y="575834"/>
                  <a:pt x="1137633" y="573136"/>
                </a:cubicBezTo>
                <a:cubicBezTo>
                  <a:pt x="1130617" y="572596"/>
                  <a:pt x="1120363" y="567199"/>
                  <a:pt x="1117124" y="575834"/>
                </a:cubicBezTo>
                <a:cubicBezTo>
                  <a:pt x="1113886" y="583929"/>
                  <a:pt x="1111728" y="594723"/>
                  <a:pt x="1122521" y="601739"/>
                </a:cubicBezTo>
                <a:cubicBezTo>
                  <a:pt x="1184045" y="610914"/>
                  <a:pt x="1234236" y="667041"/>
                  <a:pt x="1238554" y="732343"/>
                </a:cubicBezTo>
                <a:cubicBezTo>
                  <a:pt x="1242871" y="801962"/>
                  <a:pt x="1199696" y="864566"/>
                  <a:pt x="1133855" y="883455"/>
                </a:cubicBezTo>
                <a:cubicBezTo>
                  <a:pt x="1057219" y="905582"/>
                  <a:pt x="976267" y="861867"/>
                  <a:pt x="953060" y="785232"/>
                </a:cubicBezTo>
                <a:cubicBezTo>
                  <a:pt x="930393" y="709136"/>
                  <a:pt x="971949" y="627644"/>
                  <a:pt x="1048045" y="604977"/>
                </a:cubicBezTo>
                <a:cubicBezTo>
                  <a:pt x="1066934" y="599041"/>
                  <a:pt x="1073410" y="590945"/>
                  <a:pt x="1071791" y="572596"/>
                </a:cubicBezTo>
                <a:cubicBezTo>
                  <a:pt x="1062616" y="563421"/>
                  <a:pt x="1050743" y="566660"/>
                  <a:pt x="1040489" y="566660"/>
                </a:cubicBezTo>
                <a:cubicBezTo>
                  <a:pt x="1009187" y="566660"/>
                  <a:pt x="977346" y="569358"/>
                  <a:pt x="945505" y="568279"/>
                </a:cubicBezTo>
                <a:cubicBezTo>
                  <a:pt x="904488" y="567199"/>
                  <a:pt x="871568" y="551548"/>
                  <a:pt x="854837" y="511612"/>
                </a:cubicBezTo>
                <a:cubicBezTo>
                  <a:pt x="843504" y="491104"/>
                  <a:pt x="843504" y="470056"/>
                  <a:pt x="851599" y="448468"/>
                </a:cubicBezTo>
                <a:cubicBezTo>
                  <a:pt x="855917" y="427960"/>
                  <a:pt x="866711" y="411230"/>
                  <a:pt x="882361" y="397738"/>
                </a:cubicBezTo>
                <a:cubicBezTo>
                  <a:pt x="894234" y="381547"/>
                  <a:pt x="913663" y="377770"/>
                  <a:pt x="929854" y="369135"/>
                </a:cubicBezTo>
                <a:cubicBezTo>
                  <a:pt x="929314" y="321642"/>
                  <a:pt x="928774" y="274150"/>
                  <a:pt x="928774" y="226658"/>
                </a:cubicBezTo>
                <a:cubicBezTo>
                  <a:pt x="928774" y="220721"/>
                  <a:pt x="928774" y="215324"/>
                  <a:pt x="936330" y="211547"/>
                </a:cubicBezTo>
                <a:cubicBezTo>
                  <a:pt x="948203" y="206150"/>
                  <a:pt x="949822" y="193197"/>
                  <a:pt x="955219" y="182943"/>
                </a:cubicBezTo>
                <a:cubicBezTo>
                  <a:pt x="947124" y="174848"/>
                  <a:pt x="936870" y="174308"/>
                  <a:pt x="926076" y="174308"/>
                </a:cubicBezTo>
                <a:cubicBezTo>
                  <a:pt x="852679" y="174308"/>
                  <a:pt x="779282" y="173769"/>
                  <a:pt x="705884" y="174848"/>
                </a:cubicBezTo>
                <a:cubicBezTo>
                  <a:pt x="679979" y="174848"/>
                  <a:pt x="269279" y="165134"/>
                  <a:pt x="208295" y="170531"/>
                </a:cubicBezTo>
                <a:cubicBezTo>
                  <a:pt x="147310" y="175927"/>
                  <a:pt x="85786" y="173229"/>
                  <a:pt x="24802" y="174308"/>
                </a:cubicBezTo>
                <a:cubicBezTo>
                  <a:pt x="18325" y="174308"/>
                  <a:pt x="10770" y="177007"/>
                  <a:pt x="8071" y="167292"/>
                </a:cubicBezTo>
                <a:cubicBezTo>
                  <a:pt x="6992" y="162435"/>
                  <a:pt x="-3262" y="161896"/>
                  <a:pt x="1055" y="154340"/>
                </a:cubicBezTo>
                <a:cubicBezTo>
                  <a:pt x="4294" y="149483"/>
                  <a:pt x="10230" y="151642"/>
                  <a:pt x="14548" y="151102"/>
                </a:cubicBezTo>
                <a:cubicBezTo>
                  <a:pt x="48548" y="145165"/>
                  <a:pt x="82548" y="138689"/>
                  <a:pt x="116548" y="132753"/>
                </a:cubicBezTo>
                <a:cubicBezTo>
                  <a:pt x="116548" y="132753"/>
                  <a:pt x="477058" y="81482"/>
                  <a:pt x="519153" y="75006"/>
                </a:cubicBezTo>
                <a:cubicBezTo>
                  <a:pt x="519153" y="75006"/>
                  <a:pt x="665948" y="57197"/>
                  <a:pt x="692932" y="58276"/>
                </a:cubicBezTo>
                <a:cubicBezTo>
                  <a:pt x="756615" y="60435"/>
                  <a:pt x="820837" y="63673"/>
                  <a:pt x="884520" y="66371"/>
                </a:cubicBezTo>
                <a:cubicBezTo>
                  <a:pt x="902869" y="64752"/>
                  <a:pt x="920679" y="67990"/>
                  <a:pt x="938489" y="70149"/>
                </a:cubicBezTo>
                <a:cubicBezTo>
                  <a:pt x="954679" y="69609"/>
                  <a:pt x="970870" y="69070"/>
                  <a:pt x="987060" y="73387"/>
                </a:cubicBezTo>
                <a:cubicBezTo>
                  <a:pt x="994616" y="75546"/>
                  <a:pt x="1002171" y="73927"/>
                  <a:pt x="1008648" y="69609"/>
                </a:cubicBezTo>
                <a:cubicBezTo>
                  <a:pt x="1014720" y="29538"/>
                  <a:pt x="1047506" y="2520"/>
                  <a:pt x="1086287" y="167"/>
                </a:cubicBezTo>
                <a:close/>
              </a:path>
            </a:pathLst>
          </a:custGeom>
          <a:solidFill>
            <a:schemeClr val="accent1"/>
          </a:solidFill>
          <a:ln w="5394" cap="flat">
            <a:noFill/>
            <a:prstDash val="solid"/>
            <a:miter/>
          </a:ln>
        </p:spPr>
        <p:txBody>
          <a:bodyPr rtlCol="0" anchor="ctr"/>
          <a:lstStyle/>
          <a:p>
            <a:endParaRPr lang="en-US"/>
          </a:p>
        </p:txBody>
      </p:sp>
      <p:sp>
        <p:nvSpPr>
          <p:cNvPr id="52" name="Trapezoid 13">
            <a:extLst>
              <a:ext uri="{FF2B5EF4-FFF2-40B4-BE49-F238E27FC236}">
                <a16:creationId xmlns:a16="http://schemas.microsoft.com/office/drawing/2014/main" id="{17B34F36-C02B-4991-90AB-6A88957FEC68}"/>
              </a:ext>
            </a:extLst>
          </p:cNvPr>
          <p:cNvSpPr/>
          <p:nvPr/>
        </p:nvSpPr>
        <p:spPr>
          <a:xfrm>
            <a:off x="696238" y="1884593"/>
            <a:ext cx="540339" cy="456890"/>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3" name="Rounded Rectangle 7">
            <a:extLst>
              <a:ext uri="{FF2B5EF4-FFF2-40B4-BE49-F238E27FC236}">
                <a16:creationId xmlns:a16="http://schemas.microsoft.com/office/drawing/2014/main" id="{0D05F0C1-29EF-4EE1-A528-86BD726C80A4}"/>
              </a:ext>
            </a:extLst>
          </p:cNvPr>
          <p:cNvSpPr/>
          <p:nvPr/>
        </p:nvSpPr>
        <p:spPr>
          <a:xfrm>
            <a:off x="6008468" y="5100250"/>
            <a:ext cx="284112" cy="491678"/>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4" name="Rectangle 18">
            <a:extLst>
              <a:ext uri="{FF2B5EF4-FFF2-40B4-BE49-F238E27FC236}">
                <a16:creationId xmlns:a16="http://schemas.microsoft.com/office/drawing/2014/main" id="{9D7EAF92-1D40-41F6-8715-AB4A19EB785C}"/>
              </a:ext>
            </a:extLst>
          </p:cNvPr>
          <p:cNvSpPr/>
          <p:nvPr/>
        </p:nvSpPr>
        <p:spPr>
          <a:xfrm>
            <a:off x="5893397" y="3025902"/>
            <a:ext cx="514255" cy="408586"/>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5" name="Rounded Rectangle 25">
            <a:extLst>
              <a:ext uri="{FF2B5EF4-FFF2-40B4-BE49-F238E27FC236}">
                <a16:creationId xmlns:a16="http://schemas.microsoft.com/office/drawing/2014/main" id="{456842C7-BBA9-4CF0-AD32-B4B939E10501}"/>
              </a:ext>
            </a:extLst>
          </p:cNvPr>
          <p:cNvSpPr/>
          <p:nvPr/>
        </p:nvSpPr>
        <p:spPr>
          <a:xfrm>
            <a:off x="809830" y="4067981"/>
            <a:ext cx="313154" cy="440323"/>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nvGrpSpPr>
          <p:cNvPr id="60" name="Group 59">
            <a:extLst>
              <a:ext uri="{FF2B5EF4-FFF2-40B4-BE49-F238E27FC236}">
                <a16:creationId xmlns:a16="http://schemas.microsoft.com/office/drawing/2014/main" id="{FFD13B2A-1379-432C-A9C7-590B4D92E762}"/>
              </a:ext>
            </a:extLst>
          </p:cNvPr>
          <p:cNvGrpSpPr/>
          <p:nvPr/>
        </p:nvGrpSpPr>
        <p:grpSpPr>
          <a:xfrm>
            <a:off x="1522304" y="1737589"/>
            <a:ext cx="3933092" cy="869319"/>
            <a:chOff x="1522304" y="1737589"/>
            <a:chExt cx="3933092" cy="869319"/>
          </a:xfrm>
        </p:grpSpPr>
        <p:grpSp>
          <p:nvGrpSpPr>
            <p:cNvPr id="33" name="Group 32">
              <a:extLst>
                <a:ext uri="{FF2B5EF4-FFF2-40B4-BE49-F238E27FC236}">
                  <a16:creationId xmlns:a16="http://schemas.microsoft.com/office/drawing/2014/main" id="{4685BAF4-8C4A-44CD-B068-078D238474D1}"/>
                </a:ext>
              </a:extLst>
            </p:cNvPr>
            <p:cNvGrpSpPr/>
            <p:nvPr/>
          </p:nvGrpSpPr>
          <p:grpSpPr>
            <a:xfrm>
              <a:off x="1522304" y="1737589"/>
              <a:ext cx="3933092" cy="869319"/>
              <a:chOff x="1985513" y="4307149"/>
              <a:chExt cx="2380861" cy="869319"/>
            </a:xfrm>
          </p:grpSpPr>
          <p:sp>
            <p:nvSpPr>
              <p:cNvPr id="34" name="TextBox 33">
                <a:extLst>
                  <a:ext uri="{FF2B5EF4-FFF2-40B4-BE49-F238E27FC236}">
                    <a16:creationId xmlns:a16="http://schemas.microsoft.com/office/drawing/2014/main" id="{94B8C59E-1B33-48A6-8DDE-4E68C85D272E}"/>
                  </a:ext>
                </a:extLst>
              </p:cNvPr>
              <p:cNvSpPr txBox="1"/>
              <p:nvPr/>
            </p:nvSpPr>
            <p:spPr>
              <a:xfrm>
                <a:off x="2004348" y="4714803"/>
                <a:ext cx="2346637" cy="461665"/>
              </a:xfrm>
              <a:prstGeom prst="rect">
                <a:avLst/>
              </a:prstGeom>
              <a:noFill/>
            </p:spPr>
            <p:txBody>
              <a:bodyPr wrap="square" rtlCol="0">
                <a:spAutoFit/>
              </a:bodyPr>
              <a:lstStyle/>
              <a:p>
                <a:r>
                  <a:rPr lang="es-MX" altLang="ko-KR" sz="1200" dirty="0">
                    <a:solidFill>
                      <a:schemeClr val="tx1">
                        <a:lumMod val="75000"/>
                        <a:lumOff val="25000"/>
                      </a:schemeClr>
                    </a:solidFill>
                    <a:cs typeface="Arial" pitchFamily="34" charset="0"/>
                  </a:rPr>
                  <a:t>Almacenan datos como pares clave-valor. Ejemplos: Redis, </a:t>
                </a:r>
                <a:r>
                  <a:rPr lang="es-MX" altLang="ko-KR" sz="1200" dirty="0" err="1">
                    <a:solidFill>
                      <a:schemeClr val="tx1">
                        <a:lumMod val="75000"/>
                        <a:lumOff val="25000"/>
                      </a:schemeClr>
                    </a:solidFill>
                    <a:cs typeface="Arial" pitchFamily="34" charset="0"/>
                  </a:rPr>
                  <a:t>DynamoDB</a:t>
                </a:r>
                <a:endParaRPr lang="en-US" altLang="ko-KR" sz="1200" dirty="0">
                  <a:solidFill>
                    <a:schemeClr val="tx1">
                      <a:lumMod val="75000"/>
                      <a:lumOff val="25000"/>
                    </a:schemeClr>
                  </a:solidFill>
                  <a:cs typeface="Arial" pitchFamily="34" charset="0"/>
                </a:endParaRPr>
              </a:p>
            </p:txBody>
          </p:sp>
          <p:sp>
            <p:nvSpPr>
              <p:cNvPr id="35" name="TextBox 34">
                <a:extLst>
                  <a:ext uri="{FF2B5EF4-FFF2-40B4-BE49-F238E27FC236}">
                    <a16:creationId xmlns:a16="http://schemas.microsoft.com/office/drawing/2014/main" id="{4714DABC-3B46-402B-BAA3-053C2DAEC473}"/>
                  </a:ext>
                </a:extLst>
              </p:cNvPr>
              <p:cNvSpPr txBox="1"/>
              <p:nvPr/>
            </p:nvSpPr>
            <p:spPr>
              <a:xfrm>
                <a:off x="1985513" y="4307149"/>
                <a:ext cx="2380861" cy="338554"/>
              </a:xfrm>
              <a:prstGeom prst="rect">
                <a:avLst/>
              </a:prstGeom>
              <a:noFill/>
            </p:spPr>
            <p:txBody>
              <a:bodyPr wrap="square" rtlCol="0">
                <a:spAutoFit/>
              </a:bodyPr>
              <a:lstStyle/>
              <a:p>
                <a:r>
                  <a:rPr lang="en-US" altLang="ko-KR" sz="1600" b="1" dirty="0">
                    <a:solidFill>
                      <a:schemeClr val="accent1"/>
                    </a:solidFill>
                    <a:ea typeface="FZShuTi" pitchFamily="2" charset="-122"/>
                    <a:cs typeface="Arial" pitchFamily="34" charset="0"/>
                  </a:rPr>
                  <a:t>CLAVE-VALOR</a:t>
                </a:r>
                <a:endParaRPr lang="ko-KR" altLang="en-US" sz="1600" b="1" dirty="0">
                  <a:solidFill>
                    <a:schemeClr val="accent1"/>
                  </a:solidFill>
                  <a:cs typeface="Arial" pitchFamily="34" charset="0"/>
                </a:endParaRPr>
              </a:p>
            </p:txBody>
          </p:sp>
        </p:grpSp>
        <p:cxnSp>
          <p:nvCxnSpPr>
            <p:cNvPr id="56" name="Straight Connector 55">
              <a:extLst>
                <a:ext uri="{FF2B5EF4-FFF2-40B4-BE49-F238E27FC236}">
                  <a16:creationId xmlns:a16="http://schemas.microsoft.com/office/drawing/2014/main" id="{B1167911-72C6-47B2-BCBD-6B29008FDF50}"/>
                </a:ext>
              </a:extLst>
            </p:cNvPr>
            <p:cNvCxnSpPr>
              <a:cxnSpLocks/>
            </p:cNvCxnSpPr>
            <p:nvPr/>
          </p:nvCxnSpPr>
          <p:spPr>
            <a:xfrm flipV="1">
              <a:off x="1522304" y="2085349"/>
              <a:ext cx="3907670" cy="37512"/>
            </a:xfrm>
            <a:prstGeom prst="line">
              <a:avLst/>
            </a:prstGeom>
            <a:ln w="19050">
              <a:solidFill>
                <a:schemeClr val="accent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sp>
        <p:nvSpPr>
          <p:cNvPr id="6" name="CuadroTexto 5">
            <a:extLst>
              <a:ext uri="{FF2B5EF4-FFF2-40B4-BE49-F238E27FC236}">
                <a16:creationId xmlns:a16="http://schemas.microsoft.com/office/drawing/2014/main" id="{F07DD581-C542-CB07-18DC-5E4095E405BC}"/>
              </a:ext>
            </a:extLst>
          </p:cNvPr>
          <p:cNvSpPr txBox="1"/>
          <p:nvPr/>
        </p:nvSpPr>
        <p:spPr>
          <a:xfrm>
            <a:off x="178302" y="1088654"/>
            <a:ext cx="12022218" cy="400110"/>
          </a:xfrm>
          <a:prstGeom prst="rect">
            <a:avLst/>
          </a:prstGeom>
          <a:noFill/>
        </p:spPr>
        <p:txBody>
          <a:bodyPr wrap="square">
            <a:spAutoFit/>
          </a:bodyPr>
          <a:lstStyle/>
          <a:p>
            <a:r>
              <a:rPr lang="es-MX" sz="20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Hay varios tipos de bases de datos NoSQL, cada una diseñada para satisfacer necesidades específicas. </a:t>
            </a:r>
            <a:endParaRPr lang="es-MX" sz="2000" b="1" dirty="0">
              <a:solidFill>
                <a:schemeClr val="accent1">
                  <a:lumMod val="50000"/>
                </a:schemeClr>
              </a:solidFill>
            </a:endParaRPr>
          </a:p>
        </p:txBody>
      </p:sp>
    </p:spTree>
    <p:extLst>
      <p:ext uri="{BB962C8B-B14F-4D97-AF65-F5344CB8AC3E}">
        <p14:creationId xmlns:p14="http://schemas.microsoft.com/office/powerpoint/2010/main" val="2737942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a:extLst>
              <a:ext uri="{FF2B5EF4-FFF2-40B4-BE49-F238E27FC236}">
                <a16:creationId xmlns:a16="http://schemas.microsoft.com/office/drawing/2014/main" id="{BE2E35EF-F76E-A848-3830-F8B181F79299}"/>
              </a:ext>
            </a:extLst>
          </p:cNvPr>
          <p:cNvSpPr>
            <a:spLocks noGrp="1"/>
          </p:cNvSpPr>
          <p:nvPr>
            <p:ph type="body" sz="quarter" idx="43"/>
          </p:nvPr>
        </p:nvSpPr>
        <p:spPr>
          <a:xfrm>
            <a:off x="296719" y="217488"/>
            <a:ext cx="11350625" cy="723900"/>
          </a:xfrm>
        </p:spPr>
        <p:txBody>
          <a:bodyPr/>
          <a:lstStyle/>
          <a:p>
            <a:r>
              <a:rPr lang="es-MX" sz="4800" dirty="0"/>
              <a:t>Bases de Datos NoSQL</a:t>
            </a:r>
            <a:endParaRPr lang="en-US" sz="4800" dirty="0"/>
          </a:p>
        </p:txBody>
      </p:sp>
      <p:sp>
        <p:nvSpPr>
          <p:cNvPr id="7" name="CuadroTexto 6">
            <a:extLst>
              <a:ext uri="{FF2B5EF4-FFF2-40B4-BE49-F238E27FC236}">
                <a16:creationId xmlns:a16="http://schemas.microsoft.com/office/drawing/2014/main" id="{6F0118AC-AD81-E92C-556C-AE387021885B}"/>
              </a:ext>
            </a:extLst>
          </p:cNvPr>
          <p:cNvSpPr txBox="1"/>
          <p:nvPr/>
        </p:nvSpPr>
        <p:spPr>
          <a:xfrm>
            <a:off x="296719" y="1315241"/>
            <a:ext cx="7028872" cy="1893403"/>
          </a:xfrm>
          <a:prstGeom prst="rect">
            <a:avLst/>
          </a:prstGeom>
          <a:noFill/>
        </p:spPr>
        <p:txBody>
          <a:bodyPr wrap="square">
            <a:spAutoFit/>
          </a:bodyPr>
          <a:lstStyle/>
          <a:p>
            <a:pPr>
              <a:lnSpc>
                <a:spcPct val="107000"/>
              </a:lnSpc>
              <a:spcAft>
                <a:spcPts val="800"/>
              </a:spcAft>
            </a:pPr>
            <a:r>
              <a:rPr lang="es-MX" sz="2000" b="1" kern="100" dirty="0">
                <a:effectLst/>
                <a:latin typeface="Helvetica" panose="00000500000000000000" pitchFamily="50" charset="0"/>
                <a:ea typeface="Helvetica" panose="00000500000000000000" pitchFamily="50" charset="0"/>
                <a:cs typeface="Times New Roman" panose="02020603050405020304" pitchFamily="18" charset="0"/>
              </a:rPr>
              <a:t>MongoDB</a:t>
            </a:r>
            <a:r>
              <a:rPr lang="es-MX" sz="2000" kern="100" dirty="0">
                <a:effectLst/>
                <a:latin typeface="Helvetica" panose="00000500000000000000" pitchFamily="50" charset="0"/>
                <a:ea typeface="Helvetica" panose="00000500000000000000" pitchFamily="50" charset="0"/>
                <a:cs typeface="Times New Roman" panose="02020603050405020304" pitchFamily="18" charset="0"/>
              </a:rPr>
              <a:t>:</a:t>
            </a:r>
          </a:p>
          <a:p>
            <a:pPr>
              <a:lnSpc>
                <a:spcPct val="107000"/>
              </a:lnSpc>
              <a:spcAft>
                <a:spcPts val="800"/>
              </a:spcAft>
            </a:pPr>
            <a:r>
              <a:rPr lang="es-MX" sz="1800" kern="100" dirty="0">
                <a:effectLst/>
                <a:latin typeface="+mj-lt"/>
                <a:ea typeface="Calibri" panose="020F0502020204030204" pitchFamily="34" charset="0"/>
                <a:cs typeface="Times New Roman" panose="02020603050405020304" pitchFamily="18" charset="0"/>
              </a:rPr>
              <a:t> </a:t>
            </a:r>
          </a:p>
          <a:p>
            <a:pPr>
              <a:lnSpc>
                <a:spcPct val="107000"/>
              </a:lnSpc>
              <a:spcAft>
                <a:spcPts val="800"/>
              </a:spcAft>
            </a:pPr>
            <a:r>
              <a:rPr lang="es-MX" sz="1800" b="1" kern="100" dirty="0">
                <a:effectLst/>
                <a:latin typeface="+mj-lt"/>
                <a:ea typeface="Calibri" panose="020F0502020204030204" pitchFamily="34" charset="0"/>
                <a:cs typeface="Times New Roman" panose="02020603050405020304" pitchFamily="18" charset="0"/>
              </a:rPr>
              <a:t>Tipo</a:t>
            </a:r>
            <a:r>
              <a:rPr lang="es-MX" sz="1800" kern="100" dirty="0">
                <a:effectLst/>
                <a:latin typeface="+mj-lt"/>
                <a:ea typeface="Calibri" panose="020F0502020204030204" pitchFamily="34" charset="0"/>
                <a:cs typeface="Times New Roman" panose="02020603050405020304" pitchFamily="18" charset="0"/>
              </a:rPr>
              <a:t>: Base de datos de documentos (</a:t>
            </a:r>
            <a:r>
              <a:rPr lang="es-MX" sz="1800" kern="100" dirty="0" err="1">
                <a:effectLst/>
                <a:latin typeface="+mj-lt"/>
                <a:ea typeface="Calibri" panose="020F0502020204030204" pitchFamily="34" charset="0"/>
                <a:cs typeface="Times New Roman" panose="02020603050405020304" pitchFamily="18" charset="0"/>
              </a:rPr>
              <a:t>Document</a:t>
            </a:r>
            <a:r>
              <a:rPr lang="es-MX" sz="1800" kern="100" dirty="0">
                <a:effectLst/>
                <a:latin typeface="+mj-lt"/>
                <a:ea typeface="Calibri" panose="020F0502020204030204" pitchFamily="34" charset="0"/>
                <a:cs typeface="Times New Roman" panose="02020603050405020304" pitchFamily="18" charset="0"/>
              </a:rPr>
              <a:t> Store).</a:t>
            </a:r>
          </a:p>
          <a:p>
            <a:pPr>
              <a:lnSpc>
                <a:spcPct val="107000"/>
              </a:lnSpc>
              <a:spcAft>
                <a:spcPts val="800"/>
              </a:spcAft>
            </a:pPr>
            <a:r>
              <a:rPr lang="es-MX" sz="1800" b="1" kern="100" dirty="0">
                <a:effectLst/>
                <a:latin typeface="+mj-lt"/>
                <a:ea typeface="Calibri" panose="020F0502020204030204" pitchFamily="34" charset="0"/>
                <a:cs typeface="Times New Roman" panose="02020603050405020304" pitchFamily="18" charset="0"/>
              </a:rPr>
              <a:t>Características</a:t>
            </a:r>
            <a:r>
              <a:rPr lang="es-MX" sz="1800" kern="100" dirty="0">
                <a:effectLst/>
                <a:latin typeface="+mj-lt"/>
                <a:ea typeface="Calibri" panose="020F0502020204030204" pitchFamily="34" charset="0"/>
                <a:cs typeface="Times New Roman" panose="02020603050405020304" pitchFamily="18" charset="0"/>
              </a:rPr>
              <a:t>: Almacena datos en documentos BSON (formato binario JSON). Es muy utilizado en aplicaciones web y móviles.</a:t>
            </a:r>
          </a:p>
        </p:txBody>
      </p:sp>
      <p:pic>
        <p:nvPicPr>
          <p:cNvPr id="2050" name="Picture 2" descr="How to get started with MongoDB in 10 minutes | by Navindu Jayatilake |  We've moved to freeCodeCamp.org/news | Medium">
            <a:extLst>
              <a:ext uri="{FF2B5EF4-FFF2-40B4-BE49-F238E27FC236}">
                <a16:creationId xmlns:a16="http://schemas.microsoft.com/office/drawing/2014/main" id="{F4B00C17-51E9-AC9D-2A96-9B7E96B645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1129" y="1285875"/>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32621CF1-2CF0-29C7-F2AC-FA6C5BFCB722}"/>
              </a:ext>
            </a:extLst>
          </p:cNvPr>
          <p:cNvSpPr txBox="1"/>
          <p:nvPr/>
        </p:nvSpPr>
        <p:spPr>
          <a:xfrm>
            <a:off x="5153891" y="3707357"/>
            <a:ext cx="6917602" cy="2189767"/>
          </a:xfrm>
          <a:prstGeom prst="rect">
            <a:avLst/>
          </a:prstGeom>
          <a:noFill/>
        </p:spPr>
        <p:txBody>
          <a:bodyPr wrap="square">
            <a:spAutoFit/>
          </a:bodyPr>
          <a:lstStyle/>
          <a:p>
            <a:pPr>
              <a:lnSpc>
                <a:spcPct val="107000"/>
              </a:lnSpc>
              <a:spcAft>
                <a:spcPts val="800"/>
              </a:spcAft>
            </a:pPr>
            <a:r>
              <a:rPr lang="es-MX" sz="2000" b="1" kern="100" dirty="0" err="1">
                <a:latin typeface="Helvetica" panose="00000500000000000000" pitchFamily="50" charset="0"/>
                <a:ea typeface="Helvetica" panose="00000500000000000000" pitchFamily="50" charset="0"/>
                <a:cs typeface="Times New Roman" panose="02020603050405020304" pitchFamily="18" charset="0"/>
              </a:rPr>
              <a:t>Cassandra</a:t>
            </a: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s-MX" b="1" kern="100" dirty="0">
                <a:latin typeface="+mj-lt"/>
                <a:ea typeface="Calibri" panose="020F0502020204030204" pitchFamily="34" charset="0"/>
                <a:cs typeface="Times New Roman" panose="02020603050405020304" pitchFamily="18" charset="0"/>
              </a:rPr>
              <a:t>Tipo</a:t>
            </a: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s-MX" kern="100" dirty="0">
                <a:latin typeface="+mj-lt"/>
                <a:ea typeface="Calibri" panose="020F0502020204030204" pitchFamily="34" charset="0"/>
                <a:cs typeface="Times New Roman" panose="02020603050405020304" pitchFamily="18" charset="0"/>
              </a:rPr>
              <a:t>Base de datos de columna ancha (Wide </a:t>
            </a:r>
            <a:r>
              <a:rPr lang="es-MX" kern="100" dirty="0" err="1">
                <a:latin typeface="+mj-lt"/>
                <a:ea typeface="Calibri" panose="020F0502020204030204" pitchFamily="34" charset="0"/>
                <a:cs typeface="Times New Roman" panose="02020603050405020304" pitchFamily="18" charset="0"/>
              </a:rPr>
              <a:t>Column</a:t>
            </a:r>
            <a:r>
              <a:rPr lang="es-MX" kern="100" dirty="0">
                <a:latin typeface="+mj-lt"/>
                <a:ea typeface="Calibri" panose="020F0502020204030204" pitchFamily="34" charset="0"/>
                <a:cs typeface="Times New Roman" panose="02020603050405020304" pitchFamily="18" charset="0"/>
              </a:rPr>
              <a:t> Store).</a:t>
            </a:r>
          </a:p>
          <a:p>
            <a:pPr>
              <a:lnSpc>
                <a:spcPct val="107000"/>
              </a:lnSpc>
              <a:spcAft>
                <a:spcPts val="800"/>
              </a:spcAft>
            </a:pPr>
            <a:r>
              <a:rPr lang="es-MX" b="1" kern="100" dirty="0">
                <a:latin typeface="+mj-lt"/>
                <a:ea typeface="Calibri" panose="020F0502020204030204" pitchFamily="34" charset="0"/>
                <a:cs typeface="Times New Roman" panose="02020603050405020304" pitchFamily="18" charset="0"/>
              </a:rPr>
              <a:t>Características</a:t>
            </a:r>
            <a:r>
              <a:rPr lang="es-MX" kern="100" dirty="0">
                <a:latin typeface="+mj-lt"/>
                <a:ea typeface="Calibri" panose="020F0502020204030204" pitchFamily="34" charset="0"/>
                <a:cs typeface="Times New Roman" panose="02020603050405020304" pitchFamily="18" charset="0"/>
              </a:rPr>
              <a:t>: Escalabilidad horizontal, alta disponibilidad y tolerancia a fallos. Es comúnmente utilizado en entornos distribuidos.</a:t>
            </a:r>
          </a:p>
        </p:txBody>
      </p:sp>
      <p:pic>
        <p:nvPicPr>
          <p:cNvPr id="2052" name="Picture 4" descr="Cassandra: bases de datos NoSQL | OVHcloud">
            <a:extLst>
              <a:ext uri="{FF2B5EF4-FFF2-40B4-BE49-F238E27FC236}">
                <a16:creationId xmlns:a16="http://schemas.microsoft.com/office/drawing/2014/main" id="{4226DA66-8E3B-1CEC-EDA6-838EB57CF4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0376" y="3930702"/>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648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a:extLst>
              <a:ext uri="{FF2B5EF4-FFF2-40B4-BE49-F238E27FC236}">
                <a16:creationId xmlns:a16="http://schemas.microsoft.com/office/drawing/2014/main" id="{BE2E35EF-F76E-A848-3830-F8B181F79299}"/>
              </a:ext>
            </a:extLst>
          </p:cNvPr>
          <p:cNvSpPr>
            <a:spLocks noGrp="1"/>
          </p:cNvSpPr>
          <p:nvPr>
            <p:ph type="body" sz="quarter" idx="43"/>
          </p:nvPr>
        </p:nvSpPr>
        <p:spPr>
          <a:xfrm>
            <a:off x="296719" y="217488"/>
            <a:ext cx="11350625" cy="723900"/>
          </a:xfrm>
        </p:spPr>
        <p:txBody>
          <a:bodyPr/>
          <a:lstStyle/>
          <a:p>
            <a:r>
              <a:rPr lang="es-MX" sz="4800" dirty="0"/>
              <a:t>Bases de Datos NoSQL</a:t>
            </a:r>
            <a:endParaRPr lang="en-US" sz="4800" dirty="0"/>
          </a:p>
        </p:txBody>
      </p:sp>
      <p:sp>
        <p:nvSpPr>
          <p:cNvPr id="7" name="CuadroTexto 6">
            <a:extLst>
              <a:ext uri="{FF2B5EF4-FFF2-40B4-BE49-F238E27FC236}">
                <a16:creationId xmlns:a16="http://schemas.microsoft.com/office/drawing/2014/main" id="{6F0118AC-AD81-E92C-556C-AE387021885B}"/>
              </a:ext>
            </a:extLst>
          </p:cNvPr>
          <p:cNvSpPr txBox="1"/>
          <p:nvPr/>
        </p:nvSpPr>
        <p:spPr>
          <a:xfrm>
            <a:off x="296719" y="1315241"/>
            <a:ext cx="7028872" cy="2189767"/>
          </a:xfrm>
          <a:prstGeom prst="rect">
            <a:avLst/>
          </a:prstGeom>
          <a:noFill/>
        </p:spPr>
        <p:txBody>
          <a:bodyPr wrap="square">
            <a:spAutoFit/>
          </a:bodyPr>
          <a:lstStyle/>
          <a:p>
            <a:pPr>
              <a:lnSpc>
                <a:spcPct val="107000"/>
              </a:lnSpc>
              <a:spcAft>
                <a:spcPts val="800"/>
              </a:spcAft>
            </a:pPr>
            <a:r>
              <a:rPr lang="es-MX" sz="2000" b="1" kern="100" dirty="0" err="1">
                <a:latin typeface="Helvetica" panose="00000500000000000000" pitchFamily="50" charset="0"/>
                <a:ea typeface="Helvetica" panose="00000500000000000000" pitchFamily="50" charset="0"/>
                <a:cs typeface="Times New Roman" panose="02020603050405020304" pitchFamily="18" charset="0"/>
              </a:rPr>
              <a:t>CouchDB</a:t>
            </a:r>
            <a:r>
              <a:rPr lang="es-MX" sz="1800" kern="100" dirty="0">
                <a:effectLst/>
                <a:latin typeface="+mj-lt"/>
                <a:ea typeface="Calibri" panose="020F0502020204030204" pitchFamily="34" charset="0"/>
                <a:cs typeface="Times New Roman" panose="02020603050405020304" pitchFamily="18" charset="0"/>
              </a:rPr>
              <a:t>:</a:t>
            </a:r>
          </a:p>
          <a:p>
            <a:pPr>
              <a:lnSpc>
                <a:spcPct val="107000"/>
              </a:lnSpc>
              <a:spcAft>
                <a:spcPts val="800"/>
              </a:spcAft>
            </a:pPr>
            <a:endParaRPr lang="es-MX" sz="18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s-MX" sz="1800" b="1" kern="100" dirty="0">
                <a:effectLst/>
                <a:latin typeface="+mj-lt"/>
                <a:ea typeface="Calibri" panose="020F0502020204030204" pitchFamily="34" charset="0"/>
                <a:cs typeface="Times New Roman" panose="02020603050405020304" pitchFamily="18" charset="0"/>
              </a:rPr>
              <a:t>Tipo</a:t>
            </a:r>
            <a:r>
              <a:rPr lang="es-MX" sz="1800" kern="100" dirty="0">
                <a:effectLst/>
                <a:latin typeface="+mj-lt"/>
                <a:ea typeface="Calibri" panose="020F0502020204030204" pitchFamily="34" charset="0"/>
                <a:cs typeface="Times New Roman" panose="02020603050405020304" pitchFamily="18" charset="0"/>
              </a:rPr>
              <a:t>: Base de datos de documentos (</a:t>
            </a:r>
            <a:r>
              <a:rPr lang="es-MX" sz="1800" kern="100" dirty="0" err="1">
                <a:effectLst/>
                <a:latin typeface="+mj-lt"/>
                <a:ea typeface="Calibri" panose="020F0502020204030204" pitchFamily="34" charset="0"/>
                <a:cs typeface="Times New Roman" panose="02020603050405020304" pitchFamily="18" charset="0"/>
              </a:rPr>
              <a:t>Document</a:t>
            </a:r>
            <a:r>
              <a:rPr lang="es-MX" sz="1800" kern="100" dirty="0">
                <a:effectLst/>
                <a:latin typeface="+mj-lt"/>
                <a:ea typeface="Calibri" panose="020F0502020204030204" pitchFamily="34" charset="0"/>
                <a:cs typeface="Times New Roman" panose="02020603050405020304" pitchFamily="18" charset="0"/>
              </a:rPr>
              <a:t> Store).</a:t>
            </a:r>
          </a:p>
          <a:p>
            <a:pPr>
              <a:lnSpc>
                <a:spcPct val="107000"/>
              </a:lnSpc>
              <a:spcAft>
                <a:spcPts val="800"/>
              </a:spcAft>
            </a:pPr>
            <a:r>
              <a:rPr lang="es-MX" sz="1800" b="1" kern="100" dirty="0">
                <a:effectLst/>
                <a:latin typeface="+mj-lt"/>
                <a:ea typeface="Calibri" panose="020F0502020204030204" pitchFamily="34" charset="0"/>
                <a:cs typeface="Times New Roman" panose="02020603050405020304" pitchFamily="18" charset="0"/>
              </a:rPr>
              <a:t>Características</a:t>
            </a:r>
            <a:r>
              <a:rPr lang="es-MX" sz="1800" kern="100" dirty="0">
                <a:effectLst/>
                <a:latin typeface="+mj-lt"/>
                <a:ea typeface="Calibri" panose="020F0502020204030204" pitchFamily="34" charset="0"/>
                <a:cs typeface="Times New Roman" panose="02020603050405020304" pitchFamily="18" charset="0"/>
              </a:rPr>
              <a:t>: Almacena datos en documentos JSON, soporta consultas mediante MapReduce y es conocido por su capacidad de replicación.</a:t>
            </a:r>
          </a:p>
        </p:txBody>
      </p:sp>
      <p:pic>
        <p:nvPicPr>
          <p:cNvPr id="2050" name="Picture 2">
            <a:extLst>
              <a:ext uri="{FF2B5EF4-FFF2-40B4-BE49-F238E27FC236}">
                <a16:creationId xmlns:a16="http://schemas.microsoft.com/office/drawing/2014/main" id="{F4B00C17-51E9-AC9D-2A96-9B7E96B645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7998329" y="1788591"/>
            <a:ext cx="2143125" cy="1071562"/>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32621CF1-2CF0-29C7-F2AC-FA6C5BFCB722}"/>
              </a:ext>
            </a:extLst>
          </p:cNvPr>
          <p:cNvSpPr txBox="1"/>
          <p:nvPr/>
        </p:nvSpPr>
        <p:spPr>
          <a:xfrm>
            <a:off x="5153891" y="3707357"/>
            <a:ext cx="6917602" cy="2486130"/>
          </a:xfrm>
          <a:prstGeom prst="rect">
            <a:avLst/>
          </a:prstGeom>
          <a:noFill/>
        </p:spPr>
        <p:txBody>
          <a:bodyPr wrap="square">
            <a:spAutoFit/>
          </a:bodyPr>
          <a:lstStyle/>
          <a:p>
            <a:pPr>
              <a:lnSpc>
                <a:spcPct val="107000"/>
              </a:lnSpc>
              <a:spcAft>
                <a:spcPts val="800"/>
              </a:spcAft>
            </a:pPr>
            <a:r>
              <a:rPr lang="es-MX" sz="2000" b="1" kern="100" dirty="0">
                <a:latin typeface="Helvetica" panose="00000500000000000000" pitchFamily="50" charset="0"/>
                <a:ea typeface="Helvetica" panose="00000500000000000000" pitchFamily="50" charset="0"/>
                <a:cs typeface="Times New Roman" panose="02020603050405020304" pitchFamily="18" charset="0"/>
              </a:rPr>
              <a:t>Redis</a:t>
            </a:r>
            <a:endParaRPr lang="es-MX" kern="100" dirty="0">
              <a:latin typeface="+mj-lt"/>
              <a:ea typeface="Calibri" panose="020F0502020204030204" pitchFamily="34" charset="0"/>
              <a:cs typeface="Times New Roman" panose="02020603050405020304" pitchFamily="18" charset="0"/>
            </a:endParaRPr>
          </a:p>
          <a:p>
            <a:pPr>
              <a:lnSpc>
                <a:spcPct val="107000"/>
              </a:lnSpc>
              <a:spcAft>
                <a:spcPts val="800"/>
              </a:spcAft>
            </a:pPr>
            <a:endParaRPr lang="es-MX" kern="100" dirty="0">
              <a:latin typeface="+mj-lt"/>
              <a:ea typeface="Calibri" panose="020F0502020204030204" pitchFamily="34" charset="0"/>
              <a:cs typeface="Times New Roman" panose="02020603050405020304" pitchFamily="18" charset="0"/>
            </a:endParaRPr>
          </a:p>
          <a:p>
            <a:pPr>
              <a:lnSpc>
                <a:spcPct val="107000"/>
              </a:lnSpc>
              <a:spcAft>
                <a:spcPts val="800"/>
              </a:spcAft>
            </a:pPr>
            <a:r>
              <a:rPr lang="es-MX" b="1" kern="100" dirty="0">
                <a:latin typeface="+mj-lt"/>
                <a:ea typeface="Calibri" panose="020F0502020204030204" pitchFamily="34" charset="0"/>
                <a:cs typeface="Times New Roman" panose="02020603050405020304" pitchFamily="18" charset="0"/>
              </a:rPr>
              <a:t>Tipo</a:t>
            </a:r>
            <a:r>
              <a:rPr lang="es-MX" kern="100" dirty="0">
                <a:latin typeface="+mj-lt"/>
                <a:ea typeface="Calibri" panose="020F0502020204030204" pitchFamily="34" charset="0"/>
                <a:cs typeface="Times New Roman" panose="02020603050405020304" pitchFamily="18" charset="0"/>
              </a:rPr>
              <a:t>: Base de datos en memoria (In-</a:t>
            </a:r>
            <a:r>
              <a:rPr lang="es-MX" kern="100" dirty="0" err="1">
                <a:latin typeface="+mj-lt"/>
                <a:ea typeface="Calibri" panose="020F0502020204030204" pitchFamily="34" charset="0"/>
                <a:cs typeface="Times New Roman" panose="02020603050405020304" pitchFamily="18" charset="0"/>
              </a:rPr>
              <a:t>Memory</a:t>
            </a:r>
            <a:r>
              <a:rPr lang="es-MX" kern="100" dirty="0">
                <a:latin typeface="+mj-lt"/>
                <a:ea typeface="Calibri" panose="020F0502020204030204" pitchFamily="34" charset="0"/>
                <a:cs typeface="Times New Roman" panose="02020603050405020304" pitchFamily="18" charset="0"/>
              </a:rPr>
              <a:t> Data Store).</a:t>
            </a:r>
          </a:p>
          <a:p>
            <a:pPr>
              <a:lnSpc>
                <a:spcPct val="107000"/>
              </a:lnSpc>
              <a:spcAft>
                <a:spcPts val="800"/>
              </a:spcAft>
            </a:pPr>
            <a:r>
              <a:rPr lang="es-MX" b="1" kern="100" dirty="0">
                <a:latin typeface="+mj-lt"/>
                <a:ea typeface="Calibri" panose="020F0502020204030204" pitchFamily="34" charset="0"/>
                <a:cs typeface="Times New Roman" panose="02020603050405020304" pitchFamily="18" charset="0"/>
              </a:rPr>
              <a:t>Características</a:t>
            </a:r>
            <a:r>
              <a:rPr lang="es-MX" kern="100" dirty="0">
                <a:latin typeface="+mj-lt"/>
                <a:ea typeface="Calibri" panose="020F0502020204030204" pitchFamily="34" charset="0"/>
                <a:cs typeface="Times New Roman" panose="02020603050405020304" pitchFamily="18" charset="0"/>
              </a:rPr>
              <a:t>: Almacena datos clave-valor en memoria, lo que proporciona un rendimiento extremadamente rápido. Se utiliza comúnmente como caché y para gestionar sesiones en aplicaciones web.</a:t>
            </a:r>
          </a:p>
        </p:txBody>
      </p:sp>
      <p:pic>
        <p:nvPicPr>
          <p:cNvPr id="2052" name="Picture 4">
            <a:extLst>
              <a:ext uri="{FF2B5EF4-FFF2-40B4-BE49-F238E27FC236}">
                <a16:creationId xmlns:a16="http://schemas.microsoft.com/office/drawing/2014/main" id="{4226DA66-8E3B-1CEC-EDA6-838EB57CF4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970376" y="4355445"/>
            <a:ext cx="2619375" cy="893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441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B1A76F8-81DB-4079-8C8D-FD1598C384FD}"/>
              </a:ext>
            </a:extLst>
          </p:cNvPr>
          <p:cNvSpPr/>
          <p:nvPr/>
        </p:nvSpPr>
        <p:spPr>
          <a:xfrm>
            <a:off x="6095999" y="3824652"/>
            <a:ext cx="6095999" cy="1362807"/>
          </a:xfrm>
          <a:prstGeom prst="rect">
            <a:avLst/>
          </a:prstGeom>
          <a:gradFill flip="none" rotWithShape="1">
            <a:gsLst>
              <a:gs pos="0">
                <a:schemeClr val="accent1">
                  <a:alpha val="80000"/>
                </a:schemeClr>
              </a:gs>
              <a:gs pos="100000">
                <a:schemeClr val="accent1">
                  <a:lumMod val="50000"/>
                  <a:alpha val="8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5CF5BDA4-10C7-46A6-AC30-523A3FC438AC}"/>
              </a:ext>
            </a:extLst>
          </p:cNvPr>
          <p:cNvSpPr txBox="1"/>
          <p:nvPr/>
        </p:nvSpPr>
        <p:spPr>
          <a:xfrm>
            <a:off x="6096000" y="4090556"/>
            <a:ext cx="6009410" cy="830997"/>
          </a:xfrm>
          <a:prstGeom prst="rect">
            <a:avLst/>
          </a:prstGeom>
          <a:noFill/>
        </p:spPr>
        <p:txBody>
          <a:bodyPr wrap="square" rtlCol="0" anchor="ctr">
            <a:spAutoFit/>
          </a:bodyPr>
          <a:lstStyle/>
          <a:p>
            <a:pPr algn="ctr"/>
            <a:r>
              <a:rPr lang="en-US" altLang="ko-KR" sz="4800" dirty="0">
                <a:solidFill>
                  <a:schemeClr val="bg1"/>
                </a:solidFill>
                <a:latin typeface="+mj-lt"/>
                <a:cs typeface="Arial" pitchFamily="34" charset="0"/>
              </a:rPr>
              <a:t>INTRODUCCIÓN</a:t>
            </a:r>
          </a:p>
        </p:txBody>
      </p:sp>
    </p:spTree>
    <p:extLst>
      <p:ext uri="{BB962C8B-B14F-4D97-AF65-F5344CB8AC3E}">
        <p14:creationId xmlns:p14="http://schemas.microsoft.com/office/powerpoint/2010/main" val="2011118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a:extLst>
              <a:ext uri="{FF2B5EF4-FFF2-40B4-BE49-F238E27FC236}">
                <a16:creationId xmlns:a16="http://schemas.microsoft.com/office/drawing/2014/main" id="{BE2E35EF-F76E-A848-3830-F8B181F79299}"/>
              </a:ext>
            </a:extLst>
          </p:cNvPr>
          <p:cNvSpPr>
            <a:spLocks noGrp="1"/>
          </p:cNvSpPr>
          <p:nvPr>
            <p:ph type="body" sz="quarter" idx="43"/>
          </p:nvPr>
        </p:nvSpPr>
        <p:spPr>
          <a:xfrm>
            <a:off x="296719" y="217488"/>
            <a:ext cx="11350625" cy="723900"/>
          </a:xfrm>
        </p:spPr>
        <p:txBody>
          <a:bodyPr/>
          <a:lstStyle/>
          <a:p>
            <a:r>
              <a:rPr lang="es-MX" sz="4800" dirty="0"/>
              <a:t>Bases de Datos NoSQL</a:t>
            </a:r>
            <a:endParaRPr lang="en-US" sz="4800" dirty="0"/>
          </a:p>
        </p:txBody>
      </p:sp>
      <p:sp>
        <p:nvSpPr>
          <p:cNvPr id="7" name="CuadroTexto 6">
            <a:extLst>
              <a:ext uri="{FF2B5EF4-FFF2-40B4-BE49-F238E27FC236}">
                <a16:creationId xmlns:a16="http://schemas.microsoft.com/office/drawing/2014/main" id="{6F0118AC-AD81-E92C-556C-AE387021885B}"/>
              </a:ext>
            </a:extLst>
          </p:cNvPr>
          <p:cNvSpPr txBox="1"/>
          <p:nvPr/>
        </p:nvSpPr>
        <p:spPr>
          <a:xfrm>
            <a:off x="296719" y="1315241"/>
            <a:ext cx="7028872" cy="2189767"/>
          </a:xfrm>
          <a:prstGeom prst="rect">
            <a:avLst/>
          </a:prstGeom>
          <a:noFill/>
        </p:spPr>
        <p:txBody>
          <a:bodyPr wrap="square">
            <a:spAutoFit/>
          </a:bodyPr>
          <a:lstStyle/>
          <a:p>
            <a:pPr>
              <a:lnSpc>
                <a:spcPct val="107000"/>
              </a:lnSpc>
              <a:spcAft>
                <a:spcPts val="800"/>
              </a:spcAft>
            </a:pPr>
            <a:r>
              <a:rPr lang="es-MX" sz="2000" b="1" kern="100" dirty="0">
                <a:latin typeface="Helvetica" panose="00000500000000000000" pitchFamily="50" charset="0"/>
                <a:ea typeface="Helvetica" panose="00000500000000000000" pitchFamily="50" charset="0"/>
                <a:cs typeface="Times New Roman" panose="02020603050405020304" pitchFamily="18" charset="0"/>
              </a:rPr>
              <a:t>Neo4j</a:t>
            </a:r>
            <a:r>
              <a:rPr lang="es-MX" sz="1800" kern="100" dirty="0">
                <a:effectLst/>
                <a:latin typeface="+mj-lt"/>
                <a:ea typeface="Calibri" panose="020F0502020204030204" pitchFamily="34" charset="0"/>
                <a:cs typeface="Times New Roman" panose="02020603050405020304" pitchFamily="18" charset="0"/>
              </a:rPr>
              <a:t>:</a:t>
            </a:r>
          </a:p>
          <a:p>
            <a:pPr>
              <a:lnSpc>
                <a:spcPct val="107000"/>
              </a:lnSpc>
              <a:spcAft>
                <a:spcPts val="800"/>
              </a:spcAft>
            </a:pPr>
            <a:endParaRPr lang="es-MX" sz="18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s-MX" sz="1800" b="1" kern="100" dirty="0">
                <a:effectLst/>
                <a:latin typeface="+mj-lt"/>
                <a:ea typeface="Calibri" panose="020F0502020204030204" pitchFamily="34" charset="0"/>
                <a:cs typeface="Times New Roman" panose="02020603050405020304" pitchFamily="18" charset="0"/>
              </a:rPr>
              <a:t>Tipo</a:t>
            </a:r>
            <a:r>
              <a:rPr lang="es-MX" sz="1800" kern="100" dirty="0">
                <a:effectLst/>
                <a:latin typeface="+mj-lt"/>
                <a:ea typeface="Calibri" panose="020F0502020204030204" pitchFamily="34" charset="0"/>
                <a:cs typeface="Times New Roman" panose="02020603050405020304" pitchFamily="18" charset="0"/>
              </a:rPr>
              <a:t>: Base de datos de grafos (</a:t>
            </a:r>
            <a:r>
              <a:rPr lang="es-MX" sz="1800" kern="100" dirty="0" err="1">
                <a:effectLst/>
                <a:latin typeface="+mj-lt"/>
                <a:ea typeface="Calibri" panose="020F0502020204030204" pitchFamily="34" charset="0"/>
                <a:cs typeface="Times New Roman" panose="02020603050405020304" pitchFamily="18" charset="0"/>
              </a:rPr>
              <a:t>Graph</a:t>
            </a:r>
            <a:r>
              <a:rPr lang="es-MX" sz="1800" kern="100" dirty="0">
                <a:effectLst/>
                <a:latin typeface="+mj-lt"/>
                <a:ea typeface="Calibri" panose="020F0502020204030204" pitchFamily="34" charset="0"/>
                <a:cs typeface="Times New Roman" panose="02020603050405020304" pitchFamily="18" charset="0"/>
              </a:rPr>
              <a:t> </a:t>
            </a:r>
            <a:r>
              <a:rPr lang="es-MX" sz="1800" kern="100" dirty="0" err="1">
                <a:effectLst/>
                <a:latin typeface="+mj-lt"/>
                <a:ea typeface="Calibri" panose="020F0502020204030204" pitchFamily="34" charset="0"/>
                <a:cs typeface="Times New Roman" panose="02020603050405020304" pitchFamily="18" charset="0"/>
              </a:rPr>
              <a:t>Database</a:t>
            </a:r>
            <a:r>
              <a:rPr lang="es-MX" sz="1800" kern="100" dirty="0">
                <a:effectLst/>
                <a:latin typeface="+mj-lt"/>
                <a:ea typeface="Calibri" panose="020F0502020204030204" pitchFamily="34" charset="0"/>
                <a:cs typeface="Times New Roman" panose="02020603050405020304" pitchFamily="18" charset="0"/>
              </a:rPr>
              <a:t>).</a:t>
            </a:r>
          </a:p>
          <a:p>
            <a:pPr>
              <a:lnSpc>
                <a:spcPct val="107000"/>
              </a:lnSpc>
              <a:spcAft>
                <a:spcPts val="800"/>
              </a:spcAft>
            </a:pPr>
            <a:r>
              <a:rPr lang="es-MX" sz="1800" b="1" kern="100" dirty="0">
                <a:effectLst/>
                <a:latin typeface="+mj-lt"/>
                <a:ea typeface="Calibri" panose="020F0502020204030204" pitchFamily="34" charset="0"/>
                <a:cs typeface="Times New Roman" panose="02020603050405020304" pitchFamily="18" charset="0"/>
              </a:rPr>
              <a:t>Características</a:t>
            </a:r>
            <a:r>
              <a:rPr lang="es-MX" sz="1800" kern="100" dirty="0">
                <a:effectLst/>
                <a:latin typeface="+mj-lt"/>
                <a:ea typeface="Calibri" panose="020F0502020204030204" pitchFamily="34" charset="0"/>
                <a:cs typeface="Times New Roman" panose="02020603050405020304" pitchFamily="18" charset="0"/>
              </a:rPr>
              <a:t>: Modela datos como nodos y relaciones, ideal para representar y consultar datos relacionados en redes complejas.</a:t>
            </a:r>
          </a:p>
        </p:txBody>
      </p:sp>
      <p:pic>
        <p:nvPicPr>
          <p:cNvPr id="2050" name="Picture 2">
            <a:extLst>
              <a:ext uri="{FF2B5EF4-FFF2-40B4-BE49-F238E27FC236}">
                <a16:creationId xmlns:a16="http://schemas.microsoft.com/office/drawing/2014/main" id="{F4B00C17-51E9-AC9D-2A96-9B7E96B645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7998329" y="1924361"/>
            <a:ext cx="2889421" cy="1078612"/>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32621CF1-2CF0-29C7-F2AC-FA6C5BFCB722}"/>
              </a:ext>
            </a:extLst>
          </p:cNvPr>
          <p:cNvSpPr txBox="1"/>
          <p:nvPr/>
        </p:nvSpPr>
        <p:spPr>
          <a:xfrm>
            <a:off x="5153891" y="3707357"/>
            <a:ext cx="6917602" cy="2189767"/>
          </a:xfrm>
          <a:prstGeom prst="rect">
            <a:avLst/>
          </a:prstGeom>
          <a:noFill/>
        </p:spPr>
        <p:txBody>
          <a:bodyPr wrap="square">
            <a:spAutoFit/>
          </a:bodyPr>
          <a:lstStyle/>
          <a:p>
            <a:pPr>
              <a:lnSpc>
                <a:spcPct val="107000"/>
              </a:lnSpc>
              <a:spcAft>
                <a:spcPts val="800"/>
              </a:spcAft>
            </a:pPr>
            <a:r>
              <a:rPr lang="es-MX" sz="2000" b="1" kern="100" dirty="0">
                <a:latin typeface="Helvetica" panose="00000500000000000000" pitchFamily="50" charset="0"/>
                <a:ea typeface="Helvetica" panose="00000500000000000000" pitchFamily="50" charset="0"/>
                <a:cs typeface="Times New Roman" panose="02020603050405020304" pitchFamily="18" charset="0"/>
              </a:rPr>
              <a:t>Amazon </a:t>
            </a:r>
            <a:r>
              <a:rPr lang="es-MX" sz="2000" b="1" kern="100" dirty="0" err="1">
                <a:latin typeface="Helvetica" panose="00000500000000000000" pitchFamily="50" charset="0"/>
                <a:ea typeface="Helvetica" panose="00000500000000000000" pitchFamily="50" charset="0"/>
                <a:cs typeface="Times New Roman" panose="02020603050405020304" pitchFamily="18" charset="0"/>
              </a:rPr>
              <a:t>DynamoDB</a:t>
            </a:r>
            <a:endParaRPr lang="es-MX" kern="100" dirty="0">
              <a:latin typeface="+mj-lt"/>
              <a:ea typeface="Calibri" panose="020F0502020204030204" pitchFamily="34" charset="0"/>
              <a:cs typeface="Times New Roman" panose="02020603050405020304" pitchFamily="18" charset="0"/>
            </a:endParaRPr>
          </a:p>
          <a:p>
            <a:pPr>
              <a:lnSpc>
                <a:spcPct val="107000"/>
              </a:lnSpc>
              <a:spcAft>
                <a:spcPts val="800"/>
              </a:spcAft>
            </a:pPr>
            <a:endParaRPr lang="es-MX" kern="100" dirty="0">
              <a:latin typeface="+mj-lt"/>
              <a:ea typeface="Calibri" panose="020F0502020204030204" pitchFamily="34" charset="0"/>
              <a:cs typeface="Times New Roman" panose="02020603050405020304" pitchFamily="18" charset="0"/>
            </a:endParaRPr>
          </a:p>
          <a:p>
            <a:pPr>
              <a:lnSpc>
                <a:spcPct val="107000"/>
              </a:lnSpc>
              <a:spcAft>
                <a:spcPts val="800"/>
              </a:spcAft>
            </a:pPr>
            <a:r>
              <a:rPr lang="es-MX" b="1" kern="100" dirty="0">
                <a:latin typeface="+mj-lt"/>
                <a:ea typeface="Calibri" panose="020F0502020204030204" pitchFamily="34" charset="0"/>
                <a:cs typeface="Times New Roman" panose="02020603050405020304" pitchFamily="18" charset="0"/>
              </a:rPr>
              <a:t>Tipo</a:t>
            </a:r>
            <a:r>
              <a:rPr lang="es-MX" kern="100" dirty="0">
                <a:latin typeface="+mj-lt"/>
                <a:ea typeface="Calibri" panose="020F0502020204030204" pitchFamily="34" charset="0"/>
                <a:cs typeface="Times New Roman" panose="02020603050405020304" pitchFamily="18" charset="0"/>
              </a:rPr>
              <a:t>: Base de datos de documentos y clave-valor.</a:t>
            </a:r>
          </a:p>
          <a:p>
            <a:pPr>
              <a:lnSpc>
                <a:spcPct val="107000"/>
              </a:lnSpc>
              <a:spcAft>
                <a:spcPts val="800"/>
              </a:spcAft>
            </a:pPr>
            <a:r>
              <a:rPr lang="es-MX" b="1" kern="100" dirty="0">
                <a:latin typeface="+mj-lt"/>
                <a:ea typeface="Calibri" panose="020F0502020204030204" pitchFamily="34" charset="0"/>
                <a:cs typeface="Times New Roman" panose="02020603050405020304" pitchFamily="18" charset="0"/>
              </a:rPr>
              <a:t>Características</a:t>
            </a:r>
            <a:r>
              <a:rPr lang="es-MX" kern="100" dirty="0">
                <a:latin typeface="+mj-lt"/>
                <a:ea typeface="Calibri" panose="020F0502020204030204" pitchFamily="34" charset="0"/>
                <a:cs typeface="Times New Roman" panose="02020603050405020304" pitchFamily="18" charset="0"/>
              </a:rPr>
              <a:t>: Servicio de base de datos completamente gestionado por Amazon Web </a:t>
            </a:r>
            <a:r>
              <a:rPr lang="es-MX" kern="100" dirty="0" err="1">
                <a:latin typeface="+mj-lt"/>
                <a:ea typeface="Calibri" panose="020F0502020204030204" pitchFamily="34" charset="0"/>
                <a:cs typeface="Times New Roman" panose="02020603050405020304" pitchFamily="18" charset="0"/>
              </a:rPr>
              <a:t>Services</a:t>
            </a:r>
            <a:r>
              <a:rPr lang="es-MX" kern="100" dirty="0">
                <a:latin typeface="+mj-lt"/>
                <a:ea typeface="Calibri" panose="020F0502020204030204" pitchFamily="34" charset="0"/>
                <a:cs typeface="Times New Roman" panose="02020603050405020304" pitchFamily="18" charset="0"/>
              </a:rPr>
              <a:t> (AWS). Es escalable y se utiliza comúnmente en aplicaciones en la nube.</a:t>
            </a:r>
          </a:p>
        </p:txBody>
      </p:sp>
      <p:pic>
        <p:nvPicPr>
          <p:cNvPr id="2052" name="Picture 4">
            <a:extLst>
              <a:ext uri="{FF2B5EF4-FFF2-40B4-BE49-F238E27FC236}">
                <a16:creationId xmlns:a16="http://schemas.microsoft.com/office/drawing/2014/main" id="{4226DA66-8E3B-1CEC-EDA6-838EB57CF4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330037" y="4056347"/>
            <a:ext cx="2817798" cy="1486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875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a:extLst>
              <a:ext uri="{FF2B5EF4-FFF2-40B4-BE49-F238E27FC236}">
                <a16:creationId xmlns:a16="http://schemas.microsoft.com/office/drawing/2014/main" id="{BE2E35EF-F76E-A848-3830-F8B181F79299}"/>
              </a:ext>
            </a:extLst>
          </p:cNvPr>
          <p:cNvSpPr>
            <a:spLocks noGrp="1"/>
          </p:cNvSpPr>
          <p:nvPr>
            <p:ph type="body" sz="quarter" idx="43"/>
          </p:nvPr>
        </p:nvSpPr>
        <p:spPr>
          <a:xfrm>
            <a:off x="296719" y="217488"/>
            <a:ext cx="11350625" cy="723900"/>
          </a:xfrm>
        </p:spPr>
        <p:txBody>
          <a:bodyPr/>
          <a:lstStyle/>
          <a:p>
            <a:r>
              <a:rPr lang="es-MX" sz="4800" dirty="0"/>
              <a:t>Bases de Datos NoSQL</a:t>
            </a:r>
            <a:endParaRPr lang="en-US" sz="4800" dirty="0"/>
          </a:p>
        </p:txBody>
      </p:sp>
      <p:sp>
        <p:nvSpPr>
          <p:cNvPr id="7" name="CuadroTexto 6">
            <a:extLst>
              <a:ext uri="{FF2B5EF4-FFF2-40B4-BE49-F238E27FC236}">
                <a16:creationId xmlns:a16="http://schemas.microsoft.com/office/drawing/2014/main" id="{6F0118AC-AD81-E92C-556C-AE387021885B}"/>
              </a:ext>
            </a:extLst>
          </p:cNvPr>
          <p:cNvSpPr txBox="1"/>
          <p:nvPr/>
        </p:nvSpPr>
        <p:spPr>
          <a:xfrm>
            <a:off x="296719" y="1315241"/>
            <a:ext cx="7028872" cy="2189767"/>
          </a:xfrm>
          <a:prstGeom prst="rect">
            <a:avLst/>
          </a:prstGeom>
          <a:noFill/>
        </p:spPr>
        <p:txBody>
          <a:bodyPr wrap="square">
            <a:spAutoFit/>
          </a:bodyPr>
          <a:lstStyle/>
          <a:p>
            <a:pPr>
              <a:lnSpc>
                <a:spcPct val="107000"/>
              </a:lnSpc>
              <a:spcAft>
                <a:spcPts val="800"/>
              </a:spcAft>
            </a:pPr>
            <a:r>
              <a:rPr lang="es-MX" sz="2000" b="1" kern="100" dirty="0" err="1">
                <a:latin typeface="Helvetica" panose="00000500000000000000" pitchFamily="50" charset="0"/>
                <a:ea typeface="Helvetica" panose="00000500000000000000" pitchFamily="50" charset="0"/>
                <a:cs typeface="Times New Roman" panose="02020603050405020304" pitchFamily="18" charset="0"/>
              </a:rPr>
              <a:t>Riak</a:t>
            </a:r>
            <a:endParaRPr lang="es-MX" sz="18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endParaRPr lang="es-MX" sz="1800"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s-MX" sz="1800" b="1" kern="100" dirty="0">
                <a:effectLst/>
                <a:latin typeface="+mj-lt"/>
                <a:ea typeface="Calibri" panose="020F0502020204030204" pitchFamily="34" charset="0"/>
                <a:cs typeface="Times New Roman" panose="02020603050405020304" pitchFamily="18" charset="0"/>
              </a:rPr>
              <a:t>Tipo</a:t>
            </a:r>
            <a:r>
              <a:rPr lang="es-MX" sz="1800" kern="100" dirty="0">
                <a:effectLst/>
                <a:latin typeface="+mj-lt"/>
                <a:ea typeface="Calibri" panose="020F0502020204030204" pitchFamily="34" charset="0"/>
                <a:cs typeface="Times New Roman" panose="02020603050405020304" pitchFamily="18" charset="0"/>
              </a:rPr>
              <a:t>: Base de datos clave-valor distribuida.</a:t>
            </a:r>
          </a:p>
          <a:p>
            <a:pPr>
              <a:lnSpc>
                <a:spcPct val="107000"/>
              </a:lnSpc>
              <a:spcAft>
                <a:spcPts val="800"/>
              </a:spcAft>
            </a:pPr>
            <a:r>
              <a:rPr lang="es-MX" sz="1800" b="1" kern="100" dirty="0">
                <a:effectLst/>
                <a:latin typeface="+mj-lt"/>
                <a:ea typeface="Calibri" panose="020F0502020204030204" pitchFamily="34" charset="0"/>
                <a:cs typeface="Times New Roman" panose="02020603050405020304" pitchFamily="18" charset="0"/>
              </a:rPr>
              <a:t>Características</a:t>
            </a:r>
            <a:r>
              <a:rPr lang="es-MX" sz="1800" kern="100" dirty="0">
                <a:effectLst/>
                <a:latin typeface="+mj-lt"/>
                <a:ea typeface="Calibri" panose="020F0502020204030204" pitchFamily="34" charset="0"/>
                <a:cs typeface="Times New Roman" panose="02020603050405020304" pitchFamily="18" charset="0"/>
              </a:rPr>
              <a:t>: Escalabilidad horizontal, alta disponibilidad y tolerancia a fallos. Se utiliza en aplicaciones distribuidas y sistemas que requieren alta disponibilidad.</a:t>
            </a:r>
          </a:p>
        </p:txBody>
      </p:sp>
      <p:pic>
        <p:nvPicPr>
          <p:cNvPr id="2050" name="Picture 2">
            <a:extLst>
              <a:ext uri="{FF2B5EF4-FFF2-40B4-BE49-F238E27FC236}">
                <a16:creationId xmlns:a16="http://schemas.microsoft.com/office/drawing/2014/main" id="{F4B00C17-51E9-AC9D-2A96-9B7E96B645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7998329" y="2006296"/>
            <a:ext cx="2889421" cy="914741"/>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32621CF1-2CF0-29C7-F2AC-FA6C5BFCB722}"/>
              </a:ext>
            </a:extLst>
          </p:cNvPr>
          <p:cNvSpPr txBox="1"/>
          <p:nvPr/>
        </p:nvSpPr>
        <p:spPr>
          <a:xfrm>
            <a:off x="5153891" y="3707357"/>
            <a:ext cx="6917602" cy="2189767"/>
          </a:xfrm>
          <a:prstGeom prst="rect">
            <a:avLst/>
          </a:prstGeom>
          <a:noFill/>
        </p:spPr>
        <p:txBody>
          <a:bodyPr wrap="square">
            <a:spAutoFit/>
          </a:bodyPr>
          <a:lstStyle/>
          <a:p>
            <a:pPr>
              <a:lnSpc>
                <a:spcPct val="107000"/>
              </a:lnSpc>
              <a:spcAft>
                <a:spcPts val="800"/>
              </a:spcAft>
            </a:pPr>
            <a:r>
              <a:rPr lang="es-MX" sz="2000" b="1" kern="100" dirty="0" err="1">
                <a:latin typeface="Helvetica" panose="00000500000000000000" pitchFamily="50" charset="0"/>
                <a:ea typeface="Helvetica" panose="00000500000000000000" pitchFamily="50" charset="0"/>
                <a:cs typeface="Times New Roman" panose="02020603050405020304" pitchFamily="18" charset="0"/>
              </a:rPr>
              <a:t>ArangoDB</a:t>
            </a:r>
            <a:endParaRPr lang="es-MX" kern="100" dirty="0">
              <a:latin typeface="+mj-lt"/>
              <a:ea typeface="Calibri" panose="020F0502020204030204" pitchFamily="34" charset="0"/>
              <a:cs typeface="Times New Roman" panose="02020603050405020304" pitchFamily="18" charset="0"/>
            </a:endParaRPr>
          </a:p>
          <a:p>
            <a:pPr>
              <a:lnSpc>
                <a:spcPct val="107000"/>
              </a:lnSpc>
              <a:spcAft>
                <a:spcPts val="800"/>
              </a:spcAft>
            </a:pPr>
            <a:endParaRPr lang="es-MX" kern="100" dirty="0">
              <a:latin typeface="+mj-lt"/>
              <a:ea typeface="Calibri" panose="020F0502020204030204" pitchFamily="34" charset="0"/>
              <a:cs typeface="Times New Roman" panose="02020603050405020304" pitchFamily="18" charset="0"/>
            </a:endParaRPr>
          </a:p>
          <a:p>
            <a:pPr>
              <a:lnSpc>
                <a:spcPct val="107000"/>
              </a:lnSpc>
              <a:spcAft>
                <a:spcPts val="800"/>
              </a:spcAft>
            </a:pPr>
            <a:r>
              <a:rPr lang="es-MX" b="1" kern="100" dirty="0">
                <a:latin typeface="+mj-lt"/>
                <a:ea typeface="Calibri" panose="020F0502020204030204" pitchFamily="34" charset="0"/>
                <a:cs typeface="Times New Roman" panose="02020603050405020304" pitchFamily="18" charset="0"/>
              </a:rPr>
              <a:t>Tipo</a:t>
            </a:r>
            <a:r>
              <a:rPr lang="es-MX" kern="100" dirty="0">
                <a:latin typeface="+mj-lt"/>
                <a:ea typeface="Calibri" panose="020F0502020204030204" pitchFamily="34" charset="0"/>
                <a:cs typeface="Times New Roman" panose="02020603050405020304" pitchFamily="18" charset="0"/>
              </a:rPr>
              <a:t>: Base de datos de documentos y grafo (</a:t>
            </a:r>
            <a:r>
              <a:rPr lang="es-MX" kern="100" dirty="0" err="1">
                <a:latin typeface="+mj-lt"/>
                <a:ea typeface="Calibri" panose="020F0502020204030204" pitchFamily="34" charset="0"/>
                <a:cs typeface="Times New Roman" panose="02020603050405020304" pitchFamily="18" charset="0"/>
              </a:rPr>
              <a:t>Multi-model</a:t>
            </a:r>
            <a:r>
              <a:rPr lang="es-MX" kern="100" dirty="0">
                <a:latin typeface="+mj-lt"/>
                <a:ea typeface="Calibri" panose="020F0502020204030204" pitchFamily="34" charset="0"/>
                <a:cs typeface="Times New Roman" panose="02020603050405020304" pitchFamily="18" charset="0"/>
              </a:rPr>
              <a:t> </a:t>
            </a:r>
            <a:r>
              <a:rPr lang="es-MX" kern="100" dirty="0" err="1">
                <a:latin typeface="+mj-lt"/>
                <a:ea typeface="Calibri" panose="020F0502020204030204" pitchFamily="34" charset="0"/>
                <a:cs typeface="Times New Roman" panose="02020603050405020304" pitchFamily="18" charset="0"/>
              </a:rPr>
              <a:t>Database</a:t>
            </a:r>
            <a:r>
              <a:rPr lang="es-MX" kern="100" dirty="0">
                <a:latin typeface="+mj-lt"/>
                <a:ea typeface="Calibri" panose="020F0502020204030204" pitchFamily="34" charset="0"/>
                <a:cs typeface="Times New Roman" panose="02020603050405020304" pitchFamily="18" charset="0"/>
              </a:rPr>
              <a:t>).</a:t>
            </a:r>
          </a:p>
          <a:p>
            <a:pPr>
              <a:lnSpc>
                <a:spcPct val="107000"/>
              </a:lnSpc>
              <a:spcAft>
                <a:spcPts val="800"/>
              </a:spcAft>
            </a:pPr>
            <a:r>
              <a:rPr lang="es-MX" kern="100" dirty="0">
                <a:latin typeface="+mj-lt"/>
                <a:ea typeface="Calibri" panose="020F0502020204030204" pitchFamily="34" charset="0"/>
                <a:cs typeface="Times New Roman" panose="02020603050405020304" pitchFamily="18" charset="0"/>
              </a:rPr>
              <a:t>Características: Admite tanto documentos como grafos en un solo sistema, ofreciendo flexibilidad para diferentes modelos de datos.</a:t>
            </a:r>
          </a:p>
        </p:txBody>
      </p:sp>
      <p:pic>
        <p:nvPicPr>
          <p:cNvPr id="2052" name="Picture 4">
            <a:extLst>
              <a:ext uri="{FF2B5EF4-FFF2-40B4-BE49-F238E27FC236}">
                <a16:creationId xmlns:a16="http://schemas.microsoft.com/office/drawing/2014/main" id="{4226DA66-8E3B-1CEC-EDA6-838EB57CF4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208642" y="4802240"/>
            <a:ext cx="2970367" cy="706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979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texto 5">
            <a:extLst>
              <a:ext uri="{FF2B5EF4-FFF2-40B4-BE49-F238E27FC236}">
                <a16:creationId xmlns:a16="http://schemas.microsoft.com/office/drawing/2014/main" id="{D240831D-9D3A-3E0E-EF6F-2B374F6DE3CB}"/>
              </a:ext>
            </a:extLst>
          </p:cNvPr>
          <p:cNvSpPr>
            <a:spLocks noGrp="1"/>
          </p:cNvSpPr>
          <p:nvPr>
            <p:ph type="body" sz="quarter" idx="10"/>
          </p:nvPr>
        </p:nvSpPr>
        <p:spPr>
          <a:xfrm>
            <a:off x="228600" y="0"/>
            <a:ext cx="9050482" cy="1070264"/>
          </a:xfrm>
        </p:spPr>
        <p:txBody>
          <a:bodyPr/>
          <a:lstStyle/>
          <a:p>
            <a:r>
              <a:rPr lang="es-MX" sz="3600" dirty="0"/>
              <a:t>Tabla comparativa entre </a:t>
            </a:r>
          </a:p>
          <a:p>
            <a:r>
              <a:rPr lang="es-MX" sz="3600" dirty="0"/>
              <a:t>bases de datos SQL y NoSQL</a:t>
            </a:r>
          </a:p>
        </p:txBody>
      </p:sp>
      <p:graphicFrame>
        <p:nvGraphicFramePr>
          <p:cNvPr id="8" name="Tabla 7">
            <a:extLst>
              <a:ext uri="{FF2B5EF4-FFF2-40B4-BE49-F238E27FC236}">
                <a16:creationId xmlns:a16="http://schemas.microsoft.com/office/drawing/2014/main" id="{49F3FAA5-E9FD-55AC-1C06-6BAEEE45BFA8}"/>
              </a:ext>
            </a:extLst>
          </p:cNvPr>
          <p:cNvGraphicFramePr>
            <a:graphicFrameLocks noGrp="1"/>
          </p:cNvGraphicFramePr>
          <p:nvPr>
            <p:extLst>
              <p:ext uri="{D42A27DB-BD31-4B8C-83A1-F6EECF244321}">
                <p14:modId xmlns:p14="http://schemas.microsoft.com/office/powerpoint/2010/main" val="642502133"/>
              </p:ext>
            </p:extLst>
          </p:nvPr>
        </p:nvGraphicFramePr>
        <p:xfrm>
          <a:off x="228599" y="1143000"/>
          <a:ext cx="11648209" cy="5661964"/>
        </p:xfrm>
        <a:graphic>
          <a:graphicData uri="http://schemas.openxmlformats.org/drawingml/2006/table">
            <a:tbl>
              <a:tblPr>
                <a:tableStyleId>{69CF1AB2-1976-4502-BF36-3FF5EA218861}</a:tableStyleId>
              </a:tblPr>
              <a:tblGrid>
                <a:gridCol w="3007807">
                  <a:extLst>
                    <a:ext uri="{9D8B030D-6E8A-4147-A177-3AD203B41FA5}">
                      <a16:colId xmlns:a16="http://schemas.microsoft.com/office/drawing/2014/main" val="376091581"/>
                    </a:ext>
                  </a:extLst>
                </a:gridCol>
                <a:gridCol w="4404690">
                  <a:extLst>
                    <a:ext uri="{9D8B030D-6E8A-4147-A177-3AD203B41FA5}">
                      <a16:colId xmlns:a16="http://schemas.microsoft.com/office/drawing/2014/main" val="2973884473"/>
                    </a:ext>
                  </a:extLst>
                </a:gridCol>
                <a:gridCol w="4235712">
                  <a:extLst>
                    <a:ext uri="{9D8B030D-6E8A-4147-A177-3AD203B41FA5}">
                      <a16:colId xmlns:a16="http://schemas.microsoft.com/office/drawing/2014/main" val="2029510845"/>
                    </a:ext>
                  </a:extLst>
                </a:gridCol>
              </a:tblGrid>
              <a:tr h="264982">
                <a:tc>
                  <a:txBody>
                    <a:bodyPr/>
                    <a:lstStyle/>
                    <a:p>
                      <a:pPr algn="ctr" fontAlgn="ctr"/>
                      <a:r>
                        <a:rPr lang="es-MX" sz="2400" b="1" u="none" strike="noStrike" dirty="0">
                          <a:solidFill>
                            <a:schemeClr val="accent5">
                              <a:lumMod val="50000"/>
                            </a:schemeClr>
                          </a:solidFill>
                          <a:effectLst/>
                        </a:rPr>
                        <a:t>Característica</a:t>
                      </a:r>
                      <a:endParaRPr lang="es-MX" sz="2400" b="1" i="0" u="none" strike="noStrike" dirty="0">
                        <a:solidFill>
                          <a:schemeClr val="accent5">
                            <a:lumMod val="50000"/>
                          </a:schemeClr>
                        </a:solidFill>
                        <a:effectLst/>
                        <a:latin typeface="+mj-lt"/>
                      </a:endParaRPr>
                    </a:p>
                  </a:txBody>
                  <a:tcPr marL="4977" marR="4977" marT="4977" marB="0" anchor="ctr"/>
                </a:tc>
                <a:tc>
                  <a:txBody>
                    <a:bodyPr/>
                    <a:lstStyle/>
                    <a:p>
                      <a:pPr algn="ctr" fontAlgn="ctr"/>
                      <a:r>
                        <a:rPr lang="es-MX" sz="2400" b="1" u="none" strike="noStrike" dirty="0">
                          <a:solidFill>
                            <a:schemeClr val="accent5">
                              <a:lumMod val="50000"/>
                            </a:schemeClr>
                          </a:solidFill>
                          <a:effectLst/>
                        </a:rPr>
                        <a:t>SQL (Relacional)</a:t>
                      </a:r>
                      <a:endParaRPr lang="es-MX" sz="2400" b="1" i="0" u="none" strike="noStrike" dirty="0">
                        <a:solidFill>
                          <a:schemeClr val="accent5">
                            <a:lumMod val="50000"/>
                          </a:schemeClr>
                        </a:solidFill>
                        <a:effectLst/>
                        <a:latin typeface="+mj-lt"/>
                      </a:endParaRPr>
                    </a:p>
                  </a:txBody>
                  <a:tcPr marL="4977" marR="4977" marT="4977" marB="0" anchor="ctr"/>
                </a:tc>
                <a:tc>
                  <a:txBody>
                    <a:bodyPr/>
                    <a:lstStyle/>
                    <a:p>
                      <a:pPr algn="ctr" fontAlgn="ctr"/>
                      <a:r>
                        <a:rPr lang="es-MX" sz="2400" b="1" u="none" strike="noStrike" dirty="0">
                          <a:solidFill>
                            <a:schemeClr val="accent5">
                              <a:lumMod val="50000"/>
                            </a:schemeClr>
                          </a:solidFill>
                          <a:effectLst/>
                        </a:rPr>
                        <a:t>NoSQL</a:t>
                      </a:r>
                      <a:endParaRPr lang="es-MX" sz="2400" b="1" i="0" u="none" strike="noStrike" dirty="0">
                        <a:solidFill>
                          <a:schemeClr val="accent5">
                            <a:lumMod val="50000"/>
                          </a:schemeClr>
                        </a:solidFill>
                        <a:effectLst/>
                        <a:latin typeface="+mj-lt"/>
                      </a:endParaRPr>
                    </a:p>
                  </a:txBody>
                  <a:tcPr marL="4977" marR="4977" marT="6222" marB="6222" anchor="ctr"/>
                </a:tc>
                <a:extLst>
                  <a:ext uri="{0D108BD9-81ED-4DB2-BD59-A6C34878D82A}">
                    <a16:rowId xmlns:a16="http://schemas.microsoft.com/office/drawing/2014/main" val="430086194"/>
                  </a:ext>
                </a:extLst>
              </a:tr>
              <a:tr h="528376">
                <a:tc>
                  <a:txBody>
                    <a:bodyPr/>
                    <a:lstStyle/>
                    <a:p>
                      <a:pPr algn="ctr" fontAlgn="ctr"/>
                      <a:r>
                        <a:rPr lang="es-MX" sz="1600" b="1" u="none" strike="noStrike" dirty="0">
                          <a:solidFill>
                            <a:srgbClr val="275317"/>
                          </a:solidFill>
                          <a:effectLst/>
                        </a:rPr>
                        <a:t>Modelo de Datos</a:t>
                      </a:r>
                      <a:endParaRPr lang="es-MX" sz="1600" b="1" i="0" u="none" strike="noStrike" dirty="0">
                        <a:solidFill>
                          <a:srgbClr val="275317"/>
                        </a:solidFill>
                        <a:effectLst/>
                        <a:latin typeface="+mj-lt"/>
                      </a:endParaRPr>
                    </a:p>
                  </a:txBody>
                  <a:tcPr marL="4977" marR="4977" marT="4977" marB="0" anchor="ctr"/>
                </a:tc>
                <a:tc>
                  <a:txBody>
                    <a:bodyPr/>
                    <a:lstStyle/>
                    <a:p>
                      <a:pPr algn="ctr" fontAlgn="ctr"/>
                      <a:r>
                        <a:rPr lang="es-MX" sz="1600" b="0" u="none" strike="noStrike" dirty="0">
                          <a:solidFill>
                            <a:schemeClr val="bg1"/>
                          </a:solidFill>
                          <a:effectLst/>
                        </a:rPr>
                        <a:t>Tablas con relaciones (normalización)</a:t>
                      </a:r>
                      <a:endParaRPr lang="es-MX" sz="1600" b="0" i="0" u="none" strike="noStrike" dirty="0">
                        <a:solidFill>
                          <a:schemeClr val="bg1"/>
                        </a:solidFill>
                        <a:effectLst/>
                        <a:latin typeface="+mj-lt"/>
                      </a:endParaRPr>
                    </a:p>
                  </a:txBody>
                  <a:tcPr marL="4977" marR="4977" marT="4977" marB="0" anchor="ctr">
                    <a:solidFill>
                      <a:schemeClr val="accent3">
                        <a:lumMod val="50000"/>
                      </a:schemeClr>
                    </a:solidFill>
                  </a:tcPr>
                </a:tc>
                <a:tc>
                  <a:txBody>
                    <a:bodyPr/>
                    <a:lstStyle/>
                    <a:p>
                      <a:pPr algn="ctr" fontAlgn="ctr"/>
                      <a:r>
                        <a:rPr lang="es-MX" sz="1600" b="0" u="none" strike="noStrike">
                          <a:solidFill>
                            <a:schemeClr val="bg1"/>
                          </a:solidFill>
                          <a:effectLst/>
                        </a:rPr>
                        <a:t>Documentos, Clave-Valor, Columnares, Grafos</a:t>
                      </a:r>
                      <a:endParaRPr lang="es-MX" sz="1600" b="0" i="0" u="none" strike="noStrike">
                        <a:solidFill>
                          <a:schemeClr val="bg1"/>
                        </a:solidFill>
                        <a:effectLst/>
                        <a:latin typeface="+mj-lt"/>
                      </a:endParaRPr>
                    </a:p>
                  </a:txBody>
                  <a:tcPr marL="4977" marR="4977" marT="4977" marB="0" anchor="ctr">
                    <a:solidFill>
                      <a:schemeClr val="accent3">
                        <a:lumMod val="50000"/>
                      </a:schemeClr>
                    </a:solidFill>
                  </a:tcPr>
                </a:tc>
                <a:extLst>
                  <a:ext uri="{0D108BD9-81ED-4DB2-BD59-A6C34878D82A}">
                    <a16:rowId xmlns:a16="http://schemas.microsoft.com/office/drawing/2014/main" val="118435968"/>
                  </a:ext>
                </a:extLst>
              </a:tr>
              <a:tr h="528376">
                <a:tc>
                  <a:txBody>
                    <a:bodyPr/>
                    <a:lstStyle/>
                    <a:p>
                      <a:pPr algn="ctr" fontAlgn="ctr"/>
                      <a:r>
                        <a:rPr lang="es-MX" sz="1600" b="1" u="none" strike="noStrike" dirty="0">
                          <a:solidFill>
                            <a:srgbClr val="275317"/>
                          </a:solidFill>
                          <a:effectLst/>
                        </a:rPr>
                        <a:t>Esquema</a:t>
                      </a:r>
                      <a:endParaRPr lang="es-MX" sz="1600" b="1" i="0" u="none" strike="noStrike" dirty="0">
                        <a:solidFill>
                          <a:srgbClr val="275317"/>
                        </a:solidFill>
                        <a:effectLst/>
                        <a:latin typeface="+mj-lt"/>
                      </a:endParaRPr>
                    </a:p>
                  </a:txBody>
                  <a:tcPr marL="4977" marR="4977" marT="4977" marB="0" anchor="ctr"/>
                </a:tc>
                <a:tc>
                  <a:txBody>
                    <a:bodyPr/>
                    <a:lstStyle/>
                    <a:p>
                      <a:pPr algn="ctr" fontAlgn="ctr"/>
                      <a:r>
                        <a:rPr lang="es-MX" sz="1600" b="0" u="none" strike="noStrike" dirty="0">
                          <a:solidFill>
                            <a:schemeClr val="bg1"/>
                          </a:solidFill>
                          <a:effectLst/>
                        </a:rPr>
                        <a:t>Estructura fija (esquema rígido)</a:t>
                      </a:r>
                      <a:endParaRPr lang="es-MX" sz="1600" b="0" i="0" u="none" strike="noStrike" dirty="0">
                        <a:solidFill>
                          <a:schemeClr val="bg1"/>
                        </a:solidFill>
                        <a:effectLst/>
                        <a:latin typeface="+mj-lt"/>
                      </a:endParaRPr>
                    </a:p>
                  </a:txBody>
                  <a:tcPr marL="4977" marR="4977" marT="4977" marB="0" anchor="ctr">
                    <a:solidFill>
                      <a:schemeClr val="accent3">
                        <a:lumMod val="50000"/>
                      </a:schemeClr>
                    </a:solidFill>
                  </a:tcPr>
                </a:tc>
                <a:tc>
                  <a:txBody>
                    <a:bodyPr/>
                    <a:lstStyle/>
                    <a:p>
                      <a:pPr algn="ctr" fontAlgn="ctr"/>
                      <a:r>
                        <a:rPr lang="es-MX" sz="1600" b="0" u="none" strike="noStrike">
                          <a:solidFill>
                            <a:schemeClr val="bg1"/>
                          </a:solidFill>
                          <a:effectLst/>
                        </a:rPr>
                        <a:t>Esquema flexible (sin esquema fijo)</a:t>
                      </a:r>
                      <a:endParaRPr lang="es-MX" sz="1600" b="0" i="0" u="none" strike="noStrike">
                        <a:solidFill>
                          <a:schemeClr val="bg1"/>
                        </a:solidFill>
                        <a:effectLst/>
                        <a:latin typeface="+mj-lt"/>
                      </a:endParaRPr>
                    </a:p>
                  </a:txBody>
                  <a:tcPr marL="4977" marR="4977" marT="4977" marB="0" anchor="ctr">
                    <a:solidFill>
                      <a:schemeClr val="accent3">
                        <a:lumMod val="50000"/>
                      </a:schemeClr>
                    </a:solidFill>
                  </a:tcPr>
                </a:tc>
                <a:extLst>
                  <a:ext uri="{0D108BD9-81ED-4DB2-BD59-A6C34878D82A}">
                    <a16:rowId xmlns:a16="http://schemas.microsoft.com/office/drawing/2014/main" val="1814512189"/>
                  </a:ext>
                </a:extLst>
              </a:tr>
              <a:tr h="528376">
                <a:tc>
                  <a:txBody>
                    <a:bodyPr/>
                    <a:lstStyle/>
                    <a:p>
                      <a:pPr algn="ctr" fontAlgn="ctr"/>
                      <a:r>
                        <a:rPr lang="es-MX" sz="1600" b="1" u="none" strike="noStrike" dirty="0">
                          <a:solidFill>
                            <a:srgbClr val="275317"/>
                          </a:solidFill>
                          <a:effectLst/>
                        </a:rPr>
                        <a:t>Escalabilidad</a:t>
                      </a:r>
                      <a:endParaRPr lang="es-MX" sz="1600" b="1" i="0" u="none" strike="noStrike" dirty="0">
                        <a:solidFill>
                          <a:srgbClr val="275317"/>
                        </a:solidFill>
                        <a:effectLst/>
                        <a:latin typeface="+mj-lt"/>
                      </a:endParaRPr>
                    </a:p>
                  </a:txBody>
                  <a:tcPr marL="4977" marR="4977" marT="4977" marB="0" anchor="ctr"/>
                </a:tc>
                <a:tc>
                  <a:txBody>
                    <a:bodyPr/>
                    <a:lstStyle/>
                    <a:p>
                      <a:pPr algn="ctr" fontAlgn="ctr"/>
                      <a:r>
                        <a:rPr lang="es-MX" sz="1600" b="0" u="none" strike="noStrike" dirty="0">
                          <a:solidFill>
                            <a:schemeClr val="bg1"/>
                          </a:solidFill>
                          <a:effectLst/>
                        </a:rPr>
                        <a:t>Vertical (escalabilidad a través de hardware)</a:t>
                      </a:r>
                      <a:endParaRPr lang="es-MX" sz="1600" b="0" i="0" u="none" strike="noStrike" dirty="0">
                        <a:solidFill>
                          <a:schemeClr val="bg1"/>
                        </a:solidFill>
                        <a:effectLst/>
                        <a:latin typeface="+mj-lt"/>
                      </a:endParaRPr>
                    </a:p>
                  </a:txBody>
                  <a:tcPr marL="4977" marR="4977" marT="4977" marB="0" anchor="ctr">
                    <a:solidFill>
                      <a:schemeClr val="accent3">
                        <a:lumMod val="50000"/>
                      </a:schemeClr>
                    </a:solidFill>
                  </a:tcPr>
                </a:tc>
                <a:tc>
                  <a:txBody>
                    <a:bodyPr/>
                    <a:lstStyle/>
                    <a:p>
                      <a:pPr algn="ctr" fontAlgn="ctr"/>
                      <a:r>
                        <a:rPr lang="es-MX" sz="1600" b="0" u="none" strike="noStrike">
                          <a:solidFill>
                            <a:schemeClr val="bg1"/>
                          </a:solidFill>
                          <a:effectLst/>
                        </a:rPr>
                        <a:t>Horizontal (escalabilidad mediante nodos)</a:t>
                      </a:r>
                      <a:endParaRPr lang="es-MX" sz="1600" b="0" i="0" u="none" strike="noStrike">
                        <a:solidFill>
                          <a:schemeClr val="bg1"/>
                        </a:solidFill>
                        <a:effectLst/>
                        <a:latin typeface="+mj-lt"/>
                      </a:endParaRPr>
                    </a:p>
                  </a:txBody>
                  <a:tcPr marL="4977" marR="4977" marT="4977" marB="0" anchor="ctr">
                    <a:solidFill>
                      <a:schemeClr val="accent3">
                        <a:lumMod val="50000"/>
                      </a:schemeClr>
                    </a:solidFill>
                  </a:tcPr>
                </a:tc>
                <a:extLst>
                  <a:ext uri="{0D108BD9-81ED-4DB2-BD59-A6C34878D82A}">
                    <a16:rowId xmlns:a16="http://schemas.microsoft.com/office/drawing/2014/main" val="3356739249"/>
                  </a:ext>
                </a:extLst>
              </a:tr>
              <a:tr h="528376">
                <a:tc>
                  <a:txBody>
                    <a:bodyPr/>
                    <a:lstStyle/>
                    <a:p>
                      <a:pPr algn="ctr" fontAlgn="ctr"/>
                      <a:r>
                        <a:rPr lang="es-MX" sz="1600" b="1" u="none" strike="noStrike" dirty="0">
                          <a:solidFill>
                            <a:srgbClr val="275317"/>
                          </a:solidFill>
                          <a:effectLst/>
                        </a:rPr>
                        <a:t>Transacciones</a:t>
                      </a:r>
                      <a:endParaRPr lang="es-MX" sz="1600" b="1" i="0" u="none" strike="noStrike" dirty="0">
                        <a:solidFill>
                          <a:srgbClr val="275317"/>
                        </a:solidFill>
                        <a:effectLst/>
                        <a:latin typeface="+mj-lt"/>
                      </a:endParaRPr>
                    </a:p>
                  </a:txBody>
                  <a:tcPr marL="4977" marR="4977" marT="4977" marB="0" anchor="ctr"/>
                </a:tc>
                <a:tc>
                  <a:txBody>
                    <a:bodyPr/>
                    <a:lstStyle/>
                    <a:p>
                      <a:pPr algn="ctr" fontAlgn="ctr"/>
                      <a:r>
                        <a:rPr lang="es-MX" sz="1600" b="0" u="none" strike="noStrike" dirty="0">
                          <a:solidFill>
                            <a:schemeClr val="bg1"/>
                          </a:solidFill>
                          <a:effectLst/>
                        </a:rPr>
                        <a:t>ACID (Atomicidad, Consistencia, Aislamiento, Durabilidad)</a:t>
                      </a:r>
                      <a:endParaRPr lang="es-MX" sz="1600" b="0" i="0" u="none" strike="noStrike" dirty="0">
                        <a:solidFill>
                          <a:schemeClr val="bg1"/>
                        </a:solidFill>
                        <a:effectLst/>
                        <a:latin typeface="+mj-lt"/>
                      </a:endParaRPr>
                    </a:p>
                  </a:txBody>
                  <a:tcPr marL="4977" marR="4977" marT="4977" marB="0" anchor="ctr">
                    <a:solidFill>
                      <a:schemeClr val="accent3">
                        <a:lumMod val="50000"/>
                      </a:schemeClr>
                    </a:solidFill>
                  </a:tcPr>
                </a:tc>
                <a:tc>
                  <a:txBody>
                    <a:bodyPr/>
                    <a:lstStyle/>
                    <a:p>
                      <a:pPr algn="ctr" fontAlgn="ctr"/>
                      <a:r>
                        <a:rPr lang="es-MX" sz="1600" b="0" u="none" strike="noStrike" dirty="0">
                          <a:solidFill>
                            <a:schemeClr val="bg1"/>
                          </a:solidFill>
                          <a:effectLst/>
                        </a:rPr>
                        <a:t>No siempre ACID, puede depender del sistema específico</a:t>
                      </a:r>
                      <a:endParaRPr lang="es-MX" sz="1600" b="0" i="0" u="none" strike="noStrike" dirty="0">
                        <a:solidFill>
                          <a:schemeClr val="bg1"/>
                        </a:solidFill>
                        <a:effectLst/>
                        <a:latin typeface="+mj-lt"/>
                      </a:endParaRPr>
                    </a:p>
                  </a:txBody>
                  <a:tcPr marL="4977" marR="4977" marT="4977" marB="0" anchor="ctr">
                    <a:solidFill>
                      <a:schemeClr val="accent3">
                        <a:lumMod val="50000"/>
                      </a:schemeClr>
                    </a:solidFill>
                  </a:tcPr>
                </a:tc>
                <a:extLst>
                  <a:ext uri="{0D108BD9-81ED-4DB2-BD59-A6C34878D82A}">
                    <a16:rowId xmlns:a16="http://schemas.microsoft.com/office/drawing/2014/main" val="190780562"/>
                  </a:ext>
                </a:extLst>
              </a:tr>
              <a:tr h="528376">
                <a:tc>
                  <a:txBody>
                    <a:bodyPr/>
                    <a:lstStyle/>
                    <a:p>
                      <a:pPr algn="ctr" fontAlgn="ctr"/>
                      <a:r>
                        <a:rPr lang="es-MX" sz="1600" b="1" u="none" strike="noStrike" dirty="0">
                          <a:solidFill>
                            <a:srgbClr val="275317"/>
                          </a:solidFill>
                          <a:effectLst/>
                        </a:rPr>
                        <a:t>Lenguaje de Consulta</a:t>
                      </a:r>
                      <a:endParaRPr lang="es-MX" sz="1600" b="1" i="0" u="none" strike="noStrike" dirty="0">
                        <a:solidFill>
                          <a:srgbClr val="275317"/>
                        </a:solidFill>
                        <a:effectLst/>
                        <a:latin typeface="+mj-lt"/>
                      </a:endParaRPr>
                    </a:p>
                  </a:txBody>
                  <a:tcPr marL="4977" marR="4977" marT="4977" marB="0" anchor="ctr"/>
                </a:tc>
                <a:tc>
                  <a:txBody>
                    <a:bodyPr/>
                    <a:lstStyle/>
                    <a:p>
                      <a:pPr algn="ctr" fontAlgn="ctr"/>
                      <a:r>
                        <a:rPr lang="es-MX" sz="1600" b="0" u="none" strike="noStrike" dirty="0">
                          <a:solidFill>
                            <a:schemeClr val="bg1"/>
                          </a:solidFill>
                          <a:effectLst/>
                        </a:rPr>
                        <a:t>SQL (</a:t>
                      </a:r>
                      <a:r>
                        <a:rPr lang="es-MX" sz="1600" b="0" u="none" strike="noStrike" dirty="0" err="1">
                          <a:solidFill>
                            <a:schemeClr val="bg1"/>
                          </a:solidFill>
                          <a:effectLst/>
                        </a:rPr>
                        <a:t>Structured</a:t>
                      </a:r>
                      <a:r>
                        <a:rPr lang="es-MX" sz="1600" b="0" u="none" strike="noStrike" dirty="0">
                          <a:solidFill>
                            <a:schemeClr val="bg1"/>
                          </a:solidFill>
                          <a:effectLst/>
                        </a:rPr>
                        <a:t> </a:t>
                      </a:r>
                      <a:r>
                        <a:rPr lang="es-MX" sz="1600" b="0" u="none" strike="noStrike" dirty="0" err="1">
                          <a:solidFill>
                            <a:schemeClr val="bg1"/>
                          </a:solidFill>
                          <a:effectLst/>
                        </a:rPr>
                        <a:t>Query</a:t>
                      </a:r>
                      <a:r>
                        <a:rPr lang="es-MX" sz="1600" b="0" u="none" strike="noStrike" dirty="0">
                          <a:solidFill>
                            <a:schemeClr val="bg1"/>
                          </a:solidFill>
                          <a:effectLst/>
                        </a:rPr>
                        <a:t> </a:t>
                      </a:r>
                      <a:r>
                        <a:rPr lang="es-MX" sz="1600" b="0" u="none" strike="noStrike" dirty="0" err="1">
                          <a:solidFill>
                            <a:schemeClr val="bg1"/>
                          </a:solidFill>
                          <a:effectLst/>
                        </a:rPr>
                        <a:t>Language</a:t>
                      </a:r>
                      <a:r>
                        <a:rPr lang="es-MX" sz="1600" b="0" u="none" strike="noStrike" dirty="0">
                          <a:solidFill>
                            <a:schemeClr val="bg1"/>
                          </a:solidFill>
                          <a:effectLst/>
                        </a:rPr>
                        <a:t>)</a:t>
                      </a:r>
                      <a:endParaRPr lang="es-MX" sz="1600" b="0" i="0" u="none" strike="noStrike" dirty="0">
                        <a:solidFill>
                          <a:schemeClr val="bg1"/>
                        </a:solidFill>
                        <a:effectLst/>
                        <a:latin typeface="+mj-lt"/>
                      </a:endParaRPr>
                    </a:p>
                  </a:txBody>
                  <a:tcPr marL="4977" marR="4977" marT="4977" marB="0" anchor="ctr">
                    <a:solidFill>
                      <a:schemeClr val="accent3">
                        <a:lumMod val="50000"/>
                      </a:schemeClr>
                    </a:solidFill>
                  </a:tcPr>
                </a:tc>
                <a:tc>
                  <a:txBody>
                    <a:bodyPr/>
                    <a:lstStyle/>
                    <a:p>
                      <a:pPr algn="ctr" fontAlgn="ctr"/>
                      <a:r>
                        <a:rPr lang="es-MX" sz="1600" b="0" u="none" strike="noStrike" dirty="0">
                          <a:solidFill>
                            <a:schemeClr val="bg1"/>
                          </a:solidFill>
                          <a:effectLst/>
                        </a:rPr>
                        <a:t>Varía según la base de datos específica</a:t>
                      </a:r>
                      <a:endParaRPr lang="es-MX" sz="1600" b="0" i="0" u="none" strike="noStrike" dirty="0">
                        <a:solidFill>
                          <a:schemeClr val="bg1"/>
                        </a:solidFill>
                        <a:effectLst/>
                        <a:latin typeface="+mj-lt"/>
                      </a:endParaRPr>
                    </a:p>
                  </a:txBody>
                  <a:tcPr marL="4977" marR="4977" marT="4977" marB="0" anchor="ctr">
                    <a:solidFill>
                      <a:schemeClr val="accent3">
                        <a:lumMod val="50000"/>
                      </a:schemeClr>
                    </a:solidFill>
                  </a:tcPr>
                </a:tc>
                <a:extLst>
                  <a:ext uri="{0D108BD9-81ED-4DB2-BD59-A6C34878D82A}">
                    <a16:rowId xmlns:a16="http://schemas.microsoft.com/office/drawing/2014/main" val="1853718304"/>
                  </a:ext>
                </a:extLst>
              </a:tr>
              <a:tr h="528376">
                <a:tc>
                  <a:txBody>
                    <a:bodyPr/>
                    <a:lstStyle/>
                    <a:p>
                      <a:pPr algn="ctr" fontAlgn="ctr"/>
                      <a:r>
                        <a:rPr lang="es-MX" sz="1600" b="1" u="none" strike="noStrike" dirty="0">
                          <a:solidFill>
                            <a:srgbClr val="275317"/>
                          </a:solidFill>
                          <a:effectLst/>
                        </a:rPr>
                        <a:t>Ejemplos Comunes</a:t>
                      </a:r>
                      <a:endParaRPr lang="es-MX" sz="1600" b="1" i="0" u="none" strike="noStrike" dirty="0">
                        <a:solidFill>
                          <a:srgbClr val="275317"/>
                        </a:solidFill>
                        <a:effectLst/>
                        <a:latin typeface="+mj-lt"/>
                      </a:endParaRPr>
                    </a:p>
                  </a:txBody>
                  <a:tcPr marL="4977" marR="4977" marT="4977" marB="0" anchor="ctr"/>
                </a:tc>
                <a:tc>
                  <a:txBody>
                    <a:bodyPr/>
                    <a:lstStyle/>
                    <a:p>
                      <a:pPr algn="ctr" fontAlgn="ctr"/>
                      <a:r>
                        <a:rPr lang="es-MX" sz="1600" b="0" u="none" strike="noStrike" dirty="0">
                          <a:solidFill>
                            <a:schemeClr val="bg1"/>
                          </a:solidFill>
                          <a:effectLst/>
                        </a:rPr>
                        <a:t>MySQL, PostgreSQL, Oracle</a:t>
                      </a:r>
                      <a:endParaRPr lang="es-MX" sz="1600" b="0" i="0" u="none" strike="noStrike" dirty="0">
                        <a:solidFill>
                          <a:schemeClr val="bg1"/>
                        </a:solidFill>
                        <a:effectLst/>
                        <a:latin typeface="+mj-lt"/>
                      </a:endParaRPr>
                    </a:p>
                  </a:txBody>
                  <a:tcPr marL="4977" marR="4977" marT="4977" marB="0" anchor="ctr">
                    <a:solidFill>
                      <a:schemeClr val="accent3">
                        <a:lumMod val="50000"/>
                      </a:schemeClr>
                    </a:solidFill>
                  </a:tcPr>
                </a:tc>
                <a:tc>
                  <a:txBody>
                    <a:bodyPr/>
                    <a:lstStyle/>
                    <a:p>
                      <a:pPr algn="ctr" fontAlgn="ctr"/>
                      <a:r>
                        <a:rPr lang="es-MX" sz="1600" b="0" u="none" strike="noStrike" dirty="0">
                          <a:solidFill>
                            <a:schemeClr val="bg1"/>
                          </a:solidFill>
                          <a:effectLst/>
                        </a:rPr>
                        <a:t>MongoDB, </a:t>
                      </a:r>
                      <a:r>
                        <a:rPr lang="es-MX" sz="1600" b="0" u="none" strike="noStrike" dirty="0" err="1">
                          <a:solidFill>
                            <a:schemeClr val="bg1"/>
                          </a:solidFill>
                          <a:effectLst/>
                        </a:rPr>
                        <a:t>Cassandra</a:t>
                      </a:r>
                      <a:r>
                        <a:rPr lang="es-MX" sz="1600" b="0" u="none" strike="noStrike" dirty="0">
                          <a:solidFill>
                            <a:schemeClr val="bg1"/>
                          </a:solidFill>
                          <a:effectLst/>
                        </a:rPr>
                        <a:t>, Redis, Neo4j</a:t>
                      </a:r>
                      <a:endParaRPr lang="es-MX" sz="1600" b="0" i="0" u="none" strike="noStrike" dirty="0">
                        <a:solidFill>
                          <a:schemeClr val="bg1"/>
                        </a:solidFill>
                        <a:effectLst/>
                        <a:latin typeface="+mj-lt"/>
                      </a:endParaRPr>
                    </a:p>
                  </a:txBody>
                  <a:tcPr marL="4977" marR="4977" marT="4977" marB="0" anchor="ctr">
                    <a:solidFill>
                      <a:schemeClr val="accent3">
                        <a:lumMod val="50000"/>
                      </a:schemeClr>
                    </a:solidFill>
                  </a:tcPr>
                </a:tc>
                <a:extLst>
                  <a:ext uri="{0D108BD9-81ED-4DB2-BD59-A6C34878D82A}">
                    <a16:rowId xmlns:a16="http://schemas.microsoft.com/office/drawing/2014/main" val="801928957"/>
                  </a:ext>
                </a:extLst>
              </a:tr>
              <a:tr h="528376">
                <a:tc>
                  <a:txBody>
                    <a:bodyPr/>
                    <a:lstStyle/>
                    <a:p>
                      <a:pPr algn="ctr" fontAlgn="ctr"/>
                      <a:r>
                        <a:rPr lang="es-MX" sz="1600" b="1" u="none" strike="noStrike" dirty="0">
                          <a:solidFill>
                            <a:srgbClr val="275317"/>
                          </a:solidFill>
                          <a:effectLst/>
                        </a:rPr>
                        <a:t>Aplicaciones Típicas</a:t>
                      </a:r>
                      <a:endParaRPr lang="es-MX" sz="1600" b="1" i="0" u="none" strike="noStrike" dirty="0">
                        <a:solidFill>
                          <a:srgbClr val="275317"/>
                        </a:solidFill>
                        <a:effectLst/>
                        <a:latin typeface="+mj-lt"/>
                      </a:endParaRPr>
                    </a:p>
                  </a:txBody>
                  <a:tcPr marL="4977" marR="4977" marT="4977" marB="0" anchor="ctr"/>
                </a:tc>
                <a:tc>
                  <a:txBody>
                    <a:bodyPr/>
                    <a:lstStyle/>
                    <a:p>
                      <a:pPr algn="ctr" fontAlgn="ctr"/>
                      <a:r>
                        <a:rPr lang="es-MX" sz="1600" b="0" u="none" strike="noStrike" dirty="0">
                          <a:solidFill>
                            <a:schemeClr val="bg1"/>
                          </a:solidFill>
                          <a:effectLst/>
                        </a:rPr>
                        <a:t>Sistemas ERP, CRM, Aplicaciones Transaccionales</a:t>
                      </a:r>
                      <a:endParaRPr lang="es-MX" sz="1600" b="0" i="0" u="none" strike="noStrike" dirty="0">
                        <a:solidFill>
                          <a:schemeClr val="bg1"/>
                        </a:solidFill>
                        <a:effectLst/>
                        <a:latin typeface="+mj-lt"/>
                      </a:endParaRPr>
                    </a:p>
                  </a:txBody>
                  <a:tcPr marL="4977" marR="4977" marT="4977" marB="0" anchor="ctr">
                    <a:solidFill>
                      <a:schemeClr val="accent3">
                        <a:lumMod val="50000"/>
                      </a:schemeClr>
                    </a:solidFill>
                  </a:tcPr>
                </a:tc>
                <a:tc>
                  <a:txBody>
                    <a:bodyPr/>
                    <a:lstStyle/>
                    <a:p>
                      <a:pPr algn="ctr" fontAlgn="ctr"/>
                      <a:r>
                        <a:rPr lang="es-MX" sz="1600" b="0" u="none" strike="noStrike" dirty="0">
                          <a:solidFill>
                            <a:schemeClr val="bg1"/>
                          </a:solidFill>
                          <a:effectLst/>
                        </a:rPr>
                        <a:t>Aplicaciones web, Redes sociales, Big Data</a:t>
                      </a:r>
                      <a:endParaRPr lang="es-MX" sz="1600" b="0" i="0" u="none" strike="noStrike" dirty="0">
                        <a:solidFill>
                          <a:schemeClr val="bg1"/>
                        </a:solidFill>
                        <a:effectLst/>
                        <a:latin typeface="+mj-lt"/>
                      </a:endParaRPr>
                    </a:p>
                  </a:txBody>
                  <a:tcPr marL="4977" marR="4977" marT="4977" marB="0" anchor="ctr">
                    <a:solidFill>
                      <a:schemeClr val="accent3">
                        <a:lumMod val="50000"/>
                      </a:schemeClr>
                    </a:solidFill>
                  </a:tcPr>
                </a:tc>
                <a:extLst>
                  <a:ext uri="{0D108BD9-81ED-4DB2-BD59-A6C34878D82A}">
                    <a16:rowId xmlns:a16="http://schemas.microsoft.com/office/drawing/2014/main" val="526275001"/>
                  </a:ext>
                </a:extLst>
              </a:tr>
              <a:tr h="528376">
                <a:tc>
                  <a:txBody>
                    <a:bodyPr/>
                    <a:lstStyle/>
                    <a:p>
                      <a:pPr algn="ctr" fontAlgn="ctr"/>
                      <a:r>
                        <a:rPr lang="es-MX" sz="1600" b="1" u="none" strike="noStrike" dirty="0">
                          <a:solidFill>
                            <a:srgbClr val="275317"/>
                          </a:solidFill>
                          <a:effectLst/>
                        </a:rPr>
                        <a:t>Escalabilidad Horizontal</a:t>
                      </a:r>
                      <a:endParaRPr lang="es-MX" sz="1600" b="1" i="0" u="none" strike="noStrike" dirty="0">
                        <a:solidFill>
                          <a:srgbClr val="275317"/>
                        </a:solidFill>
                        <a:effectLst/>
                        <a:latin typeface="+mj-lt"/>
                      </a:endParaRPr>
                    </a:p>
                  </a:txBody>
                  <a:tcPr marL="4977" marR="4977" marT="4977" marB="0" anchor="ctr"/>
                </a:tc>
                <a:tc>
                  <a:txBody>
                    <a:bodyPr/>
                    <a:lstStyle/>
                    <a:p>
                      <a:pPr algn="ctr" fontAlgn="ctr"/>
                      <a:r>
                        <a:rPr lang="es-MX" sz="1600" b="0" u="none" strike="noStrike">
                          <a:solidFill>
                            <a:schemeClr val="bg1"/>
                          </a:solidFill>
                          <a:effectLst/>
                        </a:rPr>
                        <a:t>Difícil escalar horizontalmente</a:t>
                      </a:r>
                      <a:endParaRPr lang="es-MX" sz="1600" b="0" i="0" u="none" strike="noStrike">
                        <a:solidFill>
                          <a:schemeClr val="bg1"/>
                        </a:solidFill>
                        <a:effectLst/>
                        <a:latin typeface="+mj-lt"/>
                      </a:endParaRPr>
                    </a:p>
                  </a:txBody>
                  <a:tcPr marL="4977" marR="4977" marT="4977" marB="0" anchor="ctr">
                    <a:solidFill>
                      <a:schemeClr val="accent3">
                        <a:lumMod val="50000"/>
                      </a:schemeClr>
                    </a:solidFill>
                  </a:tcPr>
                </a:tc>
                <a:tc>
                  <a:txBody>
                    <a:bodyPr/>
                    <a:lstStyle/>
                    <a:p>
                      <a:pPr algn="ctr" fontAlgn="ctr"/>
                      <a:r>
                        <a:rPr lang="es-MX" sz="1600" b="0" u="none" strike="noStrike" dirty="0">
                          <a:solidFill>
                            <a:schemeClr val="bg1"/>
                          </a:solidFill>
                          <a:effectLst/>
                        </a:rPr>
                        <a:t>Diseñado para escalar horizontalmente</a:t>
                      </a:r>
                      <a:endParaRPr lang="es-MX" sz="1600" b="0" i="0" u="none" strike="noStrike" dirty="0">
                        <a:solidFill>
                          <a:schemeClr val="bg1"/>
                        </a:solidFill>
                        <a:effectLst/>
                        <a:latin typeface="+mj-lt"/>
                      </a:endParaRPr>
                    </a:p>
                  </a:txBody>
                  <a:tcPr marL="4977" marR="4977" marT="4977" marB="0" anchor="ctr">
                    <a:solidFill>
                      <a:schemeClr val="accent3">
                        <a:lumMod val="50000"/>
                      </a:schemeClr>
                    </a:solidFill>
                  </a:tcPr>
                </a:tc>
                <a:extLst>
                  <a:ext uri="{0D108BD9-81ED-4DB2-BD59-A6C34878D82A}">
                    <a16:rowId xmlns:a16="http://schemas.microsoft.com/office/drawing/2014/main" val="2180550135"/>
                  </a:ext>
                </a:extLst>
              </a:tr>
              <a:tr h="528376">
                <a:tc>
                  <a:txBody>
                    <a:bodyPr/>
                    <a:lstStyle/>
                    <a:p>
                      <a:pPr algn="ctr" fontAlgn="ctr"/>
                      <a:r>
                        <a:rPr lang="es-MX" sz="1600" b="1" u="none" strike="noStrike" dirty="0">
                          <a:solidFill>
                            <a:srgbClr val="275317"/>
                          </a:solidFill>
                          <a:effectLst/>
                        </a:rPr>
                        <a:t>Flexibilidad en el Esquema</a:t>
                      </a:r>
                      <a:endParaRPr lang="es-MX" sz="1600" b="1" i="0" u="none" strike="noStrike" dirty="0">
                        <a:solidFill>
                          <a:srgbClr val="275317"/>
                        </a:solidFill>
                        <a:effectLst/>
                        <a:latin typeface="+mj-lt"/>
                      </a:endParaRPr>
                    </a:p>
                  </a:txBody>
                  <a:tcPr marL="4977" marR="4977" marT="4977" marB="0" anchor="ctr"/>
                </a:tc>
                <a:tc>
                  <a:txBody>
                    <a:bodyPr/>
                    <a:lstStyle/>
                    <a:p>
                      <a:pPr algn="ctr" fontAlgn="ctr"/>
                      <a:r>
                        <a:rPr lang="es-MX" sz="1600" b="0" u="none" strike="noStrike">
                          <a:solidFill>
                            <a:schemeClr val="bg1"/>
                          </a:solidFill>
                          <a:effectLst/>
                        </a:rPr>
                        <a:t>Estructura fija requiere cambios en el esquema con cuidado</a:t>
                      </a:r>
                      <a:endParaRPr lang="es-MX" sz="1600" b="0" i="0" u="none" strike="noStrike">
                        <a:solidFill>
                          <a:schemeClr val="bg1"/>
                        </a:solidFill>
                        <a:effectLst/>
                        <a:latin typeface="+mj-lt"/>
                      </a:endParaRPr>
                    </a:p>
                  </a:txBody>
                  <a:tcPr marL="4977" marR="4977" marT="4977" marB="0" anchor="ctr">
                    <a:solidFill>
                      <a:schemeClr val="accent3">
                        <a:lumMod val="50000"/>
                      </a:schemeClr>
                    </a:solidFill>
                  </a:tcPr>
                </a:tc>
                <a:tc>
                  <a:txBody>
                    <a:bodyPr/>
                    <a:lstStyle/>
                    <a:p>
                      <a:pPr algn="ctr" fontAlgn="ctr"/>
                      <a:r>
                        <a:rPr lang="es-MX" sz="1600" b="0" u="none" strike="noStrike" dirty="0">
                          <a:solidFill>
                            <a:schemeClr val="bg1"/>
                          </a:solidFill>
                          <a:effectLst/>
                        </a:rPr>
                        <a:t>Esquema flexible, fácil de adaptar a cambios</a:t>
                      </a:r>
                      <a:endParaRPr lang="es-MX" sz="1600" b="0" i="0" u="none" strike="noStrike" dirty="0">
                        <a:solidFill>
                          <a:schemeClr val="bg1"/>
                        </a:solidFill>
                        <a:effectLst/>
                        <a:latin typeface="+mj-lt"/>
                      </a:endParaRPr>
                    </a:p>
                  </a:txBody>
                  <a:tcPr marL="4977" marR="4977" marT="4977" marB="0" anchor="ctr">
                    <a:solidFill>
                      <a:schemeClr val="accent3">
                        <a:lumMod val="50000"/>
                      </a:schemeClr>
                    </a:solidFill>
                  </a:tcPr>
                </a:tc>
                <a:extLst>
                  <a:ext uri="{0D108BD9-81ED-4DB2-BD59-A6C34878D82A}">
                    <a16:rowId xmlns:a16="http://schemas.microsoft.com/office/drawing/2014/main" val="1701921164"/>
                  </a:ext>
                </a:extLst>
              </a:tr>
              <a:tr h="528376">
                <a:tc>
                  <a:txBody>
                    <a:bodyPr/>
                    <a:lstStyle/>
                    <a:p>
                      <a:pPr algn="ctr" fontAlgn="ctr"/>
                      <a:r>
                        <a:rPr lang="es-MX" sz="1600" b="1" u="none" strike="noStrike" dirty="0">
                          <a:solidFill>
                            <a:srgbClr val="275317"/>
                          </a:solidFill>
                          <a:effectLst/>
                        </a:rPr>
                        <a:t>Ejemplo de Uso</a:t>
                      </a:r>
                      <a:endParaRPr lang="es-MX" sz="1600" b="1" i="0" u="none" strike="noStrike" dirty="0">
                        <a:solidFill>
                          <a:srgbClr val="275317"/>
                        </a:solidFill>
                        <a:effectLst/>
                        <a:latin typeface="+mj-lt"/>
                      </a:endParaRPr>
                    </a:p>
                  </a:txBody>
                  <a:tcPr marL="4977" marR="4977" marT="4977" marB="0" anchor="ctr"/>
                </a:tc>
                <a:tc>
                  <a:txBody>
                    <a:bodyPr/>
                    <a:lstStyle/>
                    <a:p>
                      <a:pPr algn="ctr" fontAlgn="ctr"/>
                      <a:r>
                        <a:rPr lang="es-MX" sz="1600" b="0" u="none" strike="noStrike">
                          <a:solidFill>
                            <a:schemeClr val="bg1"/>
                          </a:solidFill>
                          <a:effectLst/>
                        </a:rPr>
                        <a:t>Aplicaciones con relaciones complejas, Sistemas tradicionales</a:t>
                      </a:r>
                      <a:endParaRPr lang="es-MX" sz="1600" b="0" i="0" u="none" strike="noStrike">
                        <a:solidFill>
                          <a:schemeClr val="bg1"/>
                        </a:solidFill>
                        <a:effectLst/>
                        <a:latin typeface="+mj-lt"/>
                      </a:endParaRPr>
                    </a:p>
                  </a:txBody>
                  <a:tcPr marL="4977" marR="4977" marT="4977" marB="0" anchor="ctr">
                    <a:solidFill>
                      <a:schemeClr val="accent3">
                        <a:lumMod val="50000"/>
                      </a:schemeClr>
                    </a:solidFill>
                  </a:tcPr>
                </a:tc>
                <a:tc>
                  <a:txBody>
                    <a:bodyPr/>
                    <a:lstStyle/>
                    <a:p>
                      <a:pPr algn="ctr" fontAlgn="ctr"/>
                      <a:r>
                        <a:rPr lang="es-MX" sz="1600" b="0" u="none" strike="noStrike" dirty="0">
                          <a:solidFill>
                            <a:schemeClr val="bg1"/>
                          </a:solidFill>
                          <a:effectLst/>
                        </a:rPr>
                        <a:t>Aplicaciones modernas, Big Data, Proyectos con requisitos cambiantes</a:t>
                      </a:r>
                      <a:endParaRPr lang="es-MX" sz="1600" b="0" i="0" u="none" strike="noStrike" dirty="0">
                        <a:solidFill>
                          <a:schemeClr val="bg1"/>
                        </a:solidFill>
                        <a:effectLst/>
                        <a:latin typeface="+mj-lt"/>
                      </a:endParaRPr>
                    </a:p>
                  </a:txBody>
                  <a:tcPr marL="4977" marR="4977" marT="4977" marB="0" anchor="ctr">
                    <a:solidFill>
                      <a:schemeClr val="accent3">
                        <a:lumMod val="50000"/>
                      </a:schemeClr>
                    </a:solidFill>
                  </a:tcPr>
                </a:tc>
                <a:extLst>
                  <a:ext uri="{0D108BD9-81ED-4DB2-BD59-A6C34878D82A}">
                    <a16:rowId xmlns:a16="http://schemas.microsoft.com/office/drawing/2014/main" val="1456308000"/>
                  </a:ext>
                </a:extLst>
              </a:tr>
            </a:tbl>
          </a:graphicData>
        </a:graphic>
      </p:graphicFrame>
    </p:spTree>
    <p:extLst>
      <p:ext uri="{BB962C8B-B14F-4D97-AF65-F5344CB8AC3E}">
        <p14:creationId xmlns:p14="http://schemas.microsoft.com/office/powerpoint/2010/main" val="3671311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8717C8BE-42D5-39D1-5C01-1639C1EAF0D2}"/>
              </a:ext>
            </a:extLst>
          </p:cNvPr>
          <p:cNvSpPr>
            <a:spLocks noGrp="1"/>
          </p:cNvSpPr>
          <p:nvPr>
            <p:ph type="body" sz="quarter" idx="10"/>
          </p:nvPr>
        </p:nvSpPr>
        <p:spPr/>
        <p:txBody>
          <a:bodyPr/>
          <a:lstStyle/>
          <a:p>
            <a:endParaRPr lang="es-MX"/>
          </a:p>
        </p:txBody>
      </p:sp>
      <p:pic>
        <p:nvPicPr>
          <p:cNvPr id="4" name="Imagen 3">
            <a:extLst>
              <a:ext uri="{FF2B5EF4-FFF2-40B4-BE49-F238E27FC236}">
                <a16:creationId xmlns:a16="http://schemas.microsoft.com/office/drawing/2014/main" id="{9FFC9E27-B18D-7CC9-BB9C-334A36AFAEE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10328" y="1631372"/>
            <a:ext cx="11114631" cy="5009629"/>
          </a:xfrm>
          <a:prstGeom prst="rect">
            <a:avLst/>
          </a:prstGeom>
        </p:spPr>
      </p:pic>
    </p:spTree>
    <p:extLst>
      <p:ext uri="{BB962C8B-B14F-4D97-AF65-F5344CB8AC3E}">
        <p14:creationId xmlns:p14="http://schemas.microsoft.com/office/powerpoint/2010/main" val="3933922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E356F0-38A0-493E-AFF1-0C9C0345F46C}"/>
              </a:ext>
            </a:extLst>
          </p:cNvPr>
          <p:cNvSpPr/>
          <p:nvPr/>
        </p:nvSpPr>
        <p:spPr>
          <a:xfrm>
            <a:off x="2" y="4716171"/>
            <a:ext cx="12191998" cy="1464819"/>
          </a:xfrm>
          <a:prstGeom prst="rect">
            <a:avLst/>
          </a:prstGeom>
          <a:gradFill flip="none" rotWithShape="1">
            <a:gsLst>
              <a:gs pos="0">
                <a:schemeClr val="accent1">
                  <a:alpha val="80000"/>
                </a:schemeClr>
              </a:gs>
              <a:gs pos="100000">
                <a:schemeClr val="accent1">
                  <a:lumMod val="50000"/>
                  <a:alpha val="8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a:extLst>
              <a:ext uri="{FF2B5EF4-FFF2-40B4-BE49-F238E27FC236}">
                <a16:creationId xmlns:a16="http://schemas.microsoft.com/office/drawing/2014/main" id="{29E2714A-BE29-4E83-A155-D5802C472B0A}"/>
              </a:ext>
            </a:extLst>
          </p:cNvPr>
          <p:cNvSpPr txBox="1"/>
          <p:nvPr/>
        </p:nvSpPr>
        <p:spPr>
          <a:xfrm>
            <a:off x="-2" y="4940748"/>
            <a:ext cx="12192000" cy="1015663"/>
          </a:xfrm>
          <a:prstGeom prst="rect">
            <a:avLst/>
          </a:prstGeom>
          <a:noFill/>
        </p:spPr>
        <p:txBody>
          <a:bodyPr wrap="square" rtlCol="0" anchor="ctr">
            <a:spAutoFit/>
          </a:bodyPr>
          <a:lstStyle/>
          <a:p>
            <a:pPr algn="ctr"/>
            <a:r>
              <a:rPr lang="en-US" altLang="ko-KR" sz="6000" b="1" dirty="0">
                <a:solidFill>
                  <a:schemeClr val="bg1"/>
                </a:solidFill>
                <a:latin typeface="Arial" panose="020B0604020202020204" pitchFamily="34" charset="0"/>
                <a:cs typeface="Arial" panose="020B0604020202020204" pitchFamily="34" charset="0"/>
              </a:rPr>
              <a:t>BASES DE DATOS</a:t>
            </a:r>
            <a:endParaRPr lang="ko-KR" altLang="en-US" sz="6000" b="1"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279A9243-91CB-437D-9D82-6D402B13F59A}"/>
              </a:ext>
            </a:extLst>
          </p:cNvPr>
          <p:cNvSpPr txBox="1"/>
          <p:nvPr/>
        </p:nvSpPr>
        <p:spPr>
          <a:xfrm>
            <a:off x="148" y="6003322"/>
            <a:ext cx="12191852" cy="1015663"/>
          </a:xfrm>
          <a:prstGeom prst="rect">
            <a:avLst/>
          </a:prstGeom>
          <a:noFill/>
        </p:spPr>
        <p:txBody>
          <a:bodyPr wrap="square" rtlCol="0" anchor="ctr">
            <a:spAutoFit/>
          </a:bodyPr>
          <a:lstStyle/>
          <a:p>
            <a:pPr algn="ctr"/>
            <a:r>
              <a:rPr lang="en-US" altLang="ko-KR" sz="6000" b="1" dirty="0">
                <a:solidFill>
                  <a:schemeClr val="accent6">
                    <a:lumMod val="50000"/>
                  </a:schemeClr>
                </a:solidFill>
                <a:latin typeface="Arial" panose="020B0604020202020204" pitchFamily="34" charset="0"/>
                <a:cs typeface="Arial" panose="020B0604020202020204" pitchFamily="34" charset="0"/>
              </a:rPr>
              <a:t>NoSQL</a:t>
            </a:r>
            <a:endParaRPr lang="ko-KR" altLang="en-US" sz="6000" b="1" dirty="0">
              <a:solidFill>
                <a:schemeClr val="accent6">
                  <a:lumMod val="50000"/>
                </a:schemeClr>
              </a:solidFill>
              <a:latin typeface="Arial" panose="020B0604020202020204" pitchFamily="34" charset="0"/>
              <a:cs typeface="Arial" panose="020B0604020202020204" pitchFamily="34" charset="0"/>
            </a:endParaRPr>
          </a:p>
        </p:txBody>
      </p:sp>
      <p:pic>
        <p:nvPicPr>
          <p:cNvPr id="4098" name="Picture 2" descr="Structured Query Language. Database Technology Concept. NoSQL">
            <a:extLst>
              <a:ext uri="{FF2B5EF4-FFF2-40B4-BE49-F238E27FC236}">
                <a16:creationId xmlns:a16="http://schemas.microsoft.com/office/drawing/2014/main" id="{71C58078-82F1-BECC-E432-ADF76DF1F4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179"/>
            <a:ext cx="12192000" cy="4740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158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29285D3-150F-4AFD-9CE6-1D9B6C6D29D9}"/>
              </a:ext>
            </a:extLst>
          </p:cNvPr>
          <p:cNvSpPr>
            <a:spLocks noGrp="1"/>
          </p:cNvSpPr>
          <p:nvPr>
            <p:ph type="body" sz="quarter" idx="12"/>
          </p:nvPr>
        </p:nvSpPr>
        <p:spPr/>
        <p:txBody>
          <a:bodyPr/>
          <a:lstStyle/>
          <a:p>
            <a:r>
              <a:rPr lang="en-US" dirty="0"/>
              <a:t>Base de </a:t>
            </a:r>
            <a:r>
              <a:rPr lang="en-US" dirty="0" err="1"/>
              <a:t>datos</a:t>
            </a:r>
            <a:r>
              <a:rPr lang="en-US" dirty="0"/>
              <a:t> NoSQL</a:t>
            </a:r>
          </a:p>
        </p:txBody>
      </p:sp>
      <p:sp>
        <p:nvSpPr>
          <p:cNvPr id="7" name="Freeform: Shape 6">
            <a:extLst>
              <a:ext uri="{FF2B5EF4-FFF2-40B4-BE49-F238E27FC236}">
                <a16:creationId xmlns:a16="http://schemas.microsoft.com/office/drawing/2014/main" id="{73FFDDF9-2B7F-4622-9A5A-6AE62C06C107}"/>
              </a:ext>
            </a:extLst>
          </p:cNvPr>
          <p:cNvSpPr/>
          <p:nvPr/>
        </p:nvSpPr>
        <p:spPr>
          <a:xfrm>
            <a:off x="5205079" y="1635073"/>
            <a:ext cx="1781842" cy="697010"/>
          </a:xfrm>
          <a:custGeom>
            <a:avLst/>
            <a:gdLst>
              <a:gd name="connsiteX0" fmla="*/ 2530020 w 5252326"/>
              <a:gd name="connsiteY0" fmla="*/ 1586124 h 2054575"/>
              <a:gd name="connsiteX1" fmla="*/ 2508973 w 5252326"/>
              <a:gd name="connsiteY1" fmla="*/ 1597458 h 2054575"/>
              <a:gd name="connsiteX2" fmla="*/ 2493861 w 5252326"/>
              <a:gd name="connsiteY2" fmla="*/ 1692442 h 2054575"/>
              <a:gd name="connsiteX3" fmla="*/ 2525703 w 5252326"/>
              <a:gd name="connsiteY3" fmla="*/ 1727522 h 2054575"/>
              <a:gd name="connsiteX4" fmla="*/ 2530020 w 5252326"/>
              <a:gd name="connsiteY4" fmla="*/ 1586124 h 2054575"/>
              <a:gd name="connsiteX5" fmla="*/ 2626085 w 5252326"/>
              <a:gd name="connsiteY5" fmla="*/ 1561299 h 2054575"/>
              <a:gd name="connsiteX6" fmla="*/ 2522465 w 5252326"/>
              <a:gd name="connsiteY6" fmla="*/ 1660601 h 2054575"/>
              <a:gd name="connsiteX7" fmla="*/ 2625005 w 5252326"/>
              <a:gd name="connsiteY7" fmla="*/ 1760982 h 2054575"/>
              <a:gd name="connsiteX8" fmla="*/ 2724847 w 5252326"/>
              <a:gd name="connsiteY8" fmla="*/ 1661140 h 2054575"/>
              <a:gd name="connsiteX9" fmla="*/ 2626085 w 5252326"/>
              <a:gd name="connsiteY9" fmla="*/ 1561299 h 2054575"/>
              <a:gd name="connsiteX10" fmla="*/ 2626625 w 5252326"/>
              <a:gd name="connsiteY10" fmla="*/ 1511108 h 2054575"/>
              <a:gd name="connsiteX11" fmla="*/ 2775038 w 5252326"/>
              <a:gd name="connsiteY11" fmla="*/ 1661680 h 2054575"/>
              <a:gd name="connsiteX12" fmla="*/ 2624466 w 5252326"/>
              <a:gd name="connsiteY12" fmla="*/ 1810094 h 2054575"/>
              <a:gd name="connsiteX13" fmla="*/ 2466338 w 5252326"/>
              <a:gd name="connsiteY13" fmla="*/ 1656283 h 2054575"/>
              <a:gd name="connsiteX14" fmla="*/ 2626625 w 5252326"/>
              <a:gd name="connsiteY14" fmla="*/ 1511108 h 2054575"/>
              <a:gd name="connsiteX15" fmla="*/ 2624466 w 5252326"/>
              <a:gd name="connsiteY15" fmla="*/ 1404791 h 2054575"/>
              <a:gd name="connsiteX16" fmla="*/ 2371893 w 5252326"/>
              <a:gd name="connsiteY16" fmla="*/ 1661141 h 2054575"/>
              <a:gd name="connsiteX17" fmla="*/ 2621767 w 5252326"/>
              <a:gd name="connsiteY17" fmla="*/ 1915333 h 2054575"/>
              <a:gd name="connsiteX18" fmla="*/ 2879737 w 5252326"/>
              <a:gd name="connsiteY18" fmla="*/ 1670316 h 2054575"/>
              <a:gd name="connsiteX19" fmla="*/ 2624466 w 5252326"/>
              <a:gd name="connsiteY19" fmla="*/ 1404791 h 2054575"/>
              <a:gd name="connsiteX20" fmla="*/ 2625545 w 5252326"/>
              <a:gd name="connsiteY20" fmla="*/ 1354060 h 2054575"/>
              <a:gd name="connsiteX21" fmla="*/ 2931547 w 5252326"/>
              <a:gd name="connsiteY21" fmla="*/ 1660602 h 2054575"/>
              <a:gd name="connsiteX22" fmla="*/ 2625545 w 5252326"/>
              <a:gd name="connsiteY22" fmla="*/ 1966603 h 2054575"/>
              <a:gd name="connsiteX23" fmla="*/ 2319543 w 5252326"/>
              <a:gd name="connsiteY23" fmla="*/ 1658982 h 2054575"/>
              <a:gd name="connsiteX24" fmla="*/ 2625545 w 5252326"/>
              <a:gd name="connsiteY24" fmla="*/ 1354060 h 2054575"/>
              <a:gd name="connsiteX25" fmla="*/ 2626085 w 5252326"/>
              <a:gd name="connsiteY25" fmla="*/ 1328695 h 2054575"/>
              <a:gd name="connsiteX26" fmla="*/ 2292559 w 5252326"/>
              <a:gd name="connsiteY26" fmla="*/ 1661141 h 2054575"/>
              <a:gd name="connsiteX27" fmla="*/ 2626085 w 5252326"/>
              <a:gd name="connsiteY27" fmla="*/ 1992508 h 2054575"/>
              <a:gd name="connsiteX28" fmla="*/ 2958531 w 5252326"/>
              <a:gd name="connsiteY28" fmla="*/ 1660062 h 2054575"/>
              <a:gd name="connsiteX29" fmla="*/ 2626085 w 5252326"/>
              <a:gd name="connsiteY29" fmla="*/ 1328695 h 2054575"/>
              <a:gd name="connsiteX30" fmla="*/ 2727006 w 5252326"/>
              <a:gd name="connsiteY30" fmla="*/ 1232091 h 2054575"/>
              <a:gd name="connsiteX31" fmla="*/ 2302266 w 5252326"/>
              <a:gd name="connsiteY31" fmla="*/ 1232629 h 2054575"/>
              <a:gd name="connsiteX32" fmla="*/ 2302273 w 5252326"/>
              <a:gd name="connsiteY32" fmla="*/ 1232631 h 2054575"/>
              <a:gd name="connsiteX33" fmla="*/ 2727194 w 5252326"/>
              <a:gd name="connsiteY33" fmla="*/ 1232092 h 2054575"/>
              <a:gd name="connsiteX34" fmla="*/ 2252164 w 5252326"/>
              <a:gd name="connsiteY34" fmla="*/ 1161344 h 2054575"/>
              <a:gd name="connsiteX35" fmla="*/ 2264698 w 5252326"/>
              <a:gd name="connsiteY35" fmla="*/ 1178730 h 2054575"/>
              <a:gd name="connsiteX36" fmla="*/ 2273664 w 5252326"/>
              <a:gd name="connsiteY36" fmla="*/ 1193300 h 2054575"/>
              <a:gd name="connsiteX37" fmla="*/ 2269892 w 5252326"/>
              <a:gd name="connsiteY37" fmla="*/ 1182979 h 2054575"/>
              <a:gd name="connsiteX38" fmla="*/ 2238591 w 5252326"/>
              <a:gd name="connsiteY38" fmla="*/ 1143583 h 2054575"/>
              <a:gd name="connsiteX39" fmla="*/ 2239007 w 5252326"/>
              <a:gd name="connsiteY39" fmla="*/ 1144122 h 2054575"/>
              <a:gd name="connsiteX40" fmla="*/ 3015198 w 5252326"/>
              <a:gd name="connsiteY40" fmla="*/ 1144122 h 2054575"/>
              <a:gd name="connsiteX41" fmla="*/ 2984436 w 5252326"/>
              <a:gd name="connsiteY41" fmla="*/ 1182440 h 2054575"/>
              <a:gd name="connsiteX42" fmla="*/ 2973642 w 5252326"/>
              <a:gd name="connsiteY42" fmla="*/ 1214281 h 2054575"/>
              <a:gd name="connsiteX43" fmla="*/ 2970741 w 5252326"/>
              <a:gd name="connsiteY43" fmla="*/ 1228920 h 2054575"/>
              <a:gd name="connsiteX44" fmla="*/ 2955294 w 5252326"/>
              <a:gd name="connsiteY44" fmla="*/ 1232630 h 2054575"/>
              <a:gd name="connsiteX45" fmla="*/ 2955832 w 5252326"/>
              <a:gd name="connsiteY45" fmla="*/ 1232631 h 2054575"/>
              <a:gd name="connsiteX46" fmla="*/ 2974181 w 5252326"/>
              <a:gd name="connsiteY46" fmla="*/ 1214282 h 2054575"/>
              <a:gd name="connsiteX47" fmla="*/ 2984975 w 5252326"/>
              <a:gd name="connsiteY47" fmla="*/ 1182440 h 2054575"/>
              <a:gd name="connsiteX48" fmla="*/ 3015737 w 5252326"/>
              <a:gd name="connsiteY48" fmla="*/ 1143583 h 2054575"/>
              <a:gd name="connsiteX49" fmla="*/ 2238591 w 5252326"/>
              <a:gd name="connsiteY49" fmla="*/ 1143583 h 2054575"/>
              <a:gd name="connsiteX50" fmla="*/ 3137166 w 5252326"/>
              <a:gd name="connsiteY50" fmla="*/ 1097170 h 2054575"/>
              <a:gd name="connsiteX51" fmla="*/ 3160373 w 5252326"/>
              <a:gd name="connsiteY51" fmla="*/ 1120376 h 2054575"/>
              <a:gd name="connsiteX52" fmla="*/ 3141484 w 5252326"/>
              <a:gd name="connsiteY52" fmla="*/ 1138726 h 2054575"/>
              <a:gd name="connsiteX53" fmla="*/ 3101547 w 5252326"/>
              <a:gd name="connsiteY53" fmla="*/ 1138726 h 2054575"/>
              <a:gd name="connsiteX54" fmla="*/ 3129071 w 5252326"/>
              <a:gd name="connsiteY54" fmla="*/ 1173805 h 2054575"/>
              <a:gd name="connsiteX55" fmla="*/ 3124754 w 5252326"/>
              <a:gd name="connsiteY55" fmla="*/ 1253139 h 2054575"/>
              <a:gd name="connsiteX56" fmla="*/ 3067007 w 5252326"/>
              <a:gd name="connsiteY56" fmla="*/ 1276346 h 2054575"/>
              <a:gd name="connsiteX57" fmla="*/ 3002245 w 5252326"/>
              <a:gd name="connsiteY57" fmla="*/ 1265552 h 2054575"/>
              <a:gd name="connsiteX58" fmla="*/ 2953674 w 5252326"/>
              <a:gd name="connsiteY58" fmla="*/ 1324377 h 2054575"/>
              <a:gd name="connsiteX59" fmla="*/ 2954213 w 5252326"/>
              <a:gd name="connsiteY59" fmla="*/ 1446886 h 2054575"/>
              <a:gd name="connsiteX60" fmla="*/ 2961769 w 5252326"/>
              <a:gd name="connsiteY60" fmla="*/ 1478188 h 2054575"/>
              <a:gd name="connsiteX61" fmla="*/ 2952594 w 5252326"/>
              <a:gd name="connsiteY61" fmla="*/ 1872698 h 2054575"/>
              <a:gd name="connsiteX62" fmla="*/ 2601799 w 5252326"/>
              <a:gd name="connsiteY62" fmla="*/ 2054032 h 2054575"/>
              <a:gd name="connsiteX63" fmla="*/ 2282845 w 5252326"/>
              <a:gd name="connsiteY63" fmla="*/ 1489521 h 2054575"/>
              <a:gd name="connsiteX64" fmla="*/ 2296877 w 5252326"/>
              <a:gd name="connsiteY64" fmla="*/ 1464156 h 2054575"/>
              <a:gd name="connsiteX65" fmla="*/ 2296337 w 5252326"/>
              <a:gd name="connsiteY65" fmla="*/ 1345965 h 2054575"/>
              <a:gd name="connsiteX66" fmla="*/ 2279067 w 5252326"/>
              <a:gd name="connsiteY66" fmla="*/ 1304409 h 2054575"/>
              <a:gd name="connsiteX67" fmla="*/ 2252083 w 5252326"/>
              <a:gd name="connsiteY67" fmla="*/ 1262853 h 2054575"/>
              <a:gd name="connsiteX68" fmla="*/ 2150622 w 5252326"/>
              <a:gd name="connsiteY68" fmla="*/ 1274187 h 2054575"/>
              <a:gd name="connsiteX69" fmla="*/ 2117701 w 5252326"/>
              <a:gd name="connsiteY69" fmla="*/ 1175964 h 2054575"/>
              <a:gd name="connsiteX70" fmla="*/ 2147924 w 5252326"/>
              <a:gd name="connsiteY70" fmla="*/ 1138726 h 2054575"/>
              <a:gd name="connsiteX71" fmla="*/ 2104749 w 5252326"/>
              <a:gd name="connsiteY71" fmla="*/ 1138726 h 2054575"/>
              <a:gd name="connsiteX72" fmla="*/ 2091796 w 5252326"/>
              <a:gd name="connsiteY72" fmla="*/ 1119297 h 2054575"/>
              <a:gd name="connsiteX73" fmla="*/ 2104209 w 5252326"/>
              <a:gd name="connsiteY73" fmla="*/ 1097710 h 2054575"/>
              <a:gd name="connsiteX74" fmla="*/ 2114463 w 5252326"/>
              <a:gd name="connsiteY74" fmla="*/ 1097710 h 2054575"/>
              <a:gd name="connsiteX75" fmla="*/ 3137166 w 5252326"/>
              <a:gd name="connsiteY75" fmla="*/ 1097170 h 2054575"/>
              <a:gd name="connsiteX76" fmla="*/ 3762662 w 5252326"/>
              <a:gd name="connsiteY76" fmla="*/ 796025 h 2054575"/>
              <a:gd name="connsiteX77" fmla="*/ 3874916 w 5252326"/>
              <a:gd name="connsiteY77" fmla="*/ 908819 h 2054575"/>
              <a:gd name="connsiteX78" fmla="*/ 3764281 w 5252326"/>
              <a:gd name="connsiteY78" fmla="*/ 1023233 h 2054575"/>
              <a:gd name="connsiteX79" fmla="*/ 3650947 w 5252326"/>
              <a:gd name="connsiteY79" fmla="*/ 911518 h 2054575"/>
              <a:gd name="connsiteX80" fmla="*/ 3762662 w 5252326"/>
              <a:gd name="connsiteY80" fmla="*/ 796025 h 2054575"/>
              <a:gd name="connsiteX81" fmla="*/ 1480333 w 5252326"/>
              <a:gd name="connsiteY81" fmla="*/ 796025 h 2054575"/>
              <a:gd name="connsiteX82" fmla="*/ 1591508 w 5252326"/>
              <a:gd name="connsiteY82" fmla="*/ 909899 h 2054575"/>
              <a:gd name="connsiteX83" fmla="*/ 1479794 w 5252326"/>
              <a:gd name="connsiteY83" fmla="*/ 1023233 h 2054575"/>
              <a:gd name="connsiteX84" fmla="*/ 1366999 w 5252326"/>
              <a:gd name="connsiteY84" fmla="*/ 910439 h 2054575"/>
              <a:gd name="connsiteX85" fmla="*/ 1480333 w 5252326"/>
              <a:gd name="connsiteY85" fmla="*/ 796025 h 2054575"/>
              <a:gd name="connsiteX86" fmla="*/ 3762662 w 5252326"/>
              <a:gd name="connsiteY86" fmla="*/ 750152 h 2054575"/>
              <a:gd name="connsiteX87" fmla="*/ 3601296 w 5252326"/>
              <a:gd name="connsiteY87" fmla="*/ 910439 h 2054575"/>
              <a:gd name="connsiteX88" fmla="*/ 3761583 w 5252326"/>
              <a:gd name="connsiteY88" fmla="*/ 1070185 h 2054575"/>
              <a:gd name="connsiteX89" fmla="*/ 3924028 w 5252326"/>
              <a:gd name="connsiteY89" fmla="*/ 907740 h 2054575"/>
              <a:gd name="connsiteX90" fmla="*/ 3762662 w 5252326"/>
              <a:gd name="connsiteY90" fmla="*/ 750152 h 2054575"/>
              <a:gd name="connsiteX91" fmla="*/ 1480873 w 5252326"/>
              <a:gd name="connsiteY91" fmla="*/ 750152 h 2054575"/>
              <a:gd name="connsiteX92" fmla="*/ 1317888 w 5252326"/>
              <a:gd name="connsiteY92" fmla="*/ 908819 h 2054575"/>
              <a:gd name="connsiteX93" fmla="*/ 1479254 w 5252326"/>
              <a:gd name="connsiteY93" fmla="*/ 1070185 h 2054575"/>
              <a:gd name="connsiteX94" fmla="*/ 1640620 w 5252326"/>
              <a:gd name="connsiteY94" fmla="*/ 909359 h 2054575"/>
              <a:gd name="connsiteX95" fmla="*/ 1480873 w 5252326"/>
              <a:gd name="connsiteY95" fmla="*/ 750152 h 2054575"/>
              <a:gd name="connsiteX96" fmla="*/ 4152314 w 5252326"/>
              <a:gd name="connsiteY96" fmla="*/ 658945 h 2054575"/>
              <a:gd name="connsiteX97" fmla="*/ 4236505 w 5252326"/>
              <a:gd name="connsiteY97" fmla="*/ 742597 h 2054575"/>
              <a:gd name="connsiteX98" fmla="*/ 4153393 w 5252326"/>
              <a:gd name="connsiteY98" fmla="*/ 825169 h 2054575"/>
              <a:gd name="connsiteX99" fmla="*/ 4070282 w 5252326"/>
              <a:gd name="connsiteY99" fmla="*/ 741517 h 2054575"/>
              <a:gd name="connsiteX100" fmla="*/ 4152314 w 5252326"/>
              <a:gd name="connsiteY100" fmla="*/ 658945 h 2054575"/>
              <a:gd name="connsiteX101" fmla="*/ 1090680 w 5252326"/>
              <a:gd name="connsiteY101" fmla="*/ 658406 h 2054575"/>
              <a:gd name="connsiteX102" fmla="*/ 1172173 w 5252326"/>
              <a:gd name="connsiteY102" fmla="*/ 741517 h 2054575"/>
              <a:gd name="connsiteX103" fmla="*/ 1088521 w 5252326"/>
              <a:gd name="connsiteY103" fmla="*/ 825169 h 2054575"/>
              <a:gd name="connsiteX104" fmla="*/ 1005950 w 5252326"/>
              <a:gd name="connsiteY104" fmla="*/ 739359 h 2054575"/>
              <a:gd name="connsiteX105" fmla="*/ 1090680 w 5252326"/>
              <a:gd name="connsiteY105" fmla="*/ 658406 h 2054575"/>
              <a:gd name="connsiteX106" fmla="*/ 4153933 w 5252326"/>
              <a:gd name="connsiteY106" fmla="*/ 625485 h 2054575"/>
              <a:gd name="connsiteX107" fmla="*/ 4037361 w 5252326"/>
              <a:gd name="connsiteY107" fmla="*/ 742597 h 2054575"/>
              <a:gd name="connsiteX108" fmla="*/ 4155012 w 5252326"/>
              <a:gd name="connsiteY108" fmla="*/ 858629 h 2054575"/>
              <a:gd name="connsiteX109" fmla="*/ 4270505 w 5252326"/>
              <a:gd name="connsiteY109" fmla="*/ 741517 h 2054575"/>
              <a:gd name="connsiteX110" fmla="*/ 4153933 w 5252326"/>
              <a:gd name="connsiteY110" fmla="*/ 625485 h 2054575"/>
              <a:gd name="connsiteX111" fmla="*/ 1090140 w 5252326"/>
              <a:gd name="connsiteY111" fmla="*/ 625485 h 2054575"/>
              <a:gd name="connsiteX112" fmla="*/ 972489 w 5252326"/>
              <a:gd name="connsiteY112" fmla="*/ 742597 h 2054575"/>
              <a:gd name="connsiteX113" fmla="*/ 1091220 w 5252326"/>
              <a:gd name="connsiteY113" fmla="*/ 858629 h 2054575"/>
              <a:gd name="connsiteX114" fmla="*/ 1205633 w 5252326"/>
              <a:gd name="connsiteY114" fmla="*/ 742057 h 2054575"/>
              <a:gd name="connsiteX115" fmla="*/ 1090140 w 5252326"/>
              <a:gd name="connsiteY115" fmla="*/ 625485 h 2054575"/>
              <a:gd name="connsiteX116" fmla="*/ 1086287 w 5252326"/>
              <a:gd name="connsiteY116" fmla="*/ 167 h 2054575"/>
              <a:gd name="connsiteX117" fmla="*/ 1126299 w 5252326"/>
              <a:gd name="connsiteY117" fmla="*/ 6466 h 2054575"/>
              <a:gd name="connsiteX118" fmla="*/ 1158680 w 5252326"/>
              <a:gd name="connsiteY118" fmla="*/ 24276 h 2054575"/>
              <a:gd name="connsiteX119" fmla="*/ 1182426 w 5252326"/>
              <a:gd name="connsiteY119" fmla="*/ 83641 h 2054575"/>
              <a:gd name="connsiteX120" fmla="*/ 1234776 w 5252326"/>
              <a:gd name="connsiteY120" fmla="*/ 91736 h 2054575"/>
              <a:gd name="connsiteX121" fmla="*/ 1287665 w 5252326"/>
              <a:gd name="connsiteY121" fmla="*/ 86340 h 2054575"/>
              <a:gd name="connsiteX122" fmla="*/ 1335157 w 5252326"/>
              <a:gd name="connsiteY122" fmla="*/ 77165 h 2054575"/>
              <a:gd name="connsiteX123" fmla="*/ 2008684 w 5252326"/>
              <a:gd name="connsiteY123" fmla="*/ 53419 h 2054575"/>
              <a:gd name="connsiteX124" fmla="*/ 2022177 w 5252326"/>
              <a:gd name="connsiteY124" fmla="*/ 59355 h 2054575"/>
              <a:gd name="connsiteX125" fmla="*/ 2008145 w 5252326"/>
              <a:gd name="connsiteY125" fmla="*/ 66911 h 2054575"/>
              <a:gd name="connsiteX126" fmla="*/ 1581793 w 5252326"/>
              <a:gd name="connsiteY126" fmla="*/ 132213 h 2054575"/>
              <a:gd name="connsiteX127" fmla="*/ 1423666 w 5252326"/>
              <a:gd name="connsiteY127" fmla="*/ 160816 h 2054575"/>
              <a:gd name="connsiteX128" fmla="*/ 1290903 w 5252326"/>
              <a:gd name="connsiteY128" fmla="*/ 189959 h 2054575"/>
              <a:gd name="connsiteX129" fmla="*/ 1260681 w 5252326"/>
              <a:gd name="connsiteY129" fmla="*/ 203451 h 2054575"/>
              <a:gd name="connsiteX130" fmla="*/ 1275792 w 5252326"/>
              <a:gd name="connsiteY130" fmla="*/ 242309 h 2054575"/>
              <a:gd name="connsiteX131" fmla="*/ 1275252 w 5252326"/>
              <a:gd name="connsiteY131" fmla="*/ 327039 h 2054575"/>
              <a:gd name="connsiteX132" fmla="*/ 1287125 w 5252326"/>
              <a:gd name="connsiteY132" fmla="*/ 344309 h 2054575"/>
              <a:gd name="connsiteX133" fmla="*/ 1698905 w 5252326"/>
              <a:gd name="connsiteY133" fmla="*/ 267134 h 2054575"/>
              <a:gd name="connsiteX134" fmla="*/ 2077764 w 5252326"/>
              <a:gd name="connsiteY134" fmla="*/ 193197 h 2054575"/>
              <a:gd name="connsiteX135" fmla="*/ 2288781 w 5252326"/>
              <a:gd name="connsiteY135" fmla="*/ 131134 h 2054575"/>
              <a:gd name="connsiteX136" fmla="*/ 2802022 w 5252326"/>
              <a:gd name="connsiteY136" fmla="*/ 104689 h 2054575"/>
              <a:gd name="connsiteX137" fmla="*/ 3249421 w 5252326"/>
              <a:gd name="connsiteY137" fmla="*/ 212086 h 2054575"/>
              <a:gd name="connsiteX138" fmla="*/ 3521962 w 5252326"/>
              <a:gd name="connsiteY138" fmla="*/ 266595 h 2054575"/>
              <a:gd name="connsiteX139" fmla="*/ 3863582 w 5252326"/>
              <a:gd name="connsiteY139" fmla="*/ 336754 h 2054575"/>
              <a:gd name="connsiteX140" fmla="*/ 3970440 w 5252326"/>
              <a:gd name="connsiteY140" fmla="*/ 351865 h 2054575"/>
              <a:gd name="connsiteX141" fmla="*/ 3973139 w 5252326"/>
              <a:gd name="connsiteY141" fmla="*/ 257960 h 2054575"/>
              <a:gd name="connsiteX142" fmla="*/ 3974758 w 5252326"/>
              <a:gd name="connsiteY142" fmla="*/ 214785 h 2054575"/>
              <a:gd name="connsiteX143" fmla="*/ 3987710 w 5252326"/>
              <a:gd name="connsiteY143" fmla="*/ 198594 h 2054575"/>
              <a:gd name="connsiteX144" fmla="*/ 3988250 w 5252326"/>
              <a:gd name="connsiteY144" fmla="*/ 199134 h 2054575"/>
              <a:gd name="connsiteX145" fmla="*/ 3988250 w 5252326"/>
              <a:gd name="connsiteY145" fmla="*/ 199133 h 2054575"/>
              <a:gd name="connsiteX146" fmla="*/ 3988250 w 5252326"/>
              <a:gd name="connsiteY146" fmla="*/ 198594 h 2054575"/>
              <a:gd name="connsiteX147" fmla="*/ 3987710 w 5252326"/>
              <a:gd name="connsiteY147" fmla="*/ 198594 h 2054575"/>
              <a:gd name="connsiteX148" fmla="*/ 3887868 w 5252326"/>
              <a:gd name="connsiteY148" fmla="*/ 173229 h 2054575"/>
              <a:gd name="connsiteX149" fmla="*/ 3215960 w 5252326"/>
              <a:gd name="connsiteY149" fmla="*/ 52879 h 2054575"/>
              <a:gd name="connsiteX150" fmla="*/ 3962345 w 5252326"/>
              <a:gd name="connsiteY150" fmla="*/ 86340 h 2054575"/>
              <a:gd name="connsiteX151" fmla="*/ 4039520 w 5252326"/>
              <a:gd name="connsiteY151" fmla="*/ 96054 h 2054575"/>
              <a:gd name="connsiteX152" fmla="*/ 4062187 w 5252326"/>
              <a:gd name="connsiteY152" fmla="*/ 94435 h 2054575"/>
              <a:gd name="connsiteX153" fmla="*/ 4087552 w 5252326"/>
              <a:gd name="connsiteY153" fmla="*/ 65292 h 2054575"/>
              <a:gd name="connsiteX154" fmla="*/ 4095107 w 5252326"/>
              <a:gd name="connsiteY154" fmla="*/ 23736 h 2054575"/>
              <a:gd name="connsiteX155" fmla="*/ 4124251 w 5252326"/>
              <a:gd name="connsiteY155" fmla="*/ 7006 h 2054575"/>
              <a:gd name="connsiteX156" fmla="*/ 4215997 w 5252326"/>
              <a:gd name="connsiteY156" fmla="*/ 19958 h 2054575"/>
              <a:gd name="connsiteX157" fmla="*/ 4232727 w 5252326"/>
              <a:gd name="connsiteY157" fmla="*/ 28593 h 2054575"/>
              <a:gd name="connsiteX158" fmla="*/ 4240823 w 5252326"/>
              <a:gd name="connsiteY158" fmla="*/ 62054 h 2054575"/>
              <a:gd name="connsiteX159" fmla="*/ 4258632 w 5252326"/>
              <a:gd name="connsiteY159" fmla="*/ 70149 h 2054575"/>
              <a:gd name="connsiteX160" fmla="*/ 4551681 w 5252326"/>
              <a:gd name="connsiteY160" fmla="*/ 57736 h 2054575"/>
              <a:gd name="connsiteX161" fmla="*/ 5233304 w 5252326"/>
              <a:gd name="connsiteY161" fmla="*/ 148943 h 2054575"/>
              <a:gd name="connsiteX162" fmla="*/ 5252193 w 5252326"/>
              <a:gd name="connsiteY162" fmla="*/ 158657 h 2054575"/>
              <a:gd name="connsiteX163" fmla="*/ 5231145 w 5252326"/>
              <a:gd name="connsiteY163" fmla="*/ 176467 h 2054575"/>
              <a:gd name="connsiteX164" fmla="*/ 4311521 w 5252326"/>
              <a:gd name="connsiteY164" fmla="*/ 182404 h 2054575"/>
              <a:gd name="connsiteX165" fmla="*/ 4295331 w 5252326"/>
              <a:gd name="connsiteY165" fmla="*/ 180785 h 2054575"/>
              <a:gd name="connsiteX166" fmla="*/ 4295871 w 5252326"/>
              <a:gd name="connsiteY166" fmla="*/ 185102 h 2054575"/>
              <a:gd name="connsiteX167" fmla="*/ 4317998 w 5252326"/>
              <a:gd name="connsiteY167" fmla="*/ 215864 h 2054575"/>
              <a:gd name="connsiteX168" fmla="*/ 4321236 w 5252326"/>
              <a:gd name="connsiteY168" fmla="*/ 227197 h 2054575"/>
              <a:gd name="connsiteX169" fmla="*/ 4320156 w 5252326"/>
              <a:gd name="connsiteY169" fmla="*/ 371833 h 2054575"/>
              <a:gd name="connsiteX170" fmla="*/ 4362791 w 5252326"/>
              <a:gd name="connsiteY170" fmla="*/ 395579 h 2054575"/>
              <a:gd name="connsiteX171" fmla="*/ 4399490 w 5252326"/>
              <a:gd name="connsiteY171" fmla="*/ 454945 h 2054575"/>
              <a:gd name="connsiteX172" fmla="*/ 4395712 w 5252326"/>
              <a:gd name="connsiteY172" fmla="*/ 513770 h 2054575"/>
              <a:gd name="connsiteX173" fmla="*/ 4305585 w 5252326"/>
              <a:gd name="connsiteY173" fmla="*/ 570977 h 2054575"/>
              <a:gd name="connsiteX174" fmla="*/ 4210060 w 5252326"/>
              <a:gd name="connsiteY174" fmla="*/ 569358 h 2054575"/>
              <a:gd name="connsiteX175" fmla="*/ 4178759 w 5252326"/>
              <a:gd name="connsiteY175" fmla="*/ 575295 h 2054575"/>
              <a:gd name="connsiteX176" fmla="*/ 4204664 w 5252326"/>
              <a:gd name="connsiteY176" fmla="*/ 608215 h 2054575"/>
              <a:gd name="connsiteX177" fmla="*/ 4301807 w 5252326"/>
              <a:gd name="connsiteY177" fmla="*/ 767422 h 2054575"/>
              <a:gd name="connsiteX178" fmla="*/ 4155552 w 5252326"/>
              <a:gd name="connsiteY178" fmla="*/ 891550 h 2054575"/>
              <a:gd name="connsiteX179" fmla="*/ 4013075 w 5252326"/>
              <a:gd name="connsiteY179" fmla="*/ 770121 h 2054575"/>
              <a:gd name="connsiteX180" fmla="*/ 4111838 w 5252326"/>
              <a:gd name="connsiteY180" fmla="*/ 607136 h 2054575"/>
              <a:gd name="connsiteX181" fmla="*/ 4128028 w 5252326"/>
              <a:gd name="connsiteY181" fmla="*/ 603898 h 2054575"/>
              <a:gd name="connsiteX182" fmla="*/ 4134504 w 5252326"/>
              <a:gd name="connsiteY182" fmla="*/ 595803 h 2054575"/>
              <a:gd name="connsiteX183" fmla="*/ 4135584 w 5252326"/>
              <a:gd name="connsiteY183" fmla="*/ 588787 h 2054575"/>
              <a:gd name="connsiteX184" fmla="*/ 4132885 w 5252326"/>
              <a:gd name="connsiteY184" fmla="*/ 577993 h 2054575"/>
              <a:gd name="connsiteX185" fmla="*/ 4112377 w 5252326"/>
              <a:gd name="connsiteY185" fmla="*/ 575295 h 2054575"/>
              <a:gd name="connsiteX186" fmla="*/ 4008218 w 5252326"/>
              <a:gd name="connsiteY186" fmla="*/ 600120 h 2054575"/>
              <a:gd name="connsiteX187" fmla="*/ 3976377 w 5252326"/>
              <a:gd name="connsiteY187" fmla="*/ 631422 h 2054575"/>
              <a:gd name="connsiteX188" fmla="*/ 3888408 w 5252326"/>
              <a:gd name="connsiteY188" fmla="*/ 670819 h 2054575"/>
              <a:gd name="connsiteX189" fmla="*/ 3811773 w 5252326"/>
              <a:gd name="connsiteY189" fmla="*/ 684311 h 2054575"/>
              <a:gd name="connsiteX190" fmla="*/ 3789646 w 5252326"/>
              <a:gd name="connsiteY190" fmla="*/ 687549 h 2054575"/>
              <a:gd name="connsiteX191" fmla="*/ 3814471 w 5252326"/>
              <a:gd name="connsiteY191" fmla="*/ 719391 h 2054575"/>
              <a:gd name="connsiteX192" fmla="*/ 3966662 w 5252326"/>
              <a:gd name="connsiteY192" fmla="*/ 936344 h 2054575"/>
              <a:gd name="connsiteX193" fmla="*/ 3768598 w 5252326"/>
              <a:gd name="connsiteY193" fmla="*/ 1112821 h 2054575"/>
              <a:gd name="connsiteX194" fmla="*/ 3569454 w 5252326"/>
              <a:gd name="connsiteY194" fmla="*/ 939582 h 2054575"/>
              <a:gd name="connsiteX195" fmla="*/ 3719487 w 5252326"/>
              <a:gd name="connsiteY195" fmla="*/ 718851 h 2054575"/>
              <a:gd name="connsiteX196" fmla="*/ 3742153 w 5252326"/>
              <a:gd name="connsiteY196" fmla="*/ 715613 h 2054575"/>
              <a:gd name="connsiteX197" fmla="*/ 3723264 w 5252326"/>
              <a:gd name="connsiteY197" fmla="*/ 689708 h 2054575"/>
              <a:gd name="connsiteX198" fmla="*/ 3611550 w 5252326"/>
              <a:gd name="connsiteY198" fmla="*/ 687549 h 2054575"/>
              <a:gd name="connsiteX199" fmla="*/ 3542470 w 5252326"/>
              <a:gd name="connsiteY199" fmla="*/ 699962 h 2054575"/>
              <a:gd name="connsiteX200" fmla="*/ 3515485 w 5252326"/>
              <a:gd name="connsiteY200" fmla="*/ 733422 h 2054575"/>
              <a:gd name="connsiteX201" fmla="*/ 3564597 w 5252326"/>
              <a:gd name="connsiteY201" fmla="*/ 1095551 h 2054575"/>
              <a:gd name="connsiteX202" fmla="*/ 3627740 w 5252326"/>
              <a:gd name="connsiteY202" fmla="*/ 1420981 h 2054575"/>
              <a:gd name="connsiteX203" fmla="*/ 3627740 w 5252326"/>
              <a:gd name="connsiteY203" fmla="*/ 1421521 h 2054575"/>
              <a:gd name="connsiteX204" fmla="*/ 3632058 w 5252326"/>
              <a:gd name="connsiteY204" fmla="*/ 1438251 h 2054575"/>
              <a:gd name="connsiteX205" fmla="*/ 3637994 w 5252326"/>
              <a:gd name="connsiteY205" fmla="*/ 1480886 h 2054575"/>
              <a:gd name="connsiteX206" fmla="*/ 3616947 w 5252326"/>
              <a:gd name="connsiteY206" fmla="*/ 1486283 h 2054575"/>
              <a:gd name="connsiteX207" fmla="*/ 3513327 w 5252326"/>
              <a:gd name="connsiteY207" fmla="*/ 1486823 h 2054575"/>
              <a:gd name="connsiteX208" fmla="*/ 3497136 w 5252326"/>
              <a:gd name="connsiteY208" fmla="*/ 1470093 h 2054575"/>
              <a:gd name="connsiteX209" fmla="*/ 3497136 w 5252326"/>
              <a:gd name="connsiteY209" fmla="*/ 1447426 h 2054575"/>
              <a:gd name="connsiteX210" fmla="*/ 3509549 w 5252326"/>
              <a:gd name="connsiteY210" fmla="*/ 1438251 h 2054575"/>
              <a:gd name="connsiteX211" fmla="*/ 3510628 w 5252326"/>
              <a:gd name="connsiteY211" fmla="*/ 1409648 h 2054575"/>
              <a:gd name="connsiteX212" fmla="*/ 3460438 w 5252326"/>
              <a:gd name="connsiteY212" fmla="*/ 1181361 h 2054575"/>
              <a:gd name="connsiteX213" fmla="*/ 3419961 w 5252326"/>
              <a:gd name="connsiteY213" fmla="*/ 1092853 h 2054575"/>
              <a:gd name="connsiteX214" fmla="*/ 3369231 w 5252326"/>
              <a:gd name="connsiteY214" fmla="*/ 914757 h 2054575"/>
              <a:gd name="connsiteX215" fmla="*/ 3364374 w 5252326"/>
              <a:gd name="connsiteY215" fmla="*/ 862947 h 2054575"/>
              <a:gd name="connsiteX216" fmla="*/ 3343866 w 5252326"/>
              <a:gd name="connsiteY216" fmla="*/ 844598 h 2054575"/>
              <a:gd name="connsiteX217" fmla="*/ 3235929 w 5252326"/>
              <a:gd name="connsiteY217" fmla="*/ 845137 h 2054575"/>
              <a:gd name="connsiteX218" fmla="*/ 3187357 w 5252326"/>
              <a:gd name="connsiteY218" fmla="*/ 800883 h 2054575"/>
              <a:gd name="connsiteX219" fmla="*/ 3163071 w 5252326"/>
              <a:gd name="connsiteY219" fmla="*/ 770661 h 2054575"/>
              <a:gd name="connsiteX220" fmla="*/ 3153357 w 5252326"/>
              <a:gd name="connsiteY220" fmla="*/ 780915 h 2054575"/>
              <a:gd name="connsiteX221" fmla="*/ 3111801 w 5252326"/>
              <a:gd name="connsiteY221" fmla="*/ 915836 h 2054575"/>
              <a:gd name="connsiteX222" fmla="*/ 3068087 w 5252326"/>
              <a:gd name="connsiteY222" fmla="*/ 1021075 h 2054575"/>
              <a:gd name="connsiteX223" fmla="*/ 3028150 w 5252326"/>
              <a:gd name="connsiteY223" fmla="*/ 1069646 h 2054575"/>
              <a:gd name="connsiteX224" fmla="*/ 2969324 w 5252326"/>
              <a:gd name="connsiteY224" fmla="*/ 1085837 h 2054575"/>
              <a:gd name="connsiteX225" fmla="*/ 2278527 w 5252326"/>
              <a:gd name="connsiteY225" fmla="*/ 1086916 h 2054575"/>
              <a:gd name="connsiteX226" fmla="*/ 2193257 w 5252326"/>
              <a:gd name="connsiteY226" fmla="*/ 1037805 h 2054575"/>
              <a:gd name="connsiteX227" fmla="*/ 2147923 w 5252326"/>
              <a:gd name="connsiteY227" fmla="*/ 940122 h 2054575"/>
              <a:gd name="connsiteX228" fmla="*/ 2098272 w 5252326"/>
              <a:gd name="connsiteY228" fmla="*/ 784153 h 2054575"/>
              <a:gd name="connsiteX229" fmla="*/ 2092875 w 5252326"/>
              <a:gd name="connsiteY229" fmla="*/ 767422 h 2054575"/>
              <a:gd name="connsiteX230" fmla="*/ 2062113 w 5252326"/>
              <a:gd name="connsiteY230" fmla="*/ 805200 h 2054575"/>
              <a:gd name="connsiteX231" fmla="*/ 2015161 w 5252326"/>
              <a:gd name="connsiteY231" fmla="*/ 844598 h 2054575"/>
              <a:gd name="connsiteX232" fmla="*/ 1905065 w 5252326"/>
              <a:gd name="connsiteY232" fmla="*/ 844058 h 2054575"/>
              <a:gd name="connsiteX233" fmla="*/ 1885097 w 5252326"/>
              <a:gd name="connsiteY233" fmla="*/ 862407 h 2054575"/>
              <a:gd name="connsiteX234" fmla="*/ 1860811 w 5252326"/>
              <a:gd name="connsiteY234" fmla="*/ 1015678 h 2054575"/>
              <a:gd name="connsiteX235" fmla="*/ 1824112 w 5252326"/>
              <a:gd name="connsiteY235" fmla="*/ 1100948 h 2054575"/>
              <a:gd name="connsiteX236" fmla="*/ 1752334 w 5252326"/>
              <a:gd name="connsiteY236" fmla="*/ 1322759 h 2054575"/>
              <a:gd name="connsiteX237" fmla="*/ 1736143 w 5252326"/>
              <a:gd name="connsiteY237" fmla="*/ 1433394 h 2054575"/>
              <a:gd name="connsiteX238" fmla="*/ 1740461 w 5252326"/>
              <a:gd name="connsiteY238" fmla="*/ 1437172 h 2054575"/>
              <a:gd name="connsiteX239" fmla="*/ 1753413 w 5252326"/>
              <a:gd name="connsiteY239" fmla="*/ 1447426 h 2054575"/>
              <a:gd name="connsiteX240" fmla="*/ 1753413 w 5252326"/>
              <a:gd name="connsiteY240" fmla="*/ 1472251 h 2054575"/>
              <a:gd name="connsiteX241" fmla="*/ 1739921 w 5252326"/>
              <a:gd name="connsiteY241" fmla="*/ 1485204 h 2054575"/>
              <a:gd name="connsiteX242" fmla="*/ 1624429 w 5252326"/>
              <a:gd name="connsiteY242" fmla="*/ 1485204 h 2054575"/>
              <a:gd name="connsiteX243" fmla="*/ 1611476 w 5252326"/>
              <a:gd name="connsiteY243" fmla="*/ 1471712 h 2054575"/>
              <a:gd name="connsiteX244" fmla="*/ 1617952 w 5252326"/>
              <a:gd name="connsiteY244" fmla="*/ 1436093 h 2054575"/>
              <a:gd name="connsiteX245" fmla="*/ 1622809 w 5252326"/>
              <a:gd name="connsiteY245" fmla="*/ 1406950 h 2054575"/>
              <a:gd name="connsiteX246" fmla="*/ 1657889 w 5252326"/>
              <a:gd name="connsiteY246" fmla="*/ 1163552 h 2054575"/>
              <a:gd name="connsiteX247" fmla="*/ 1706461 w 5252326"/>
              <a:gd name="connsiteY247" fmla="*/ 1035646 h 2054575"/>
              <a:gd name="connsiteX248" fmla="*/ 1735064 w 5252326"/>
              <a:gd name="connsiteY248" fmla="*/ 733962 h 2054575"/>
              <a:gd name="connsiteX249" fmla="*/ 1704302 w 5252326"/>
              <a:gd name="connsiteY249" fmla="*/ 696184 h 2054575"/>
              <a:gd name="connsiteX250" fmla="*/ 1612555 w 5252326"/>
              <a:gd name="connsiteY250" fmla="*/ 685930 h 2054575"/>
              <a:gd name="connsiteX251" fmla="*/ 1527825 w 5252326"/>
              <a:gd name="connsiteY251" fmla="*/ 687549 h 2054575"/>
              <a:gd name="connsiteX252" fmla="*/ 1508936 w 5252326"/>
              <a:gd name="connsiteY252" fmla="*/ 713994 h 2054575"/>
              <a:gd name="connsiteX253" fmla="*/ 1670302 w 5252326"/>
              <a:gd name="connsiteY253" fmla="*/ 842439 h 2054575"/>
              <a:gd name="connsiteX254" fmla="*/ 1624429 w 5252326"/>
              <a:gd name="connsiteY254" fmla="*/ 1052916 h 2054575"/>
              <a:gd name="connsiteX255" fmla="*/ 1396681 w 5252326"/>
              <a:gd name="connsiteY255" fmla="*/ 1091773 h 2054575"/>
              <a:gd name="connsiteX256" fmla="*/ 1284427 w 5252326"/>
              <a:gd name="connsiteY256" fmla="*/ 889391 h 2054575"/>
              <a:gd name="connsiteX257" fmla="*/ 1438237 w 5252326"/>
              <a:gd name="connsiteY257" fmla="*/ 717232 h 2054575"/>
              <a:gd name="connsiteX258" fmla="*/ 1461444 w 5252326"/>
              <a:gd name="connsiteY258" fmla="*/ 685930 h 2054575"/>
              <a:gd name="connsiteX259" fmla="*/ 1361602 w 5252326"/>
              <a:gd name="connsiteY259" fmla="*/ 669200 h 2054575"/>
              <a:gd name="connsiteX260" fmla="*/ 1262839 w 5252326"/>
              <a:gd name="connsiteY260" fmla="*/ 617930 h 2054575"/>
              <a:gd name="connsiteX261" fmla="*/ 1241792 w 5252326"/>
              <a:gd name="connsiteY261" fmla="*/ 598501 h 2054575"/>
              <a:gd name="connsiteX262" fmla="*/ 1137633 w 5252326"/>
              <a:gd name="connsiteY262" fmla="*/ 573136 h 2054575"/>
              <a:gd name="connsiteX263" fmla="*/ 1117124 w 5252326"/>
              <a:gd name="connsiteY263" fmla="*/ 575834 h 2054575"/>
              <a:gd name="connsiteX264" fmla="*/ 1122521 w 5252326"/>
              <a:gd name="connsiteY264" fmla="*/ 601739 h 2054575"/>
              <a:gd name="connsiteX265" fmla="*/ 1238554 w 5252326"/>
              <a:gd name="connsiteY265" fmla="*/ 732343 h 2054575"/>
              <a:gd name="connsiteX266" fmla="*/ 1133855 w 5252326"/>
              <a:gd name="connsiteY266" fmla="*/ 883455 h 2054575"/>
              <a:gd name="connsiteX267" fmla="*/ 953060 w 5252326"/>
              <a:gd name="connsiteY267" fmla="*/ 785232 h 2054575"/>
              <a:gd name="connsiteX268" fmla="*/ 1048045 w 5252326"/>
              <a:gd name="connsiteY268" fmla="*/ 604977 h 2054575"/>
              <a:gd name="connsiteX269" fmla="*/ 1071791 w 5252326"/>
              <a:gd name="connsiteY269" fmla="*/ 572596 h 2054575"/>
              <a:gd name="connsiteX270" fmla="*/ 1040489 w 5252326"/>
              <a:gd name="connsiteY270" fmla="*/ 566660 h 2054575"/>
              <a:gd name="connsiteX271" fmla="*/ 945505 w 5252326"/>
              <a:gd name="connsiteY271" fmla="*/ 568279 h 2054575"/>
              <a:gd name="connsiteX272" fmla="*/ 854837 w 5252326"/>
              <a:gd name="connsiteY272" fmla="*/ 511612 h 2054575"/>
              <a:gd name="connsiteX273" fmla="*/ 851599 w 5252326"/>
              <a:gd name="connsiteY273" fmla="*/ 448468 h 2054575"/>
              <a:gd name="connsiteX274" fmla="*/ 882361 w 5252326"/>
              <a:gd name="connsiteY274" fmla="*/ 397738 h 2054575"/>
              <a:gd name="connsiteX275" fmla="*/ 929854 w 5252326"/>
              <a:gd name="connsiteY275" fmla="*/ 369135 h 2054575"/>
              <a:gd name="connsiteX276" fmla="*/ 928774 w 5252326"/>
              <a:gd name="connsiteY276" fmla="*/ 226658 h 2054575"/>
              <a:gd name="connsiteX277" fmla="*/ 936330 w 5252326"/>
              <a:gd name="connsiteY277" fmla="*/ 211547 h 2054575"/>
              <a:gd name="connsiteX278" fmla="*/ 955219 w 5252326"/>
              <a:gd name="connsiteY278" fmla="*/ 182943 h 2054575"/>
              <a:gd name="connsiteX279" fmla="*/ 926076 w 5252326"/>
              <a:gd name="connsiteY279" fmla="*/ 174308 h 2054575"/>
              <a:gd name="connsiteX280" fmla="*/ 705884 w 5252326"/>
              <a:gd name="connsiteY280" fmla="*/ 174848 h 2054575"/>
              <a:gd name="connsiteX281" fmla="*/ 208295 w 5252326"/>
              <a:gd name="connsiteY281" fmla="*/ 170531 h 2054575"/>
              <a:gd name="connsiteX282" fmla="*/ 24802 w 5252326"/>
              <a:gd name="connsiteY282" fmla="*/ 174308 h 2054575"/>
              <a:gd name="connsiteX283" fmla="*/ 8071 w 5252326"/>
              <a:gd name="connsiteY283" fmla="*/ 167292 h 2054575"/>
              <a:gd name="connsiteX284" fmla="*/ 1055 w 5252326"/>
              <a:gd name="connsiteY284" fmla="*/ 154340 h 2054575"/>
              <a:gd name="connsiteX285" fmla="*/ 14548 w 5252326"/>
              <a:gd name="connsiteY285" fmla="*/ 151102 h 2054575"/>
              <a:gd name="connsiteX286" fmla="*/ 116548 w 5252326"/>
              <a:gd name="connsiteY286" fmla="*/ 132753 h 2054575"/>
              <a:gd name="connsiteX287" fmla="*/ 519153 w 5252326"/>
              <a:gd name="connsiteY287" fmla="*/ 75006 h 2054575"/>
              <a:gd name="connsiteX288" fmla="*/ 692932 w 5252326"/>
              <a:gd name="connsiteY288" fmla="*/ 58276 h 2054575"/>
              <a:gd name="connsiteX289" fmla="*/ 884520 w 5252326"/>
              <a:gd name="connsiteY289" fmla="*/ 66371 h 2054575"/>
              <a:gd name="connsiteX290" fmla="*/ 938489 w 5252326"/>
              <a:gd name="connsiteY290" fmla="*/ 70149 h 2054575"/>
              <a:gd name="connsiteX291" fmla="*/ 987060 w 5252326"/>
              <a:gd name="connsiteY291" fmla="*/ 73387 h 2054575"/>
              <a:gd name="connsiteX292" fmla="*/ 1008648 w 5252326"/>
              <a:gd name="connsiteY292" fmla="*/ 69609 h 2054575"/>
              <a:gd name="connsiteX293" fmla="*/ 1086287 w 5252326"/>
              <a:gd name="connsiteY293" fmla="*/ 167 h 205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Lst>
            <a:rect l="l" t="t" r="r" b="b"/>
            <a:pathLst>
              <a:path w="5252326" h="2054575">
                <a:moveTo>
                  <a:pt x="2530020" y="1586124"/>
                </a:moveTo>
                <a:cubicBezTo>
                  <a:pt x="2520306" y="1585584"/>
                  <a:pt x="2514369" y="1591521"/>
                  <a:pt x="2508973" y="1597458"/>
                </a:cubicBezTo>
                <a:cubicBezTo>
                  <a:pt x="2483607" y="1625521"/>
                  <a:pt x="2483068" y="1658442"/>
                  <a:pt x="2493861" y="1692442"/>
                </a:cubicBezTo>
                <a:cubicBezTo>
                  <a:pt x="2498719" y="1708633"/>
                  <a:pt x="2503576" y="1726442"/>
                  <a:pt x="2525703" y="1727522"/>
                </a:cubicBezTo>
                <a:cubicBezTo>
                  <a:pt x="2510052" y="1680029"/>
                  <a:pt x="2508973" y="1632537"/>
                  <a:pt x="2530020" y="1586124"/>
                </a:cubicBezTo>
                <a:close/>
                <a:moveTo>
                  <a:pt x="2626085" y="1561299"/>
                </a:moveTo>
                <a:cubicBezTo>
                  <a:pt x="2562941" y="1560759"/>
                  <a:pt x="2524084" y="1607712"/>
                  <a:pt x="2522465" y="1660601"/>
                </a:cubicBezTo>
                <a:cubicBezTo>
                  <a:pt x="2520846" y="1709173"/>
                  <a:pt x="2564021" y="1762062"/>
                  <a:pt x="2625005" y="1760982"/>
                </a:cubicBezTo>
                <a:cubicBezTo>
                  <a:pt x="2682212" y="1759903"/>
                  <a:pt x="2724847" y="1717807"/>
                  <a:pt x="2724847" y="1661140"/>
                </a:cubicBezTo>
                <a:cubicBezTo>
                  <a:pt x="2725387" y="1603394"/>
                  <a:pt x="2683831" y="1561838"/>
                  <a:pt x="2626085" y="1561299"/>
                </a:cubicBezTo>
                <a:close/>
                <a:moveTo>
                  <a:pt x="2626625" y="1511108"/>
                </a:moveTo>
                <a:cubicBezTo>
                  <a:pt x="2711895" y="1512187"/>
                  <a:pt x="2775038" y="1575870"/>
                  <a:pt x="2775038" y="1661680"/>
                </a:cubicBezTo>
                <a:cubicBezTo>
                  <a:pt x="2775038" y="1746411"/>
                  <a:pt x="2709736" y="1810633"/>
                  <a:pt x="2624466" y="1810094"/>
                </a:cubicBezTo>
                <a:cubicBezTo>
                  <a:pt x="2551069" y="1810094"/>
                  <a:pt x="2467417" y="1749109"/>
                  <a:pt x="2466338" y="1656283"/>
                </a:cubicBezTo>
                <a:cubicBezTo>
                  <a:pt x="2465259" y="1563997"/>
                  <a:pt x="2559164" y="1510028"/>
                  <a:pt x="2626625" y="1511108"/>
                </a:cubicBezTo>
                <a:close/>
                <a:moveTo>
                  <a:pt x="2624466" y="1404791"/>
                </a:moveTo>
                <a:cubicBezTo>
                  <a:pt x="2473894" y="1405330"/>
                  <a:pt x="2365417" y="1533776"/>
                  <a:pt x="2371893" y="1661141"/>
                </a:cubicBezTo>
                <a:cubicBezTo>
                  <a:pt x="2367036" y="1797682"/>
                  <a:pt x="2488465" y="1913714"/>
                  <a:pt x="2621767" y="1915333"/>
                </a:cubicBezTo>
                <a:cubicBezTo>
                  <a:pt x="2762625" y="1916952"/>
                  <a:pt x="2875420" y="1798761"/>
                  <a:pt x="2879737" y="1670316"/>
                </a:cubicBezTo>
                <a:cubicBezTo>
                  <a:pt x="2884054" y="1531077"/>
                  <a:pt x="2772879" y="1404251"/>
                  <a:pt x="2624466" y="1404791"/>
                </a:cubicBezTo>
                <a:close/>
                <a:moveTo>
                  <a:pt x="2625545" y="1354060"/>
                </a:moveTo>
                <a:cubicBezTo>
                  <a:pt x="2797165" y="1358917"/>
                  <a:pt x="2931547" y="1485743"/>
                  <a:pt x="2931547" y="1660602"/>
                </a:cubicBezTo>
                <a:cubicBezTo>
                  <a:pt x="2931547" y="1833840"/>
                  <a:pt x="2799324" y="1966603"/>
                  <a:pt x="2625545" y="1966603"/>
                </a:cubicBezTo>
                <a:cubicBezTo>
                  <a:pt x="2452306" y="1966603"/>
                  <a:pt x="2318464" y="1834380"/>
                  <a:pt x="2319543" y="1658982"/>
                </a:cubicBezTo>
                <a:cubicBezTo>
                  <a:pt x="2320083" y="1486823"/>
                  <a:pt x="2452306" y="1358917"/>
                  <a:pt x="2625545" y="1354060"/>
                </a:cubicBezTo>
                <a:close/>
                <a:moveTo>
                  <a:pt x="2626085" y="1328695"/>
                </a:moveTo>
                <a:cubicBezTo>
                  <a:pt x="2432877" y="1330314"/>
                  <a:pt x="2291480" y="1479267"/>
                  <a:pt x="2292559" y="1661141"/>
                </a:cubicBezTo>
                <a:cubicBezTo>
                  <a:pt x="2293639" y="1844095"/>
                  <a:pt x="2436655" y="1993048"/>
                  <a:pt x="2626085" y="1992508"/>
                </a:cubicBezTo>
                <a:cubicBezTo>
                  <a:pt x="2817133" y="1991968"/>
                  <a:pt x="2957991" y="1842475"/>
                  <a:pt x="2958531" y="1660062"/>
                </a:cubicBezTo>
                <a:cubicBezTo>
                  <a:pt x="2959070" y="1478188"/>
                  <a:pt x="2815514" y="1330314"/>
                  <a:pt x="2626085" y="1328695"/>
                </a:cubicBezTo>
                <a:close/>
                <a:moveTo>
                  <a:pt x="2727006" y="1232091"/>
                </a:moveTo>
                <a:lnTo>
                  <a:pt x="2302266" y="1232629"/>
                </a:lnTo>
                <a:lnTo>
                  <a:pt x="2302273" y="1232631"/>
                </a:lnTo>
                <a:lnTo>
                  <a:pt x="2727194" y="1232092"/>
                </a:lnTo>
                <a:close/>
                <a:moveTo>
                  <a:pt x="2252164" y="1161344"/>
                </a:moveTo>
                <a:lnTo>
                  <a:pt x="2264698" y="1178730"/>
                </a:lnTo>
                <a:lnTo>
                  <a:pt x="2273664" y="1193300"/>
                </a:lnTo>
                <a:lnTo>
                  <a:pt x="2269892" y="1182979"/>
                </a:lnTo>
                <a:close/>
                <a:moveTo>
                  <a:pt x="2238591" y="1143583"/>
                </a:moveTo>
                <a:lnTo>
                  <a:pt x="2239007" y="1144122"/>
                </a:lnTo>
                <a:lnTo>
                  <a:pt x="3015198" y="1144122"/>
                </a:lnTo>
                <a:cubicBezTo>
                  <a:pt x="3003325" y="1158693"/>
                  <a:pt x="2994690" y="1171106"/>
                  <a:pt x="2984436" y="1182440"/>
                </a:cubicBezTo>
                <a:cubicBezTo>
                  <a:pt x="2976340" y="1191614"/>
                  <a:pt x="2971483" y="1201868"/>
                  <a:pt x="2973642" y="1214281"/>
                </a:cubicBezTo>
                <a:cubicBezTo>
                  <a:pt x="2974721" y="1221567"/>
                  <a:pt x="2973777" y="1226154"/>
                  <a:pt x="2970741" y="1228920"/>
                </a:cubicBezTo>
                <a:lnTo>
                  <a:pt x="2955294" y="1232630"/>
                </a:lnTo>
                <a:lnTo>
                  <a:pt x="2955832" y="1232631"/>
                </a:lnTo>
                <a:cubicBezTo>
                  <a:pt x="2970404" y="1233171"/>
                  <a:pt x="2976340" y="1228853"/>
                  <a:pt x="2974181" y="1214282"/>
                </a:cubicBezTo>
                <a:cubicBezTo>
                  <a:pt x="2972023" y="1201869"/>
                  <a:pt x="2976880" y="1191615"/>
                  <a:pt x="2984975" y="1182440"/>
                </a:cubicBezTo>
                <a:cubicBezTo>
                  <a:pt x="2994689" y="1171107"/>
                  <a:pt x="3003864" y="1158694"/>
                  <a:pt x="3015737" y="1143583"/>
                </a:cubicBezTo>
                <a:cubicBezTo>
                  <a:pt x="2755609" y="1143583"/>
                  <a:pt x="2498719" y="1143583"/>
                  <a:pt x="2238591" y="1143583"/>
                </a:cubicBezTo>
                <a:close/>
                <a:moveTo>
                  <a:pt x="3137166" y="1097170"/>
                </a:moveTo>
                <a:cubicBezTo>
                  <a:pt x="3155516" y="1097170"/>
                  <a:pt x="3160913" y="1102027"/>
                  <a:pt x="3160373" y="1120376"/>
                </a:cubicBezTo>
                <a:cubicBezTo>
                  <a:pt x="3159833" y="1134408"/>
                  <a:pt x="3156056" y="1140345"/>
                  <a:pt x="3141484" y="1138726"/>
                </a:cubicBezTo>
                <a:cubicBezTo>
                  <a:pt x="3130151" y="1137646"/>
                  <a:pt x="3118278" y="1138726"/>
                  <a:pt x="3101547" y="1138726"/>
                </a:cubicBezTo>
                <a:cubicBezTo>
                  <a:pt x="3112341" y="1152758"/>
                  <a:pt x="3120976" y="1163012"/>
                  <a:pt x="3129071" y="1173805"/>
                </a:cubicBezTo>
                <a:cubicBezTo>
                  <a:pt x="3152278" y="1203488"/>
                  <a:pt x="3150119" y="1224536"/>
                  <a:pt x="3124754" y="1253139"/>
                </a:cubicBezTo>
                <a:cubicBezTo>
                  <a:pt x="3108563" y="1271488"/>
                  <a:pt x="3090754" y="1280123"/>
                  <a:pt x="3067007" y="1276346"/>
                </a:cubicBezTo>
                <a:cubicBezTo>
                  <a:pt x="3045420" y="1273107"/>
                  <a:pt x="3021674" y="1284441"/>
                  <a:pt x="3002245" y="1265552"/>
                </a:cubicBezTo>
                <a:cubicBezTo>
                  <a:pt x="2994689" y="1292536"/>
                  <a:pt x="2968785" y="1303869"/>
                  <a:pt x="2953674" y="1324377"/>
                </a:cubicBezTo>
                <a:cubicBezTo>
                  <a:pt x="2954213" y="1365394"/>
                  <a:pt x="2954213" y="1405870"/>
                  <a:pt x="2954213" y="1446886"/>
                </a:cubicBezTo>
                <a:cubicBezTo>
                  <a:pt x="2953674" y="1458220"/>
                  <a:pt x="2956372" y="1467934"/>
                  <a:pt x="2961769" y="1478188"/>
                </a:cubicBezTo>
                <a:cubicBezTo>
                  <a:pt x="3032467" y="1611490"/>
                  <a:pt x="3032467" y="1744792"/>
                  <a:pt x="2952594" y="1872698"/>
                </a:cubicBezTo>
                <a:cubicBezTo>
                  <a:pt x="2872721" y="2000064"/>
                  <a:pt x="2752371" y="2061048"/>
                  <a:pt x="2601799" y="2054032"/>
                </a:cubicBezTo>
                <a:cubicBezTo>
                  <a:pt x="2324401" y="2041080"/>
                  <a:pt x="2153860" y="1737776"/>
                  <a:pt x="2282845" y="1489521"/>
                </a:cubicBezTo>
                <a:cubicBezTo>
                  <a:pt x="2287702" y="1480886"/>
                  <a:pt x="2292019" y="1472791"/>
                  <a:pt x="2296877" y="1464156"/>
                </a:cubicBezTo>
                <a:cubicBezTo>
                  <a:pt x="2296877" y="1424759"/>
                  <a:pt x="2295258" y="1385362"/>
                  <a:pt x="2296337" y="1345965"/>
                </a:cubicBezTo>
                <a:cubicBezTo>
                  <a:pt x="2296877" y="1328695"/>
                  <a:pt x="2291480" y="1316282"/>
                  <a:pt x="2279067" y="1304409"/>
                </a:cubicBezTo>
                <a:cubicBezTo>
                  <a:pt x="2267194" y="1293076"/>
                  <a:pt x="2248845" y="1284981"/>
                  <a:pt x="2252083" y="1262853"/>
                </a:cubicBezTo>
                <a:cubicBezTo>
                  <a:pt x="2219702" y="1286599"/>
                  <a:pt x="2183003" y="1279044"/>
                  <a:pt x="2150622" y="1274187"/>
                </a:cubicBezTo>
                <a:cubicBezTo>
                  <a:pt x="2106368" y="1267711"/>
                  <a:pt x="2089637" y="1210504"/>
                  <a:pt x="2117701" y="1175964"/>
                </a:cubicBezTo>
                <a:cubicBezTo>
                  <a:pt x="2126876" y="1165170"/>
                  <a:pt x="2135511" y="1153837"/>
                  <a:pt x="2147924" y="1138726"/>
                </a:cubicBezTo>
                <a:cubicBezTo>
                  <a:pt x="2130654" y="1138726"/>
                  <a:pt x="2117701" y="1137646"/>
                  <a:pt x="2104749" y="1138726"/>
                </a:cubicBezTo>
                <a:cubicBezTo>
                  <a:pt x="2088558" y="1139805"/>
                  <a:pt x="2091257" y="1128472"/>
                  <a:pt x="2091796" y="1119297"/>
                </a:cubicBezTo>
                <a:cubicBezTo>
                  <a:pt x="2092336" y="1110662"/>
                  <a:pt x="2085860" y="1096630"/>
                  <a:pt x="2104209" y="1097710"/>
                </a:cubicBezTo>
                <a:cubicBezTo>
                  <a:pt x="2107447" y="1097710"/>
                  <a:pt x="2111225" y="1097710"/>
                  <a:pt x="2114463" y="1097710"/>
                </a:cubicBezTo>
                <a:cubicBezTo>
                  <a:pt x="2455004" y="1097710"/>
                  <a:pt x="2796085" y="1097710"/>
                  <a:pt x="3137166" y="1097170"/>
                </a:cubicBezTo>
                <a:close/>
                <a:moveTo>
                  <a:pt x="3762662" y="796025"/>
                </a:moveTo>
                <a:cubicBezTo>
                  <a:pt x="3823106" y="796025"/>
                  <a:pt x="3874916" y="847835"/>
                  <a:pt x="3874916" y="908819"/>
                </a:cubicBezTo>
                <a:cubicBezTo>
                  <a:pt x="3875996" y="970883"/>
                  <a:pt x="3825805" y="1022153"/>
                  <a:pt x="3764281" y="1023233"/>
                </a:cubicBezTo>
                <a:cubicBezTo>
                  <a:pt x="3703836" y="1024312"/>
                  <a:pt x="3651487" y="972502"/>
                  <a:pt x="3650947" y="911518"/>
                </a:cubicBezTo>
                <a:cubicBezTo>
                  <a:pt x="3650407" y="848914"/>
                  <a:pt x="3701138" y="796565"/>
                  <a:pt x="3762662" y="796025"/>
                </a:cubicBezTo>
                <a:close/>
                <a:moveTo>
                  <a:pt x="1480333" y="796025"/>
                </a:moveTo>
                <a:cubicBezTo>
                  <a:pt x="1541318" y="796565"/>
                  <a:pt x="1591508" y="848375"/>
                  <a:pt x="1591508" y="909899"/>
                </a:cubicBezTo>
                <a:cubicBezTo>
                  <a:pt x="1591508" y="971423"/>
                  <a:pt x="1540778" y="1022693"/>
                  <a:pt x="1479794" y="1023233"/>
                </a:cubicBezTo>
                <a:cubicBezTo>
                  <a:pt x="1419349" y="1023772"/>
                  <a:pt x="1367539" y="971963"/>
                  <a:pt x="1366999" y="910439"/>
                </a:cubicBezTo>
                <a:cubicBezTo>
                  <a:pt x="1366999" y="847835"/>
                  <a:pt x="1418809" y="795486"/>
                  <a:pt x="1480333" y="796025"/>
                </a:cubicBezTo>
                <a:close/>
                <a:moveTo>
                  <a:pt x="3762662" y="750152"/>
                </a:moveTo>
                <a:cubicBezTo>
                  <a:pt x="3673074" y="750152"/>
                  <a:pt x="3601296" y="821390"/>
                  <a:pt x="3601296" y="910439"/>
                </a:cubicBezTo>
                <a:cubicBezTo>
                  <a:pt x="3601296" y="997328"/>
                  <a:pt x="3674693" y="1070185"/>
                  <a:pt x="3761583" y="1070185"/>
                </a:cubicBezTo>
                <a:cubicBezTo>
                  <a:pt x="3851170" y="1070185"/>
                  <a:pt x="3924568" y="996788"/>
                  <a:pt x="3924028" y="907740"/>
                </a:cubicBezTo>
                <a:cubicBezTo>
                  <a:pt x="3924028" y="820311"/>
                  <a:pt x="3852250" y="750152"/>
                  <a:pt x="3762662" y="750152"/>
                </a:cubicBezTo>
                <a:close/>
                <a:moveTo>
                  <a:pt x="1480873" y="750152"/>
                </a:moveTo>
                <a:cubicBezTo>
                  <a:pt x="1390206" y="750152"/>
                  <a:pt x="1317348" y="820851"/>
                  <a:pt x="1317888" y="908819"/>
                </a:cubicBezTo>
                <a:cubicBezTo>
                  <a:pt x="1318428" y="997328"/>
                  <a:pt x="1390745" y="1069646"/>
                  <a:pt x="1479254" y="1070185"/>
                </a:cubicBezTo>
                <a:cubicBezTo>
                  <a:pt x="1567223" y="1070725"/>
                  <a:pt x="1641699" y="996788"/>
                  <a:pt x="1640620" y="909359"/>
                </a:cubicBezTo>
                <a:cubicBezTo>
                  <a:pt x="1640620" y="820851"/>
                  <a:pt x="1569381" y="750152"/>
                  <a:pt x="1480873" y="750152"/>
                </a:cubicBezTo>
                <a:close/>
                <a:moveTo>
                  <a:pt x="4152314" y="658945"/>
                </a:moveTo>
                <a:cubicBezTo>
                  <a:pt x="4200886" y="658945"/>
                  <a:pt x="4236505" y="695104"/>
                  <a:pt x="4236505" y="742597"/>
                </a:cubicBezTo>
                <a:cubicBezTo>
                  <a:pt x="4236505" y="788470"/>
                  <a:pt x="4199806" y="825169"/>
                  <a:pt x="4153393" y="825169"/>
                </a:cubicBezTo>
                <a:cubicBezTo>
                  <a:pt x="4105901" y="825169"/>
                  <a:pt x="4069742" y="789010"/>
                  <a:pt x="4070282" y="741517"/>
                </a:cubicBezTo>
                <a:cubicBezTo>
                  <a:pt x="4070282" y="694025"/>
                  <a:pt x="4105362" y="658945"/>
                  <a:pt x="4152314" y="658945"/>
                </a:cubicBezTo>
                <a:close/>
                <a:moveTo>
                  <a:pt x="1090680" y="658406"/>
                </a:moveTo>
                <a:cubicBezTo>
                  <a:pt x="1137633" y="658406"/>
                  <a:pt x="1172173" y="693485"/>
                  <a:pt x="1172173" y="741517"/>
                </a:cubicBezTo>
                <a:cubicBezTo>
                  <a:pt x="1172173" y="789549"/>
                  <a:pt x="1136014" y="825708"/>
                  <a:pt x="1088521" y="825169"/>
                </a:cubicBezTo>
                <a:cubicBezTo>
                  <a:pt x="1041569" y="824629"/>
                  <a:pt x="1005410" y="787391"/>
                  <a:pt x="1005950" y="739359"/>
                </a:cubicBezTo>
                <a:cubicBezTo>
                  <a:pt x="1006489" y="694025"/>
                  <a:pt x="1043188" y="658406"/>
                  <a:pt x="1090680" y="658406"/>
                </a:cubicBezTo>
                <a:close/>
                <a:moveTo>
                  <a:pt x="4153933" y="625485"/>
                </a:moveTo>
                <a:cubicBezTo>
                  <a:pt x="4087552" y="625485"/>
                  <a:pt x="4037361" y="675676"/>
                  <a:pt x="4037361" y="742597"/>
                </a:cubicBezTo>
                <a:cubicBezTo>
                  <a:pt x="4037361" y="808978"/>
                  <a:pt x="4088092" y="859169"/>
                  <a:pt x="4155012" y="858629"/>
                </a:cubicBezTo>
                <a:cubicBezTo>
                  <a:pt x="4219235" y="858089"/>
                  <a:pt x="4270505" y="806280"/>
                  <a:pt x="4270505" y="741517"/>
                </a:cubicBezTo>
                <a:cubicBezTo>
                  <a:pt x="4269966" y="677295"/>
                  <a:pt x="4218156" y="626025"/>
                  <a:pt x="4153933" y="625485"/>
                </a:cubicBezTo>
                <a:close/>
                <a:moveTo>
                  <a:pt x="1090140" y="625485"/>
                </a:moveTo>
                <a:cubicBezTo>
                  <a:pt x="1024839" y="625485"/>
                  <a:pt x="972489" y="677295"/>
                  <a:pt x="972489" y="742597"/>
                </a:cubicBezTo>
                <a:cubicBezTo>
                  <a:pt x="972489" y="807899"/>
                  <a:pt x="1024839" y="858629"/>
                  <a:pt x="1091220" y="858629"/>
                </a:cubicBezTo>
                <a:cubicBezTo>
                  <a:pt x="1155982" y="858629"/>
                  <a:pt x="1205633" y="807359"/>
                  <a:pt x="1205633" y="742057"/>
                </a:cubicBezTo>
                <a:cubicBezTo>
                  <a:pt x="1205633" y="676215"/>
                  <a:pt x="1155442" y="626025"/>
                  <a:pt x="1090140" y="625485"/>
                </a:cubicBezTo>
                <a:close/>
                <a:moveTo>
                  <a:pt x="1086287" y="167"/>
                </a:moveTo>
                <a:cubicBezTo>
                  <a:pt x="1099214" y="-617"/>
                  <a:pt x="1112807" y="1339"/>
                  <a:pt x="1126299" y="6466"/>
                </a:cubicBezTo>
                <a:cubicBezTo>
                  <a:pt x="1138172" y="10784"/>
                  <a:pt x="1148966" y="16720"/>
                  <a:pt x="1158680" y="24276"/>
                </a:cubicBezTo>
                <a:cubicBezTo>
                  <a:pt x="1179728" y="38847"/>
                  <a:pt x="1176490" y="72848"/>
                  <a:pt x="1182426" y="83641"/>
                </a:cubicBezTo>
                <a:cubicBezTo>
                  <a:pt x="1195919" y="106848"/>
                  <a:pt x="1217506" y="93895"/>
                  <a:pt x="1234776" y="91736"/>
                </a:cubicBezTo>
                <a:cubicBezTo>
                  <a:pt x="1252585" y="89038"/>
                  <a:pt x="1269855" y="87959"/>
                  <a:pt x="1287665" y="86340"/>
                </a:cubicBezTo>
                <a:cubicBezTo>
                  <a:pt x="1301697" y="75546"/>
                  <a:pt x="1319506" y="79863"/>
                  <a:pt x="1335157" y="77165"/>
                </a:cubicBezTo>
                <a:cubicBezTo>
                  <a:pt x="1427983" y="62593"/>
                  <a:pt x="1979002" y="55038"/>
                  <a:pt x="2008684" y="53419"/>
                </a:cubicBezTo>
                <a:cubicBezTo>
                  <a:pt x="2014081" y="53419"/>
                  <a:pt x="2022177" y="51800"/>
                  <a:pt x="2022177" y="59355"/>
                </a:cubicBezTo>
                <a:cubicBezTo>
                  <a:pt x="2022177" y="67990"/>
                  <a:pt x="2014621" y="66371"/>
                  <a:pt x="2008145" y="66911"/>
                </a:cubicBezTo>
                <a:cubicBezTo>
                  <a:pt x="1968208" y="71228"/>
                  <a:pt x="1600682" y="128975"/>
                  <a:pt x="1581793" y="132213"/>
                </a:cubicBezTo>
                <a:cubicBezTo>
                  <a:pt x="1581793" y="132213"/>
                  <a:pt x="1476555" y="151102"/>
                  <a:pt x="1423666" y="160816"/>
                </a:cubicBezTo>
                <a:cubicBezTo>
                  <a:pt x="1378872" y="167292"/>
                  <a:pt x="1335157" y="180785"/>
                  <a:pt x="1290903" y="189959"/>
                </a:cubicBezTo>
                <a:cubicBezTo>
                  <a:pt x="1280649" y="194277"/>
                  <a:pt x="1268776" y="194277"/>
                  <a:pt x="1260681" y="203451"/>
                </a:cubicBezTo>
                <a:cubicBezTo>
                  <a:pt x="1274713" y="213166"/>
                  <a:pt x="1276332" y="226658"/>
                  <a:pt x="1275792" y="242309"/>
                </a:cubicBezTo>
                <a:cubicBezTo>
                  <a:pt x="1274713" y="270372"/>
                  <a:pt x="1275252" y="298976"/>
                  <a:pt x="1275252" y="327039"/>
                </a:cubicBezTo>
                <a:cubicBezTo>
                  <a:pt x="1275252" y="335674"/>
                  <a:pt x="1275252" y="343770"/>
                  <a:pt x="1287125" y="344309"/>
                </a:cubicBezTo>
                <a:cubicBezTo>
                  <a:pt x="1424745" y="322182"/>
                  <a:pt x="1561825" y="293039"/>
                  <a:pt x="1698905" y="267134"/>
                </a:cubicBezTo>
                <a:cubicBezTo>
                  <a:pt x="1825731" y="243388"/>
                  <a:pt x="1952017" y="221261"/>
                  <a:pt x="2077764" y="193197"/>
                </a:cubicBezTo>
                <a:cubicBezTo>
                  <a:pt x="2149542" y="177546"/>
                  <a:pt x="2218082" y="149483"/>
                  <a:pt x="2288781" y="131134"/>
                </a:cubicBezTo>
                <a:cubicBezTo>
                  <a:pt x="2457703" y="87419"/>
                  <a:pt x="2629322" y="83102"/>
                  <a:pt x="2802022" y="104689"/>
                </a:cubicBezTo>
                <a:cubicBezTo>
                  <a:pt x="2955292" y="123578"/>
                  <a:pt x="3102087" y="168911"/>
                  <a:pt x="3249421" y="212086"/>
                </a:cubicBezTo>
                <a:cubicBezTo>
                  <a:pt x="3338469" y="237991"/>
                  <a:pt x="3431295" y="248785"/>
                  <a:pt x="3521962" y="266595"/>
                </a:cubicBezTo>
                <a:cubicBezTo>
                  <a:pt x="3636375" y="288722"/>
                  <a:pt x="3749169" y="317865"/>
                  <a:pt x="3863582" y="336754"/>
                </a:cubicBezTo>
                <a:cubicBezTo>
                  <a:pt x="3899202" y="342690"/>
                  <a:pt x="3934821" y="347008"/>
                  <a:pt x="3970440" y="351865"/>
                </a:cubicBezTo>
                <a:cubicBezTo>
                  <a:pt x="3976377" y="320563"/>
                  <a:pt x="3971519" y="289261"/>
                  <a:pt x="3973139" y="257960"/>
                </a:cubicBezTo>
                <a:cubicBezTo>
                  <a:pt x="3974218" y="243388"/>
                  <a:pt x="3974218" y="229356"/>
                  <a:pt x="3974758" y="214785"/>
                </a:cubicBezTo>
                <a:cubicBezTo>
                  <a:pt x="3979615" y="209928"/>
                  <a:pt x="3989329" y="208848"/>
                  <a:pt x="3987710" y="198594"/>
                </a:cubicBezTo>
                <a:cubicBezTo>
                  <a:pt x="3987710" y="198594"/>
                  <a:pt x="3988250" y="199134"/>
                  <a:pt x="3988250" y="199134"/>
                </a:cubicBezTo>
                <a:lnTo>
                  <a:pt x="3988250" y="199133"/>
                </a:lnTo>
                <a:lnTo>
                  <a:pt x="3988250" y="198594"/>
                </a:lnTo>
                <a:cubicBezTo>
                  <a:pt x="3988250" y="198594"/>
                  <a:pt x="3987710" y="198594"/>
                  <a:pt x="3987710" y="198594"/>
                </a:cubicBezTo>
                <a:cubicBezTo>
                  <a:pt x="3954250" y="190499"/>
                  <a:pt x="3921329" y="181864"/>
                  <a:pt x="3887868" y="173229"/>
                </a:cubicBezTo>
                <a:cubicBezTo>
                  <a:pt x="3853329" y="166213"/>
                  <a:pt x="3226754" y="64213"/>
                  <a:pt x="3215960" y="52879"/>
                </a:cubicBezTo>
                <a:cubicBezTo>
                  <a:pt x="3359517" y="58276"/>
                  <a:pt x="3928884" y="73387"/>
                  <a:pt x="3962345" y="86340"/>
                </a:cubicBezTo>
                <a:cubicBezTo>
                  <a:pt x="3988250" y="89578"/>
                  <a:pt x="4014155" y="92276"/>
                  <a:pt x="4039520" y="96054"/>
                </a:cubicBezTo>
                <a:cubicBezTo>
                  <a:pt x="4047615" y="97133"/>
                  <a:pt x="4054631" y="94435"/>
                  <a:pt x="4062187" y="94435"/>
                </a:cubicBezTo>
                <a:cubicBezTo>
                  <a:pt x="4068123" y="82562"/>
                  <a:pt x="4072980" y="69609"/>
                  <a:pt x="4087552" y="65292"/>
                </a:cubicBezTo>
                <a:cubicBezTo>
                  <a:pt x="4070822" y="46403"/>
                  <a:pt x="4073520" y="32371"/>
                  <a:pt x="4095107" y="23736"/>
                </a:cubicBezTo>
                <a:cubicBezTo>
                  <a:pt x="4102663" y="14561"/>
                  <a:pt x="4112917" y="10244"/>
                  <a:pt x="4124251" y="7006"/>
                </a:cubicBezTo>
                <a:cubicBezTo>
                  <a:pt x="4156092" y="530"/>
                  <a:pt x="4187933" y="-1089"/>
                  <a:pt x="4215997" y="19958"/>
                </a:cubicBezTo>
                <a:cubicBezTo>
                  <a:pt x="4221934" y="23196"/>
                  <a:pt x="4227330" y="25895"/>
                  <a:pt x="4232727" y="28593"/>
                </a:cubicBezTo>
                <a:cubicBezTo>
                  <a:pt x="4235426" y="39927"/>
                  <a:pt x="4238124" y="50720"/>
                  <a:pt x="4240823" y="62054"/>
                </a:cubicBezTo>
                <a:cubicBezTo>
                  <a:pt x="4242442" y="73927"/>
                  <a:pt x="4252156" y="70149"/>
                  <a:pt x="4258632" y="70149"/>
                </a:cubicBezTo>
                <a:cubicBezTo>
                  <a:pt x="4356315" y="66371"/>
                  <a:pt x="4453998" y="63133"/>
                  <a:pt x="4551681" y="57736"/>
                </a:cubicBezTo>
                <a:cubicBezTo>
                  <a:pt x="4605650" y="55038"/>
                  <a:pt x="5226288" y="147864"/>
                  <a:pt x="5233304" y="148943"/>
                </a:cubicBezTo>
                <a:cubicBezTo>
                  <a:pt x="5240320" y="150023"/>
                  <a:pt x="5253812" y="149483"/>
                  <a:pt x="5252193" y="158657"/>
                </a:cubicBezTo>
                <a:cubicBezTo>
                  <a:pt x="5250034" y="164594"/>
                  <a:pt x="5243558" y="176467"/>
                  <a:pt x="5231145" y="176467"/>
                </a:cubicBezTo>
                <a:cubicBezTo>
                  <a:pt x="5225209" y="176467"/>
                  <a:pt x="4375204" y="178086"/>
                  <a:pt x="4311521" y="182404"/>
                </a:cubicBezTo>
                <a:cubicBezTo>
                  <a:pt x="4306124" y="182943"/>
                  <a:pt x="4300728" y="181324"/>
                  <a:pt x="4295331" y="180785"/>
                </a:cubicBezTo>
                <a:cubicBezTo>
                  <a:pt x="4295331" y="182404"/>
                  <a:pt x="4295871" y="183483"/>
                  <a:pt x="4295871" y="185102"/>
                </a:cubicBezTo>
                <a:cubicBezTo>
                  <a:pt x="4302347" y="195896"/>
                  <a:pt x="4303966" y="209928"/>
                  <a:pt x="4317998" y="215864"/>
                </a:cubicBezTo>
                <a:cubicBezTo>
                  <a:pt x="4321775" y="217483"/>
                  <a:pt x="4321236" y="223420"/>
                  <a:pt x="4321236" y="227197"/>
                </a:cubicBezTo>
                <a:cubicBezTo>
                  <a:pt x="4320696" y="275230"/>
                  <a:pt x="4320696" y="323801"/>
                  <a:pt x="4320156" y="371833"/>
                </a:cubicBezTo>
                <a:cubicBezTo>
                  <a:pt x="4334188" y="379928"/>
                  <a:pt x="4351998" y="381547"/>
                  <a:pt x="4362791" y="395579"/>
                </a:cubicBezTo>
                <a:cubicBezTo>
                  <a:pt x="4382760" y="410691"/>
                  <a:pt x="4394093" y="431199"/>
                  <a:pt x="4399490" y="454945"/>
                </a:cubicBezTo>
                <a:cubicBezTo>
                  <a:pt x="4406506" y="475453"/>
                  <a:pt x="4406506" y="494881"/>
                  <a:pt x="4395712" y="513770"/>
                </a:cubicBezTo>
                <a:cubicBezTo>
                  <a:pt x="4378982" y="553707"/>
                  <a:pt x="4346601" y="569898"/>
                  <a:pt x="4305585" y="570977"/>
                </a:cubicBezTo>
                <a:cubicBezTo>
                  <a:pt x="4273743" y="571517"/>
                  <a:pt x="4241902" y="569358"/>
                  <a:pt x="4210060" y="569358"/>
                </a:cubicBezTo>
                <a:cubicBezTo>
                  <a:pt x="4199807" y="569358"/>
                  <a:pt x="4187933" y="566120"/>
                  <a:pt x="4178759" y="575295"/>
                </a:cubicBezTo>
                <a:cubicBezTo>
                  <a:pt x="4176060" y="595803"/>
                  <a:pt x="4186314" y="602279"/>
                  <a:pt x="4204664" y="608215"/>
                </a:cubicBezTo>
                <a:cubicBezTo>
                  <a:pt x="4272124" y="629263"/>
                  <a:pt x="4313141" y="698882"/>
                  <a:pt x="4301807" y="767422"/>
                </a:cubicBezTo>
                <a:cubicBezTo>
                  <a:pt x="4289394" y="840820"/>
                  <a:pt x="4228949" y="892090"/>
                  <a:pt x="4155552" y="891550"/>
                </a:cubicBezTo>
                <a:cubicBezTo>
                  <a:pt x="4084853" y="891010"/>
                  <a:pt x="4023869" y="838661"/>
                  <a:pt x="4013075" y="770121"/>
                </a:cubicBezTo>
                <a:cubicBezTo>
                  <a:pt x="4001742" y="697803"/>
                  <a:pt x="4043837" y="628723"/>
                  <a:pt x="4111838" y="607136"/>
                </a:cubicBezTo>
                <a:cubicBezTo>
                  <a:pt x="4117234" y="605517"/>
                  <a:pt x="4122631" y="604977"/>
                  <a:pt x="4128028" y="603898"/>
                </a:cubicBezTo>
                <a:cubicBezTo>
                  <a:pt x="4131266" y="601199"/>
                  <a:pt x="4133425" y="598501"/>
                  <a:pt x="4134504" y="595803"/>
                </a:cubicBezTo>
                <a:cubicBezTo>
                  <a:pt x="4134504" y="593104"/>
                  <a:pt x="4135044" y="590945"/>
                  <a:pt x="4135584" y="588787"/>
                </a:cubicBezTo>
                <a:cubicBezTo>
                  <a:pt x="4135044" y="585009"/>
                  <a:pt x="4134504" y="581231"/>
                  <a:pt x="4132885" y="577993"/>
                </a:cubicBezTo>
                <a:cubicBezTo>
                  <a:pt x="4129108" y="569358"/>
                  <a:pt x="4119393" y="574755"/>
                  <a:pt x="4112377" y="575295"/>
                </a:cubicBezTo>
                <a:cubicBezTo>
                  <a:pt x="4076758" y="578533"/>
                  <a:pt x="4041678" y="586088"/>
                  <a:pt x="4008218" y="600120"/>
                </a:cubicBezTo>
                <a:cubicBezTo>
                  <a:pt x="3996345" y="609295"/>
                  <a:pt x="3986631" y="620628"/>
                  <a:pt x="3976377" y="631422"/>
                </a:cubicBezTo>
                <a:cubicBezTo>
                  <a:pt x="3953170" y="656247"/>
                  <a:pt x="3921329" y="665962"/>
                  <a:pt x="3888408" y="670819"/>
                </a:cubicBezTo>
                <a:cubicBezTo>
                  <a:pt x="3863582" y="679993"/>
                  <a:pt x="3837678" y="681073"/>
                  <a:pt x="3811773" y="684311"/>
                </a:cubicBezTo>
                <a:cubicBezTo>
                  <a:pt x="3804757" y="685390"/>
                  <a:pt x="3797201" y="686470"/>
                  <a:pt x="3789646" y="687549"/>
                </a:cubicBezTo>
                <a:cubicBezTo>
                  <a:pt x="3785868" y="707517"/>
                  <a:pt x="3793963" y="714533"/>
                  <a:pt x="3814471" y="719391"/>
                </a:cubicBezTo>
                <a:cubicBezTo>
                  <a:pt x="3914313" y="742057"/>
                  <a:pt x="3978536" y="835963"/>
                  <a:pt x="3966662" y="936344"/>
                </a:cubicBezTo>
                <a:cubicBezTo>
                  <a:pt x="3955329" y="1036186"/>
                  <a:pt x="3869519" y="1112281"/>
                  <a:pt x="3768598" y="1112821"/>
                </a:cubicBezTo>
                <a:cubicBezTo>
                  <a:pt x="3668756" y="1113361"/>
                  <a:pt x="3581327" y="1037805"/>
                  <a:pt x="3569454" y="939582"/>
                </a:cubicBezTo>
                <a:cubicBezTo>
                  <a:pt x="3556502" y="837042"/>
                  <a:pt x="3619645" y="744216"/>
                  <a:pt x="3719487" y="718851"/>
                </a:cubicBezTo>
                <a:cubicBezTo>
                  <a:pt x="3727042" y="717232"/>
                  <a:pt x="3734598" y="716692"/>
                  <a:pt x="3742153" y="715613"/>
                </a:cubicBezTo>
                <a:cubicBezTo>
                  <a:pt x="3748629" y="689708"/>
                  <a:pt x="3747550" y="688089"/>
                  <a:pt x="3723264" y="689708"/>
                </a:cubicBezTo>
                <a:cubicBezTo>
                  <a:pt x="3686026" y="691867"/>
                  <a:pt x="3648788" y="687549"/>
                  <a:pt x="3611550" y="687549"/>
                </a:cubicBezTo>
                <a:cubicBezTo>
                  <a:pt x="3587803" y="687549"/>
                  <a:pt x="3564597" y="690248"/>
                  <a:pt x="3542470" y="699962"/>
                </a:cubicBezTo>
                <a:cubicBezTo>
                  <a:pt x="3527898" y="706438"/>
                  <a:pt x="3516025" y="716152"/>
                  <a:pt x="3515485" y="733422"/>
                </a:cubicBezTo>
                <a:cubicBezTo>
                  <a:pt x="3510089" y="857010"/>
                  <a:pt x="3513866" y="980059"/>
                  <a:pt x="3564597" y="1095551"/>
                </a:cubicBezTo>
                <a:cubicBezTo>
                  <a:pt x="3610470" y="1199710"/>
                  <a:pt x="3617486" y="1310346"/>
                  <a:pt x="3627740" y="1420981"/>
                </a:cubicBezTo>
                <a:cubicBezTo>
                  <a:pt x="3627740" y="1421521"/>
                  <a:pt x="3627740" y="1421521"/>
                  <a:pt x="3627740" y="1421521"/>
                </a:cubicBezTo>
                <a:cubicBezTo>
                  <a:pt x="3629359" y="1426918"/>
                  <a:pt x="3630439" y="1432855"/>
                  <a:pt x="3632058" y="1438251"/>
                </a:cubicBezTo>
                <a:cubicBezTo>
                  <a:pt x="3647708" y="1450125"/>
                  <a:pt x="3637994" y="1466855"/>
                  <a:pt x="3637994" y="1480886"/>
                </a:cubicBezTo>
                <a:cubicBezTo>
                  <a:pt x="3637994" y="1490601"/>
                  <a:pt x="3624502" y="1486283"/>
                  <a:pt x="3616947" y="1486283"/>
                </a:cubicBezTo>
                <a:cubicBezTo>
                  <a:pt x="3582407" y="1486823"/>
                  <a:pt x="3547867" y="1486283"/>
                  <a:pt x="3513327" y="1486823"/>
                </a:cubicBezTo>
                <a:cubicBezTo>
                  <a:pt x="3500374" y="1487363"/>
                  <a:pt x="3495517" y="1482506"/>
                  <a:pt x="3497136" y="1470093"/>
                </a:cubicBezTo>
                <a:cubicBezTo>
                  <a:pt x="3497676" y="1462537"/>
                  <a:pt x="3497676" y="1454982"/>
                  <a:pt x="3497136" y="1447426"/>
                </a:cubicBezTo>
                <a:cubicBezTo>
                  <a:pt x="3497136" y="1438251"/>
                  <a:pt x="3503073" y="1437712"/>
                  <a:pt x="3509549" y="1438251"/>
                </a:cubicBezTo>
                <a:cubicBezTo>
                  <a:pt x="3509549" y="1428537"/>
                  <a:pt x="3510089" y="1419362"/>
                  <a:pt x="3510628" y="1409648"/>
                </a:cubicBezTo>
                <a:cubicBezTo>
                  <a:pt x="3500374" y="1332473"/>
                  <a:pt x="3484724" y="1255838"/>
                  <a:pt x="3460438" y="1181361"/>
                </a:cubicBezTo>
                <a:cubicBezTo>
                  <a:pt x="3450184" y="1150059"/>
                  <a:pt x="3436692" y="1120916"/>
                  <a:pt x="3419961" y="1092853"/>
                </a:cubicBezTo>
                <a:cubicBezTo>
                  <a:pt x="3387580" y="1038345"/>
                  <a:pt x="3377866" y="976820"/>
                  <a:pt x="3369231" y="914757"/>
                </a:cubicBezTo>
                <a:cubicBezTo>
                  <a:pt x="3367072" y="897487"/>
                  <a:pt x="3364913" y="880217"/>
                  <a:pt x="3364374" y="862947"/>
                </a:cubicBezTo>
                <a:cubicBezTo>
                  <a:pt x="3363834" y="847836"/>
                  <a:pt x="3357898" y="844058"/>
                  <a:pt x="3343866" y="844598"/>
                </a:cubicBezTo>
                <a:cubicBezTo>
                  <a:pt x="3307707" y="845677"/>
                  <a:pt x="3272088" y="845137"/>
                  <a:pt x="3235929" y="845137"/>
                </a:cubicBezTo>
                <a:cubicBezTo>
                  <a:pt x="3207865" y="845137"/>
                  <a:pt x="3187897" y="828947"/>
                  <a:pt x="3187357" y="800883"/>
                </a:cubicBezTo>
                <a:cubicBezTo>
                  <a:pt x="3186817" y="782534"/>
                  <a:pt x="3173865" y="777137"/>
                  <a:pt x="3163071" y="770661"/>
                </a:cubicBezTo>
                <a:cubicBezTo>
                  <a:pt x="3153357" y="764724"/>
                  <a:pt x="3154976" y="776597"/>
                  <a:pt x="3153357" y="780915"/>
                </a:cubicBezTo>
                <a:cubicBezTo>
                  <a:pt x="3139325" y="825709"/>
                  <a:pt x="3126373" y="871042"/>
                  <a:pt x="3111801" y="915836"/>
                </a:cubicBezTo>
                <a:cubicBezTo>
                  <a:pt x="3099928" y="951995"/>
                  <a:pt x="3085896" y="987614"/>
                  <a:pt x="3068087" y="1021075"/>
                </a:cubicBezTo>
                <a:cubicBezTo>
                  <a:pt x="3057832" y="1039424"/>
                  <a:pt x="3042721" y="1053995"/>
                  <a:pt x="3028150" y="1069646"/>
                </a:cubicBezTo>
                <a:cubicBezTo>
                  <a:pt x="3009261" y="1090154"/>
                  <a:pt x="2989832" y="1085297"/>
                  <a:pt x="2969324" y="1085837"/>
                </a:cubicBezTo>
                <a:cubicBezTo>
                  <a:pt x="2739418" y="1091234"/>
                  <a:pt x="2508973" y="1089615"/>
                  <a:pt x="2278527" y="1086916"/>
                </a:cubicBezTo>
                <a:cubicBezTo>
                  <a:pt x="2237511" y="1086377"/>
                  <a:pt x="2213225" y="1066948"/>
                  <a:pt x="2193257" y="1037805"/>
                </a:cubicBezTo>
                <a:cubicBezTo>
                  <a:pt x="2172749" y="1008122"/>
                  <a:pt x="2160336" y="973582"/>
                  <a:pt x="2147923" y="940122"/>
                </a:cubicBezTo>
                <a:cubicBezTo>
                  <a:pt x="2128495" y="888852"/>
                  <a:pt x="2112844" y="836502"/>
                  <a:pt x="2098272" y="784153"/>
                </a:cubicBezTo>
                <a:cubicBezTo>
                  <a:pt x="2096653" y="778756"/>
                  <a:pt x="2095034" y="773899"/>
                  <a:pt x="2092875" y="767422"/>
                </a:cubicBezTo>
                <a:cubicBezTo>
                  <a:pt x="2076685" y="776597"/>
                  <a:pt x="2063193" y="783073"/>
                  <a:pt x="2062113" y="805200"/>
                </a:cubicBezTo>
                <a:cubicBezTo>
                  <a:pt x="2060494" y="829486"/>
                  <a:pt x="2039986" y="844598"/>
                  <a:pt x="2015161" y="844598"/>
                </a:cubicBezTo>
                <a:cubicBezTo>
                  <a:pt x="1978462" y="844598"/>
                  <a:pt x="1941763" y="845137"/>
                  <a:pt x="1905065" y="844058"/>
                </a:cubicBezTo>
                <a:cubicBezTo>
                  <a:pt x="1891033" y="844058"/>
                  <a:pt x="1886176" y="847836"/>
                  <a:pt x="1885097" y="862407"/>
                </a:cubicBezTo>
                <a:cubicBezTo>
                  <a:pt x="1881858" y="914217"/>
                  <a:pt x="1874843" y="965487"/>
                  <a:pt x="1860811" y="1015678"/>
                </a:cubicBezTo>
                <a:cubicBezTo>
                  <a:pt x="1852176" y="1045360"/>
                  <a:pt x="1839763" y="1073964"/>
                  <a:pt x="1824112" y="1100948"/>
                </a:cubicBezTo>
                <a:cubicBezTo>
                  <a:pt x="1784175" y="1169488"/>
                  <a:pt x="1768524" y="1246123"/>
                  <a:pt x="1752334" y="1322759"/>
                </a:cubicBezTo>
                <a:cubicBezTo>
                  <a:pt x="1744778" y="1359457"/>
                  <a:pt x="1741000" y="1396696"/>
                  <a:pt x="1736143" y="1433394"/>
                </a:cubicBezTo>
                <a:cubicBezTo>
                  <a:pt x="1737223" y="1434474"/>
                  <a:pt x="1738842" y="1436093"/>
                  <a:pt x="1740461" y="1437172"/>
                </a:cubicBezTo>
                <a:cubicBezTo>
                  <a:pt x="1748016" y="1436093"/>
                  <a:pt x="1753953" y="1437172"/>
                  <a:pt x="1753413" y="1447426"/>
                </a:cubicBezTo>
                <a:cubicBezTo>
                  <a:pt x="1752874" y="1455521"/>
                  <a:pt x="1752874" y="1464156"/>
                  <a:pt x="1753413" y="1472251"/>
                </a:cubicBezTo>
                <a:cubicBezTo>
                  <a:pt x="1753953" y="1481966"/>
                  <a:pt x="1749635" y="1485204"/>
                  <a:pt x="1739921" y="1485204"/>
                </a:cubicBezTo>
                <a:cubicBezTo>
                  <a:pt x="1701604" y="1484664"/>
                  <a:pt x="1662746" y="1484664"/>
                  <a:pt x="1624429" y="1485204"/>
                </a:cubicBezTo>
                <a:cubicBezTo>
                  <a:pt x="1614714" y="1485204"/>
                  <a:pt x="1609317" y="1481426"/>
                  <a:pt x="1611476" y="1471712"/>
                </a:cubicBezTo>
                <a:cubicBezTo>
                  <a:pt x="1613635" y="1459839"/>
                  <a:pt x="1604460" y="1445807"/>
                  <a:pt x="1617952" y="1436093"/>
                </a:cubicBezTo>
                <a:cubicBezTo>
                  <a:pt x="1619571" y="1426378"/>
                  <a:pt x="1621190" y="1416664"/>
                  <a:pt x="1622809" y="1406950"/>
                </a:cubicBezTo>
                <a:cubicBezTo>
                  <a:pt x="1627667" y="1324917"/>
                  <a:pt x="1636841" y="1243425"/>
                  <a:pt x="1657889" y="1163552"/>
                </a:cubicBezTo>
                <a:cubicBezTo>
                  <a:pt x="1669762" y="1119297"/>
                  <a:pt x="1692969" y="1079361"/>
                  <a:pt x="1706461" y="1035646"/>
                </a:cubicBezTo>
                <a:cubicBezTo>
                  <a:pt x="1736683" y="936884"/>
                  <a:pt x="1737223" y="835423"/>
                  <a:pt x="1735064" y="733962"/>
                </a:cubicBezTo>
                <a:cubicBezTo>
                  <a:pt x="1734524" y="713454"/>
                  <a:pt x="1721572" y="702660"/>
                  <a:pt x="1704302" y="696184"/>
                </a:cubicBezTo>
                <a:cubicBezTo>
                  <a:pt x="1674619" y="684311"/>
                  <a:pt x="1643857" y="684851"/>
                  <a:pt x="1612555" y="685930"/>
                </a:cubicBezTo>
                <a:cubicBezTo>
                  <a:pt x="1584492" y="687009"/>
                  <a:pt x="1555889" y="687549"/>
                  <a:pt x="1527825" y="687549"/>
                </a:cubicBezTo>
                <a:cubicBezTo>
                  <a:pt x="1503539" y="687549"/>
                  <a:pt x="1502460" y="688628"/>
                  <a:pt x="1508936" y="713994"/>
                </a:cubicBezTo>
                <a:cubicBezTo>
                  <a:pt x="1588270" y="724787"/>
                  <a:pt x="1643318" y="768502"/>
                  <a:pt x="1670302" y="842439"/>
                </a:cubicBezTo>
                <a:cubicBezTo>
                  <a:pt x="1699445" y="921233"/>
                  <a:pt x="1682715" y="993011"/>
                  <a:pt x="1624429" y="1052916"/>
                </a:cubicBezTo>
                <a:cubicBezTo>
                  <a:pt x="1564524" y="1113900"/>
                  <a:pt x="1472777" y="1128472"/>
                  <a:pt x="1396681" y="1091773"/>
                </a:cubicBezTo>
                <a:cubicBezTo>
                  <a:pt x="1320046" y="1054535"/>
                  <a:pt x="1275252" y="974122"/>
                  <a:pt x="1284427" y="889391"/>
                </a:cubicBezTo>
                <a:cubicBezTo>
                  <a:pt x="1293062" y="805740"/>
                  <a:pt x="1354586" y="735041"/>
                  <a:pt x="1438237" y="717232"/>
                </a:cubicBezTo>
                <a:cubicBezTo>
                  <a:pt x="1459285" y="712914"/>
                  <a:pt x="1464142" y="703740"/>
                  <a:pt x="1461444" y="685930"/>
                </a:cubicBezTo>
                <a:cubicBezTo>
                  <a:pt x="1427983" y="679454"/>
                  <a:pt x="1393983" y="680533"/>
                  <a:pt x="1361602" y="669200"/>
                </a:cubicBezTo>
                <a:cubicBezTo>
                  <a:pt x="1323284" y="662724"/>
                  <a:pt x="1287125" y="651930"/>
                  <a:pt x="1262839" y="617930"/>
                </a:cubicBezTo>
                <a:cubicBezTo>
                  <a:pt x="1257443" y="610374"/>
                  <a:pt x="1248808" y="604977"/>
                  <a:pt x="1241792" y="598501"/>
                </a:cubicBezTo>
                <a:cubicBezTo>
                  <a:pt x="1208331" y="583929"/>
                  <a:pt x="1173791" y="575834"/>
                  <a:pt x="1137633" y="573136"/>
                </a:cubicBezTo>
                <a:cubicBezTo>
                  <a:pt x="1130617" y="572596"/>
                  <a:pt x="1120363" y="567199"/>
                  <a:pt x="1117124" y="575834"/>
                </a:cubicBezTo>
                <a:cubicBezTo>
                  <a:pt x="1113886" y="583929"/>
                  <a:pt x="1111728" y="594723"/>
                  <a:pt x="1122521" y="601739"/>
                </a:cubicBezTo>
                <a:cubicBezTo>
                  <a:pt x="1184045" y="610914"/>
                  <a:pt x="1234236" y="667041"/>
                  <a:pt x="1238554" y="732343"/>
                </a:cubicBezTo>
                <a:cubicBezTo>
                  <a:pt x="1242871" y="801962"/>
                  <a:pt x="1199696" y="864566"/>
                  <a:pt x="1133855" y="883455"/>
                </a:cubicBezTo>
                <a:cubicBezTo>
                  <a:pt x="1057219" y="905582"/>
                  <a:pt x="976267" y="861867"/>
                  <a:pt x="953060" y="785232"/>
                </a:cubicBezTo>
                <a:cubicBezTo>
                  <a:pt x="930393" y="709136"/>
                  <a:pt x="971949" y="627644"/>
                  <a:pt x="1048045" y="604977"/>
                </a:cubicBezTo>
                <a:cubicBezTo>
                  <a:pt x="1066934" y="599041"/>
                  <a:pt x="1073410" y="590945"/>
                  <a:pt x="1071791" y="572596"/>
                </a:cubicBezTo>
                <a:cubicBezTo>
                  <a:pt x="1062616" y="563421"/>
                  <a:pt x="1050743" y="566660"/>
                  <a:pt x="1040489" y="566660"/>
                </a:cubicBezTo>
                <a:cubicBezTo>
                  <a:pt x="1009187" y="566660"/>
                  <a:pt x="977346" y="569358"/>
                  <a:pt x="945505" y="568279"/>
                </a:cubicBezTo>
                <a:cubicBezTo>
                  <a:pt x="904488" y="567199"/>
                  <a:pt x="871568" y="551548"/>
                  <a:pt x="854837" y="511612"/>
                </a:cubicBezTo>
                <a:cubicBezTo>
                  <a:pt x="843504" y="491104"/>
                  <a:pt x="843504" y="470056"/>
                  <a:pt x="851599" y="448468"/>
                </a:cubicBezTo>
                <a:cubicBezTo>
                  <a:pt x="855917" y="427960"/>
                  <a:pt x="866711" y="411230"/>
                  <a:pt x="882361" y="397738"/>
                </a:cubicBezTo>
                <a:cubicBezTo>
                  <a:pt x="894234" y="381547"/>
                  <a:pt x="913663" y="377770"/>
                  <a:pt x="929854" y="369135"/>
                </a:cubicBezTo>
                <a:cubicBezTo>
                  <a:pt x="929314" y="321642"/>
                  <a:pt x="928774" y="274150"/>
                  <a:pt x="928774" y="226658"/>
                </a:cubicBezTo>
                <a:cubicBezTo>
                  <a:pt x="928774" y="220721"/>
                  <a:pt x="928774" y="215324"/>
                  <a:pt x="936330" y="211547"/>
                </a:cubicBezTo>
                <a:cubicBezTo>
                  <a:pt x="948203" y="206150"/>
                  <a:pt x="949822" y="193197"/>
                  <a:pt x="955219" y="182943"/>
                </a:cubicBezTo>
                <a:cubicBezTo>
                  <a:pt x="947124" y="174848"/>
                  <a:pt x="936870" y="174308"/>
                  <a:pt x="926076" y="174308"/>
                </a:cubicBezTo>
                <a:cubicBezTo>
                  <a:pt x="852679" y="174308"/>
                  <a:pt x="779282" y="173769"/>
                  <a:pt x="705884" y="174848"/>
                </a:cubicBezTo>
                <a:cubicBezTo>
                  <a:pt x="679979" y="174848"/>
                  <a:pt x="269279" y="165134"/>
                  <a:pt x="208295" y="170531"/>
                </a:cubicBezTo>
                <a:cubicBezTo>
                  <a:pt x="147310" y="175927"/>
                  <a:pt x="85786" y="173229"/>
                  <a:pt x="24802" y="174308"/>
                </a:cubicBezTo>
                <a:cubicBezTo>
                  <a:pt x="18325" y="174308"/>
                  <a:pt x="10770" y="177007"/>
                  <a:pt x="8071" y="167292"/>
                </a:cubicBezTo>
                <a:cubicBezTo>
                  <a:pt x="6992" y="162435"/>
                  <a:pt x="-3262" y="161896"/>
                  <a:pt x="1055" y="154340"/>
                </a:cubicBezTo>
                <a:cubicBezTo>
                  <a:pt x="4294" y="149483"/>
                  <a:pt x="10230" y="151642"/>
                  <a:pt x="14548" y="151102"/>
                </a:cubicBezTo>
                <a:cubicBezTo>
                  <a:pt x="48548" y="145165"/>
                  <a:pt x="82548" y="138689"/>
                  <a:pt x="116548" y="132753"/>
                </a:cubicBezTo>
                <a:cubicBezTo>
                  <a:pt x="116548" y="132753"/>
                  <a:pt x="477058" y="81482"/>
                  <a:pt x="519153" y="75006"/>
                </a:cubicBezTo>
                <a:cubicBezTo>
                  <a:pt x="519153" y="75006"/>
                  <a:pt x="665948" y="57197"/>
                  <a:pt x="692932" y="58276"/>
                </a:cubicBezTo>
                <a:cubicBezTo>
                  <a:pt x="756615" y="60435"/>
                  <a:pt x="820837" y="63673"/>
                  <a:pt x="884520" y="66371"/>
                </a:cubicBezTo>
                <a:cubicBezTo>
                  <a:pt x="902869" y="64752"/>
                  <a:pt x="920679" y="67990"/>
                  <a:pt x="938489" y="70149"/>
                </a:cubicBezTo>
                <a:cubicBezTo>
                  <a:pt x="954679" y="69609"/>
                  <a:pt x="970870" y="69070"/>
                  <a:pt x="987060" y="73387"/>
                </a:cubicBezTo>
                <a:cubicBezTo>
                  <a:pt x="994616" y="75546"/>
                  <a:pt x="1002171" y="73927"/>
                  <a:pt x="1008648" y="69609"/>
                </a:cubicBezTo>
                <a:cubicBezTo>
                  <a:pt x="1014720" y="29538"/>
                  <a:pt x="1047506" y="2520"/>
                  <a:pt x="1086287" y="167"/>
                </a:cubicBezTo>
                <a:close/>
              </a:path>
            </a:pathLst>
          </a:custGeom>
          <a:solidFill>
            <a:schemeClr val="bg1"/>
          </a:solidFill>
          <a:ln w="5394" cap="flat">
            <a:noFill/>
            <a:prstDash val="solid"/>
            <a:miter/>
          </a:ln>
        </p:spPr>
        <p:txBody>
          <a:bodyPr rtlCol="0" anchor="ctr"/>
          <a:lstStyle/>
          <a:p>
            <a:endParaRPr lang="en-US"/>
          </a:p>
        </p:txBody>
      </p:sp>
      <p:sp>
        <p:nvSpPr>
          <p:cNvPr id="9" name="TextBox 8">
            <a:extLst>
              <a:ext uri="{FF2B5EF4-FFF2-40B4-BE49-F238E27FC236}">
                <a16:creationId xmlns:a16="http://schemas.microsoft.com/office/drawing/2014/main" id="{3632B12A-6996-4052-B783-823D781E7D9B}"/>
              </a:ext>
            </a:extLst>
          </p:cNvPr>
          <p:cNvSpPr txBox="1"/>
          <p:nvPr/>
        </p:nvSpPr>
        <p:spPr>
          <a:xfrm>
            <a:off x="300445" y="2510203"/>
            <a:ext cx="4923055" cy="2554545"/>
          </a:xfrm>
          <a:prstGeom prst="rect">
            <a:avLst/>
          </a:prstGeom>
          <a:noFill/>
        </p:spPr>
        <p:txBody>
          <a:bodyPr wrap="square" rtlCol="0">
            <a:spAutoFit/>
          </a:bodyPr>
          <a:lstStyle/>
          <a:p>
            <a:pPr algn="r"/>
            <a:r>
              <a:rPr lang="es-MX" altLang="ko-KR" sz="2000" dirty="0">
                <a:solidFill>
                  <a:schemeClr val="tx1">
                    <a:lumMod val="75000"/>
                    <a:lumOff val="25000"/>
                  </a:schemeClr>
                </a:solidFill>
                <a:cs typeface="Arial" pitchFamily="34" charset="0"/>
              </a:rPr>
              <a:t>NoSQL, que significa "</a:t>
            </a:r>
            <a:r>
              <a:rPr lang="es-MX" altLang="ko-KR" sz="2000" dirty="0" err="1">
                <a:solidFill>
                  <a:schemeClr val="tx1">
                    <a:lumMod val="75000"/>
                    <a:lumOff val="25000"/>
                  </a:schemeClr>
                </a:solidFill>
                <a:cs typeface="Arial" pitchFamily="34" charset="0"/>
              </a:rPr>
              <a:t>Not</a:t>
            </a:r>
            <a:r>
              <a:rPr lang="es-MX" altLang="ko-KR" sz="2000" dirty="0">
                <a:solidFill>
                  <a:schemeClr val="tx1">
                    <a:lumMod val="75000"/>
                    <a:lumOff val="25000"/>
                  </a:schemeClr>
                </a:solidFill>
                <a:cs typeface="Arial" pitchFamily="34" charset="0"/>
              </a:rPr>
              <a:t> </a:t>
            </a:r>
            <a:r>
              <a:rPr lang="es-MX" altLang="ko-KR" sz="2000" dirty="0" err="1">
                <a:solidFill>
                  <a:schemeClr val="tx1">
                    <a:lumMod val="75000"/>
                    <a:lumOff val="25000"/>
                  </a:schemeClr>
                </a:solidFill>
                <a:cs typeface="Arial" pitchFamily="34" charset="0"/>
              </a:rPr>
              <a:t>Only</a:t>
            </a:r>
            <a:r>
              <a:rPr lang="es-MX" altLang="ko-KR" sz="2000" dirty="0">
                <a:solidFill>
                  <a:schemeClr val="tx1">
                    <a:lumMod val="75000"/>
                    <a:lumOff val="25000"/>
                  </a:schemeClr>
                </a:solidFill>
                <a:cs typeface="Arial" pitchFamily="34" charset="0"/>
              </a:rPr>
              <a:t> SQL" o "No Solo SQL", abarca una variedad de modelos de datos que no siguen el formato tabular y las relaciones estrictas que se encuentran en las bases de datos SQL tradicionales. En lugar de utilizar un esquema fijo y tablas, NoSQL permite la flexibilidad en la estructura de los datos.</a:t>
            </a:r>
            <a:r>
              <a:rPr lang="en-US" altLang="ko-KR" sz="2000" dirty="0">
                <a:solidFill>
                  <a:schemeClr val="tx1">
                    <a:lumMod val="75000"/>
                    <a:lumOff val="25000"/>
                  </a:schemeClr>
                </a:solidFill>
                <a:cs typeface="Arial" pitchFamily="34" charset="0"/>
              </a:rPr>
              <a:t>.  </a:t>
            </a:r>
            <a:endParaRPr lang="ko-KR" altLang="en-US" sz="2000" dirty="0">
              <a:solidFill>
                <a:schemeClr val="tx1">
                  <a:lumMod val="75000"/>
                  <a:lumOff val="25000"/>
                </a:schemeClr>
              </a:solidFill>
              <a:cs typeface="Arial" pitchFamily="34" charset="0"/>
            </a:endParaRPr>
          </a:p>
        </p:txBody>
      </p:sp>
      <p:sp>
        <p:nvSpPr>
          <p:cNvPr id="15" name="Block Arc 14">
            <a:extLst>
              <a:ext uri="{FF2B5EF4-FFF2-40B4-BE49-F238E27FC236}">
                <a16:creationId xmlns:a16="http://schemas.microsoft.com/office/drawing/2014/main" id="{E55B43E4-1E36-4A3E-9C9D-451107EF71AA}"/>
              </a:ext>
            </a:extLst>
          </p:cNvPr>
          <p:cNvSpPr/>
          <p:nvPr/>
        </p:nvSpPr>
        <p:spPr>
          <a:xfrm rot="16200000">
            <a:off x="4827967" y="5423583"/>
            <a:ext cx="791067" cy="791588"/>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24" name="TextBox 23">
            <a:extLst>
              <a:ext uri="{FF2B5EF4-FFF2-40B4-BE49-F238E27FC236}">
                <a16:creationId xmlns:a16="http://schemas.microsoft.com/office/drawing/2014/main" id="{DCD1DE48-41C6-4223-9FDB-06E173EFA269}"/>
              </a:ext>
            </a:extLst>
          </p:cNvPr>
          <p:cNvSpPr txBox="1"/>
          <p:nvPr/>
        </p:nvSpPr>
        <p:spPr>
          <a:xfrm>
            <a:off x="1371600" y="951468"/>
            <a:ext cx="9448800" cy="646331"/>
          </a:xfrm>
          <a:prstGeom prst="rect">
            <a:avLst/>
          </a:prstGeom>
          <a:noFill/>
        </p:spPr>
        <p:txBody>
          <a:bodyPr wrap="square" rtlCol="0">
            <a:spAutoFit/>
          </a:bodyPr>
          <a:lstStyle/>
          <a:p>
            <a:pPr algn="ctr"/>
            <a:r>
              <a:rPr lang="es-MX" altLang="ko-KR" b="1" dirty="0">
                <a:solidFill>
                  <a:schemeClr val="bg1"/>
                </a:solidFill>
                <a:cs typeface="Arial" pitchFamily="34" charset="0"/>
              </a:rPr>
              <a:t>El término "NoSQL" se refiere a un enfoque de diseño de bases de datos que difiere del modelo relacional tradicional. </a:t>
            </a:r>
            <a:endParaRPr lang="ko-KR" altLang="en-US" b="1" dirty="0">
              <a:solidFill>
                <a:schemeClr val="bg1"/>
              </a:solidFill>
              <a:cs typeface="Arial" pitchFamily="34" charset="0"/>
            </a:endParaRPr>
          </a:p>
        </p:txBody>
      </p:sp>
      <p:pic>
        <p:nvPicPr>
          <p:cNvPr id="17" name="Marcador de posición de imagen 16" descr="Diagrama&#10;&#10;Descripción generada automáticamente con confianza baja">
            <a:extLst>
              <a:ext uri="{FF2B5EF4-FFF2-40B4-BE49-F238E27FC236}">
                <a16:creationId xmlns:a16="http://schemas.microsoft.com/office/drawing/2014/main" id="{C032EE3A-782D-A99E-EFD3-CA609F69B6EA}"/>
              </a:ext>
            </a:extLst>
          </p:cNvPr>
          <p:cNvPicPr>
            <a:picLocks noGrp="1" noChangeAspect="1"/>
          </p:cNvPicPr>
          <p:nvPr>
            <p:ph type="pic" idx="11"/>
          </p:nvPr>
        </p:nvPicPr>
        <p:blipFill>
          <a:blip r:embed="rId2">
            <a:extLst>
              <a:ext uri="{28A0092B-C50C-407E-A947-70E740481C1C}">
                <a14:useLocalDpi xmlns:a14="http://schemas.microsoft.com/office/drawing/2010/main" val="0"/>
              </a:ext>
            </a:extLst>
          </a:blip>
          <a:srcRect l="35039" r="35039"/>
          <a:stretch>
            <a:fillRect/>
          </a:stretch>
        </p:blipFill>
        <p:spPr/>
      </p:pic>
      <p:pic>
        <p:nvPicPr>
          <p:cNvPr id="4" name="Marcador de posición de imagen 3" descr="Un teclado de computadora&#10;&#10;Descripción generada automáticamente con confianza media">
            <a:extLst>
              <a:ext uri="{FF2B5EF4-FFF2-40B4-BE49-F238E27FC236}">
                <a16:creationId xmlns:a16="http://schemas.microsoft.com/office/drawing/2014/main" id="{2A0957DF-A79E-9D6F-C4DA-46AC6AAD6FBD}"/>
              </a:ext>
            </a:extLst>
          </p:cNvPr>
          <p:cNvPicPr>
            <a:picLocks noGrp="1" noChangeAspect="1"/>
          </p:cNvPicPr>
          <p:nvPr>
            <p:ph type="pic" idx="10"/>
          </p:nvPr>
        </p:nvPicPr>
        <p:blipFill>
          <a:blip r:embed="rId3">
            <a:extLst>
              <a:ext uri="{28A0092B-C50C-407E-A947-70E740481C1C}">
                <a14:useLocalDpi xmlns:a14="http://schemas.microsoft.com/office/drawing/2010/main" val="0"/>
              </a:ext>
            </a:extLst>
          </a:blip>
          <a:srcRect l="20901" r="20901"/>
          <a:stretch>
            <a:fillRect/>
          </a:stretch>
        </p:blipFill>
        <p:spPr/>
      </p:pic>
      <p:sp>
        <p:nvSpPr>
          <p:cNvPr id="19" name="CuadroTexto 18">
            <a:extLst>
              <a:ext uri="{FF2B5EF4-FFF2-40B4-BE49-F238E27FC236}">
                <a16:creationId xmlns:a16="http://schemas.microsoft.com/office/drawing/2014/main" id="{0896320F-9448-5991-22B1-C9D2FBB97DC5}"/>
              </a:ext>
            </a:extLst>
          </p:cNvPr>
          <p:cNvSpPr txBox="1"/>
          <p:nvPr/>
        </p:nvSpPr>
        <p:spPr>
          <a:xfrm>
            <a:off x="2572161" y="6330201"/>
            <a:ext cx="6094268" cy="369332"/>
          </a:xfrm>
          <a:prstGeom prst="rect">
            <a:avLst/>
          </a:prstGeom>
          <a:noFill/>
        </p:spPr>
        <p:txBody>
          <a:bodyPr wrap="square">
            <a:spAutoFit/>
          </a:bodyPr>
          <a:lstStyle/>
          <a:p>
            <a:r>
              <a:rPr lang="es-MX" sz="1800" b="1" dirty="0">
                <a:solidFill>
                  <a:schemeClr val="accent3">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Modelo de Datos No Relacional</a:t>
            </a:r>
            <a:endParaRPr lang="es-MX" b="1" dirty="0">
              <a:solidFill>
                <a:schemeClr val="accent3">
                  <a:lumMod val="50000"/>
                </a:schemeClr>
              </a:solidFill>
            </a:endParaRPr>
          </a:p>
        </p:txBody>
      </p:sp>
    </p:spTree>
    <p:extLst>
      <p:ext uri="{BB962C8B-B14F-4D97-AF65-F5344CB8AC3E}">
        <p14:creationId xmlns:p14="http://schemas.microsoft.com/office/powerpoint/2010/main" val="1419097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5CBE621-94FC-D114-CB53-82B67D00A74E}"/>
              </a:ext>
            </a:extLst>
          </p:cNvPr>
          <p:cNvSpPr txBox="1"/>
          <p:nvPr/>
        </p:nvSpPr>
        <p:spPr>
          <a:xfrm>
            <a:off x="3057523" y="3604461"/>
            <a:ext cx="6938529" cy="2829814"/>
          </a:xfrm>
          <a:prstGeom prst="rect">
            <a:avLst/>
          </a:prstGeom>
          <a:noFill/>
        </p:spPr>
        <p:txBody>
          <a:bodyPr wrap="square">
            <a:spAutoFit/>
          </a:bodyPr>
          <a:lstStyle/>
          <a:p>
            <a:pPr algn="ctr">
              <a:lnSpc>
                <a:spcPct val="107000"/>
              </a:lnSpc>
              <a:spcAft>
                <a:spcPts val="800"/>
              </a:spcAft>
            </a:pPr>
            <a:r>
              <a:rPr lang="es-MX" sz="2400" kern="100" dirty="0">
                <a:solidFill>
                  <a:schemeClr val="bg1"/>
                </a:solidFill>
                <a:effectLst/>
                <a:latin typeface="+mj-lt"/>
                <a:ea typeface="Calibri" panose="020F0502020204030204" pitchFamily="34" charset="0"/>
                <a:cs typeface="Times New Roman" panose="02020603050405020304" pitchFamily="18" charset="0"/>
              </a:rPr>
              <a:t>Una característica fundamental de las bases de datos NoSQL es su capacidad para escalar horizontalmente. Esto significa que puedes agregar más servidores o nodos a medida que aumenta la carga de trabajo, facilitando la gestión del crecimiento del sistema sin depender únicamente de un servidor más potente.</a:t>
            </a:r>
          </a:p>
        </p:txBody>
      </p:sp>
      <p:sp>
        <p:nvSpPr>
          <p:cNvPr id="5" name="CuadroTexto 4">
            <a:extLst>
              <a:ext uri="{FF2B5EF4-FFF2-40B4-BE49-F238E27FC236}">
                <a16:creationId xmlns:a16="http://schemas.microsoft.com/office/drawing/2014/main" id="{7B133794-11A9-5A5A-DE35-A2E06762AD31}"/>
              </a:ext>
            </a:extLst>
          </p:cNvPr>
          <p:cNvSpPr txBox="1"/>
          <p:nvPr/>
        </p:nvSpPr>
        <p:spPr>
          <a:xfrm>
            <a:off x="2111952" y="2397997"/>
            <a:ext cx="3405621" cy="400110"/>
          </a:xfrm>
          <a:prstGeom prst="rect">
            <a:avLst/>
          </a:prstGeom>
          <a:noFill/>
        </p:spPr>
        <p:txBody>
          <a:bodyPr wrap="square">
            <a:spAutoFit/>
          </a:bodyPr>
          <a:lstStyle/>
          <a:p>
            <a:r>
              <a:rPr lang="es-MX" sz="2000" b="1" dirty="0">
                <a:solidFill>
                  <a:schemeClr val="accent1">
                    <a:lumMod val="20000"/>
                    <a:lumOff val="80000"/>
                  </a:schemeClr>
                </a:solidFill>
                <a:effectLst/>
                <a:latin typeface="+mj-lt"/>
                <a:ea typeface="Calibri" panose="020F0502020204030204" pitchFamily="34" charset="0"/>
                <a:cs typeface="Times New Roman" panose="02020603050405020304" pitchFamily="18" charset="0"/>
              </a:rPr>
              <a:t>Escalabilidad Horizontal</a:t>
            </a:r>
            <a:endParaRPr lang="es-MX" sz="2000" b="1" dirty="0">
              <a:solidFill>
                <a:schemeClr val="accent1">
                  <a:lumMod val="20000"/>
                  <a:lumOff val="80000"/>
                </a:schemeClr>
              </a:solidFill>
              <a:latin typeface="+mj-lt"/>
            </a:endParaRPr>
          </a:p>
        </p:txBody>
      </p:sp>
      <p:sp>
        <p:nvSpPr>
          <p:cNvPr id="8" name="Text Placeholder 5">
            <a:extLst>
              <a:ext uri="{FF2B5EF4-FFF2-40B4-BE49-F238E27FC236}">
                <a16:creationId xmlns:a16="http://schemas.microsoft.com/office/drawing/2014/main" id="{500A6B4F-3264-D8F1-1515-8750F0BDBA9A}"/>
              </a:ext>
            </a:extLst>
          </p:cNvPr>
          <p:cNvSpPr txBox="1">
            <a:spLocks/>
          </p:cNvSpPr>
          <p:nvPr/>
        </p:nvSpPr>
        <p:spPr>
          <a:xfrm>
            <a:off x="235131" y="216998"/>
            <a:ext cx="11661595" cy="724247"/>
          </a:xfrm>
          <a:prstGeom prst="rect">
            <a:avLst/>
          </a:prstGeom>
        </p:spPr>
        <p:txBody>
          <a:bodyPr anchor="ctr"/>
          <a:lstStyle>
            <a:lvl1pPr indent="0" algn="ctr">
              <a:lnSpc>
                <a:spcPct val="90000"/>
              </a:lnSpc>
              <a:spcBef>
                <a:spcPts val="1000"/>
              </a:spcBef>
              <a:buFont typeface="Arial" panose="020B0604020202020204" pitchFamily="34" charset="0"/>
              <a:buNone/>
              <a:defRPr sz="5400" b="0" baseline="0">
                <a:solidFill>
                  <a:schemeClr val="bg1"/>
                </a:solidFill>
                <a:latin typeface="+mj-lt"/>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b="1" dirty="0">
                <a:solidFill>
                  <a:schemeClr val="accent1">
                    <a:lumMod val="50000"/>
                  </a:schemeClr>
                </a:solidFill>
              </a:rPr>
              <a:t>Base de </a:t>
            </a:r>
            <a:r>
              <a:rPr lang="en-US" b="1" dirty="0" err="1">
                <a:solidFill>
                  <a:schemeClr val="accent1">
                    <a:lumMod val="50000"/>
                  </a:schemeClr>
                </a:solidFill>
              </a:rPr>
              <a:t>datos</a:t>
            </a:r>
            <a:r>
              <a:rPr lang="en-US" b="1" dirty="0">
                <a:solidFill>
                  <a:schemeClr val="accent1">
                    <a:lumMod val="50000"/>
                  </a:schemeClr>
                </a:solidFill>
              </a:rPr>
              <a:t> NoSQL</a:t>
            </a:r>
          </a:p>
        </p:txBody>
      </p:sp>
    </p:spTree>
    <p:extLst>
      <p:ext uri="{BB962C8B-B14F-4D97-AF65-F5344CB8AC3E}">
        <p14:creationId xmlns:p14="http://schemas.microsoft.com/office/powerpoint/2010/main" val="1385601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29285D3-150F-4AFD-9CE6-1D9B6C6D29D9}"/>
              </a:ext>
            </a:extLst>
          </p:cNvPr>
          <p:cNvSpPr>
            <a:spLocks noGrp="1"/>
          </p:cNvSpPr>
          <p:nvPr>
            <p:ph type="body" sz="quarter" idx="12"/>
          </p:nvPr>
        </p:nvSpPr>
        <p:spPr>
          <a:xfrm>
            <a:off x="265202" y="459643"/>
            <a:ext cx="11661595" cy="724247"/>
          </a:xfrm>
        </p:spPr>
        <p:txBody>
          <a:bodyPr/>
          <a:lstStyle/>
          <a:p>
            <a:r>
              <a:rPr lang="en-US" dirty="0"/>
              <a:t>Base de </a:t>
            </a:r>
            <a:r>
              <a:rPr lang="en-US" dirty="0" err="1"/>
              <a:t>datos</a:t>
            </a:r>
            <a:r>
              <a:rPr lang="en-US" dirty="0"/>
              <a:t> NoSQL</a:t>
            </a:r>
          </a:p>
        </p:txBody>
      </p:sp>
      <p:sp>
        <p:nvSpPr>
          <p:cNvPr id="7" name="Freeform: Shape 6">
            <a:extLst>
              <a:ext uri="{FF2B5EF4-FFF2-40B4-BE49-F238E27FC236}">
                <a16:creationId xmlns:a16="http://schemas.microsoft.com/office/drawing/2014/main" id="{73FFDDF9-2B7F-4622-9A5A-6AE62C06C107}"/>
              </a:ext>
            </a:extLst>
          </p:cNvPr>
          <p:cNvSpPr/>
          <p:nvPr/>
        </p:nvSpPr>
        <p:spPr>
          <a:xfrm>
            <a:off x="5205079" y="1635073"/>
            <a:ext cx="1781842" cy="697010"/>
          </a:xfrm>
          <a:custGeom>
            <a:avLst/>
            <a:gdLst>
              <a:gd name="connsiteX0" fmla="*/ 2530020 w 5252326"/>
              <a:gd name="connsiteY0" fmla="*/ 1586124 h 2054575"/>
              <a:gd name="connsiteX1" fmla="*/ 2508973 w 5252326"/>
              <a:gd name="connsiteY1" fmla="*/ 1597458 h 2054575"/>
              <a:gd name="connsiteX2" fmla="*/ 2493861 w 5252326"/>
              <a:gd name="connsiteY2" fmla="*/ 1692442 h 2054575"/>
              <a:gd name="connsiteX3" fmla="*/ 2525703 w 5252326"/>
              <a:gd name="connsiteY3" fmla="*/ 1727522 h 2054575"/>
              <a:gd name="connsiteX4" fmla="*/ 2530020 w 5252326"/>
              <a:gd name="connsiteY4" fmla="*/ 1586124 h 2054575"/>
              <a:gd name="connsiteX5" fmla="*/ 2626085 w 5252326"/>
              <a:gd name="connsiteY5" fmla="*/ 1561299 h 2054575"/>
              <a:gd name="connsiteX6" fmla="*/ 2522465 w 5252326"/>
              <a:gd name="connsiteY6" fmla="*/ 1660601 h 2054575"/>
              <a:gd name="connsiteX7" fmla="*/ 2625005 w 5252326"/>
              <a:gd name="connsiteY7" fmla="*/ 1760982 h 2054575"/>
              <a:gd name="connsiteX8" fmla="*/ 2724847 w 5252326"/>
              <a:gd name="connsiteY8" fmla="*/ 1661140 h 2054575"/>
              <a:gd name="connsiteX9" fmla="*/ 2626085 w 5252326"/>
              <a:gd name="connsiteY9" fmla="*/ 1561299 h 2054575"/>
              <a:gd name="connsiteX10" fmla="*/ 2626625 w 5252326"/>
              <a:gd name="connsiteY10" fmla="*/ 1511108 h 2054575"/>
              <a:gd name="connsiteX11" fmla="*/ 2775038 w 5252326"/>
              <a:gd name="connsiteY11" fmla="*/ 1661680 h 2054575"/>
              <a:gd name="connsiteX12" fmla="*/ 2624466 w 5252326"/>
              <a:gd name="connsiteY12" fmla="*/ 1810094 h 2054575"/>
              <a:gd name="connsiteX13" fmla="*/ 2466338 w 5252326"/>
              <a:gd name="connsiteY13" fmla="*/ 1656283 h 2054575"/>
              <a:gd name="connsiteX14" fmla="*/ 2626625 w 5252326"/>
              <a:gd name="connsiteY14" fmla="*/ 1511108 h 2054575"/>
              <a:gd name="connsiteX15" fmla="*/ 2624466 w 5252326"/>
              <a:gd name="connsiteY15" fmla="*/ 1404791 h 2054575"/>
              <a:gd name="connsiteX16" fmla="*/ 2371893 w 5252326"/>
              <a:gd name="connsiteY16" fmla="*/ 1661141 h 2054575"/>
              <a:gd name="connsiteX17" fmla="*/ 2621767 w 5252326"/>
              <a:gd name="connsiteY17" fmla="*/ 1915333 h 2054575"/>
              <a:gd name="connsiteX18" fmla="*/ 2879737 w 5252326"/>
              <a:gd name="connsiteY18" fmla="*/ 1670316 h 2054575"/>
              <a:gd name="connsiteX19" fmla="*/ 2624466 w 5252326"/>
              <a:gd name="connsiteY19" fmla="*/ 1404791 h 2054575"/>
              <a:gd name="connsiteX20" fmla="*/ 2625545 w 5252326"/>
              <a:gd name="connsiteY20" fmla="*/ 1354060 h 2054575"/>
              <a:gd name="connsiteX21" fmla="*/ 2931547 w 5252326"/>
              <a:gd name="connsiteY21" fmla="*/ 1660602 h 2054575"/>
              <a:gd name="connsiteX22" fmla="*/ 2625545 w 5252326"/>
              <a:gd name="connsiteY22" fmla="*/ 1966603 h 2054575"/>
              <a:gd name="connsiteX23" fmla="*/ 2319543 w 5252326"/>
              <a:gd name="connsiteY23" fmla="*/ 1658982 h 2054575"/>
              <a:gd name="connsiteX24" fmla="*/ 2625545 w 5252326"/>
              <a:gd name="connsiteY24" fmla="*/ 1354060 h 2054575"/>
              <a:gd name="connsiteX25" fmla="*/ 2626085 w 5252326"/>
              <a:gd name="connsiteY25" fmla="*/ 1328695 h 2054575"/>
              <a:gd name="connsiteX26" fmla="*/ 2292559 w 5252326"/>
              <a:gd name="connsiteY26" fmla="*/ 1661141 h 2054575"/>
              <a:gd name="connsiteX27" fmla="*/ 2626085 w 5252326"/>
              <a:gd name="connsiteY27" fmla="*/ 1992508 h 2054575"/>
              <a:gd name="connsiteX28" fmla="*/ 2958531 w 5252326"/>
              <a:gd name="connsiteY28" fmla="*/ 1660062 h 2054575"/>
              <a:gd name="connsiteX29" fmla="*/ 2626085 w 5252326"/>
              <a:gd name="connsiteY29" fmla="*/ 1328695 h 2054575"/>
              <a:gd name="connsiteX30" fmla="*/ 2727006 w 5252326"/>
              <a:gd name="connsiteY30" fmla="*/ 1232091 h 2054575"/>
              <a:gd name="connsiteX31" fmla="*/ 2302266 w 5252326"/>
              <a:gd name="connsiteY31" fmla="*/ 1232629 h 2054575"/>
              <a:gd name="connsiteX32" fmla="*/ 2302273 w 5252326"/>
              <a:gd name="connsiteY32" fmla="*/ 1232631 h 2054575"/>
              <a:gd name="connsiteX33" fmla="*/ 2727194 w 5252326"/>
              <a:gd name="connsiteY33" fmla="*/ 1232092 h 2054575"/>
              <a:gd name="connsiteX34" fmla="*/ 2252164 w 5252326"/>
              <a:gd name="connsiteY34" fmla="*/ 1161344 h 2054575"/>
              <a:gd name="connsiteX35" fmla="*/ 2264698 w 5252326"/>
              <a:gd name="connsiteY35" fmla="*/ 1178730 h 2054575"/>
              <a:gd name="connsiteX36" fmla="*/ 2273664 w 5252326"/>
              <a:gd name="connsiteY36" fmla="*/ 1193300 h 2054575"/>
              <a:gd name="connsiteX37" fmla="*/ 2269892 w 5252326"/>
              <a:gd name="connsiteY37" fmla="*/ 1182979 h 2054575"/>
              <a:gd name="connsiteX38" fmla="*/ 2238591 w 5252326"/>
              <a:gd name="connsiteY38" fmla="*/ 1143583 h 2054575"/>
              <a:gd name="connsiteX39" fmla="*/ 2239007 w 5252326"/>
              <a:gd name="connsiteY39" fmla="*/ 1144122 h 2054575"/>
              <a:gd name="connsiteX40" fmla="*/ 3015198 w 5252326"/>
              <a:gd name="connsiteY40" fmla="*/ 1144122 h 2054575"/>
              <a:gd name="connsiteX41" fmla="*/ 2984436 w 5252326"/>
              <a:gd name="connsiteY41" fmla="*/ 1182440 h 2054575"/>
              <a:gd name="connsiteX42" fmla="*/ 2973642 w 5252326"/>
              <a:gd name="connsiteY42" fmla="*/ 1214281 h 2054575"/>
              <a:gd name="connsiteX43" fmla="*/ 2970741 w 5252326"/>
              <a:gd name="connsiteY43" fmla="*/ 1228920 h 2054575"/>
              <a:gd name="connsiteX44" fmla="*/ 2955294 w 5252326"/>
              <a:gd name="connsiteY44" fmla="*/ 1232630 h 2054575"/>
              <a:gd name="connsiteX45" fmla="*/ 2955832 w 5252326"/>
              <a:gd name="connsiteY45" fmla="*/ 1232631 h 2054575"/>
              <a:gd name="connsiteX46" fmla="*/ 2974181 w 5252326"/>
              <a:gd name="connsiteY46" fmla="*/ 1214282 h 2054575"/>
              <a:gd name="connsiteX47" fmla="*/ 2984975 w 5252326"/>
              <a:gd name="connsiteY47" fmla="*/ 1182440 h 2054575"/>
              <a:gd name="connsiteX48" fmla="*/ 3015737 w 5252326"/>
              <a:gd name="connsiteY48" fmla="*/ 1143583 h 2054575"/>
              <a:gd name="connsiteX49" fmla="*/ 2238591 w 5252326"/>
              <a:gd name="connsiteY49" fmla="*/ 1143583 h 2054575"/>
              <a:gd name="connsiteX50" fmla="*/ 3137166 w 5252326"/>
              <a:gd name="connsiteY50" fmla="*/ 1097170 h 2054575"/>
              <a:gd name="connsiteX51" fmla="*/ 3160373 w 5252326"/>
              <a:gd name="connsiteY51" fmla="*/ 1120376 h 2054575"/>
              <a:gd name="connsiteX52" fmla="*/ 3141484 w 5252326"/>
              <a:gd name="connsiteY52" fmla="*/ 1138726 h 2054575"/>
              <a:gd name="connsiteX53" fmla="*/ 3101547 w 5252326"/>
              <a:gd name="connsiteY53" fmla="*/ 1138726 h 2054575"/>
              <a:gd name="connsiteX54" fmla="*/ 3129071 w 5252326"/>
              <a:gd name="connsiteY54" fmla="*/ 1173805 h 2054575"/>
              <a:gd name="connsiteX55" fmla="*/ 3124754 w 5252326"/>
              <a:gd name="connsiteY55" fmla="*/ 1253139 h 2054575"/>
              <a:gd name="connsiteX56" fmla="*/ 3067007 w 5252326"/>
              <a:gd name="connsiteY56" fmla="*/ 1276346 h 2054575"/>
              <a:gd name="connsiteX57" fmla="*/ 3002245 w 5252326"/>
              <a:gd name="connsiteY57" fmla="*/ 1265552 h 2054575"/>
              <a:gd name="connsiteX58" fmla="*/ 2953674 w 5252326"/>
              <a:gd name="connsiteY58" fmla="*/ 1324377 h 2054575"/>
              <a:gd name="connsiteX59" fmla="*/ 2954213 w 5252326"/>
              <a:gd name="connsiteY59" fmla="*/ 1446886 h 2054575"/>
              <a:gd name="connsiteX60" fmla="*/ 2961769 w 5252326"/>
              <a:gd name="connsiteY60" fmla="*/ 1478188 h 2054575"/>
              <a:gd name="connsiteX61" fmla="*/ 2952594 w 5252326"/>
              <a:gd name="connsiteY61" fmla="*/ 1872698 h 2054575"/>
              <a:gd name="connsiteX62" fmla="*/ 2601799 w 5252326"/>
              <a:gd name="connsiteY62" fmla="*/ 2054032 h 2054575"/>
              <a:gd name="connsiteX63" fmla="*/ 2282845 w 5252326"/>
              <a:gd name="connsiteY63" fmla="*/ 1489521 h 2054575"/>
              <a:gd name="connsiteX64" fmla="*/ 2296877 w 5252326"/>
              <a:gd name="connsiteY64" fmla="*/ 1464156 h 2054575"/>
              <a:gd name="connsiteX65" fmla="*/ 2296337 w 5252326"/>
              <a:gd name="connsiteY65" fmla="*/ 1345965 h 2054575"/>
              <a:gd name="connsiteX66" fmla="*/ 2279067 w 5252326"/>
              <a:gd name="connsiteY66" fmla="*/ 1304409 h 2054575"/>
              <a:gd name="connsiteX67" fmla="*/ 2252083 w 5252326"/>
              <a:gd name="connsiteY67" fmla="*/ 1262853 h 2054575"/>
              <a:gd name="connsiteX68" fmla="*/ 2150622 w 5252326"/>
              <a:gd name="connsiteY68" fmla="*/ 1274187 h 2054575"/>
              <a:gd name="connsiteX69" fmla="*/ 2117701 w 5252326"/>
              <a:gd name="connsiteY69" fmla="*/ 1175964 h 2054575"/>
              <a:gd name="connsiteX70" fmla="*/ 2147924 w 5252326"/>
              <a:gd name="connsiteY70" fmla="*/ 1138726 h 2054575"/>
              <a:gd name="connsiteX71" fmla="*/ 2104749 w 5252326"/>
              <a:gd name="connsiteY71" fmla="*/ 1138726 h 2054575"/>
              <a:gd name="connsiteX72" fmla="*/ 2091796 w 5252326"/>
              <a:gd name="connsiteY72" fmla="*/ 1119297 h 2054575"/>
              <a:gd name="connsiteX73" fmla="*/ 2104209 w 5252326"/>
              <a:gd name="connsiteY73" fmla="*/ 1097710 h 2054575"/>
              <a:gd name="connsiteX74" fmla="*/ 2114463 w 5252326"/>
              <a:gd name="connsiteY74" fmla="*/ 1097710 h 2054575"/>
              <a:gd name="connsiteX75" fmla="*/ 3137166 w 5252326"/>
              <a:gd name="connsiteY75" fmla="*/ 1097170 h 2054575"/>
              <a:gd name="connsiteX76" fmla="*/ 3762662 w 5252326"/>
              <a:gd name="connsiteY76" fmla="*/ 796025 h 2054575"/>
              <a:gd name="connsiteX77" fmla="*/ 3874916 w 5252326"/>
              <a:gd name="connsiteY77" fmla="*/ 908819 h 2054575"/>
              <a:gd name="connsiteX78" fmla="*/ 3764281 w 5252326"/>
              <a:gd name="connsiteY78" fmla="*/ 1023233 h 2054575"/>
              <a:gd name="connsiteX79" fmla="*/ 3650947 w 5252326"/>
              <a:gd name="connsiteY79" fmla="*/ 911518 h 2054575"/>
              <a:gd name="connsiteX80" fmla="*/ 3762662 w 5252326"/>
              <a:gd name="connsiteY80" fmla="*/ 796025 h 2054575"/>
              <a:gd name="connsiteX81" fmla="*/ 1480333 w 5252326"/>
              <a:gd name="connsiteY81" fmla="*/ 796025 h 2054575"/>
              <a:gd name="connsiteX82" fmla="*/ 1591508 w 5252326"/>
              <a:gd name="connsiteY82" fmla="*/ 909899 h 2054575"/>
              <a:gd name="connsiteX83" fmla="*/ 1479794 w 5252326"/>
              <a:gd name="connsiteY83" fmla="*/ 1023233 h 2054575"/>
              <a:gd name="connsiteX84" fmla="*/ 1366999 w 5252326"/>
              <a:gd name="connsiteY84" fmla="*/ 910439 h 2054575"/>
              <a:gd name="connsiteX85" fmla="*/ 1480333 w 5252326"/>
              <a:gd name="connsiteY85" fmla="*/ 796025 h 2054575"/>
              <a:gd name="connsiteX86" fmla="*/ 3762662 w 5252326"/>
              <a:gd name="connsiteY86" fmla="*/ 750152 h 2054575"/>
              <a:gd name="connsiteX87" fmla="*/ 3601296 w 5252326"/>
              <a:gd name="connsiteY87" fmla="*/ 910439 h 2054575"/>
              <a:gd name="connsiteX88" fmla="*/ 3761583 w 5252326"/>
              <a:gd name="connsiteY88" fmla="*/ 1070185 h 2054575"/>
              <a:gd name="connsiteX89" fmla="*/ 3924028 w 5252326"/>
              <a:gd name="connsiteY89" fmla="*/ 907740 h 2054575"/>
              <a:gd name="connsiteX90" fmla="*/ 3762662 w 5252326"/>
              <a:gd name="connsiteY90" fmla="*/ 750152 h 2054575"/>
              <a:gd name="connsiteX91" fmla="*/ 1480873 w 5252326"/>
              <a:gd name="connsiteY91" fmla="*/ 750152 h 2054575"/>
              <a:gd name="connsiteX92" fmla="*/ 1317888 w 5252326"/>
              <a:gd name="connsiteY92" fmla="*/ 908819 h 2054575"/>
              <a:gd name="connsiteX93" fmla="*/ 1479254 w 5252326"/>
              <a:gd name="connsiteY93" fmla="*/ 1070185 h 2054575"/>
              <a:gd name="connsiteX94" fmla="*/ 1640620 w 5252326"/>
              <a:gd name="connsiteY94" fmla="*/ 909359 h 2054575"/>
              <a:gd name="connsiteX95" fmla="*/ 1480873 w 5252326"/>
              <a:gd name="connsiteY95" fmla="*/ 750152 h 2054575"/>
              <a:gd name="connsiteX96" fmla="*/ 4152314 w 5252326"/>
              <a:gd name="connsiteY96" fmla="*/ 658945 h 2054575"/>
              <a:gd name="connsiteX97" fmla="*/ 4236505 w 5252326"/>
              <a:gd name="connsiteY97" fmla="*/ 742597 h 2054575"/>
              <a:gd name="connsiteX98" fmla="*/ 4153393 w 5252326"/>
              <a:gd name="connsiteY98" fmla="*/ 825169 h 2054575"/>
              <a:gd name="connsiteX99" fmla="*/ 4070282 w 5252326"/>
              <a:gd name="connsiteY99" fmla="*/ 741517 h 2054575"/>
              <a:gd name="connsiteX100" fmla="*/ 4152314 w 5252326"/>
              <a:gd name="connsiteY100" fmla="*/ 658945 h 2054575"/>
              <a:gd name="connsiteX101" fmla="*/ 1090680 w 5252326"/>
              <a:gd name="connsiteY101" fmla="*/ 658406 h 2054575"/>
              <a:gd name="connsiteX102" fmla="*/ 1172173 w 5252326"/>
              <a:gd name="connsiteY102" fmla="*/ 741517 h 2054575"/>
              <a:gd name="connsiteX103" fmla="*/ 1088521 w 5252326"/>
              <a:gd name="connsiteY103" fmla="*/ 825169 h 2054575"/>
              <a:gd name="connsiteX104" fmla="*/ 1005950 w 5252326"/>
              <a:gd name="connsiteY104" fmla="*/ 739359 h 2054575"/>
              <a:gd name="connsiteX105" fmla="*/ 1090680 w 5252326"/>
              <a:gd name="connsiteY105" fmla="*/ 658406 h 2054575"/>
              <a:gd name="connsiteX106" fmla="*/ 4153933 w 5252326"/>
              <a:gd name="connsiteY106" fmla="*/ 625485 h 2054575"/>
              <a:gd name="connsiteX107" fmla="*/ 4037361 w 5252326"/>
              <a:gd name="connsiteY107" fmla="*/ 742597 h 2054575"/>
              <a:gd name="connsiteX108" fmla="*/ 4155012 w 5252326"/>
              <a:gd name="connsiteY108" fmla="*/ 858629 h 2054575"/>
              <a:gd name="connsiteX109" fmla="*/ 4270505 w 5252326"/>
              <a:gd name="connsiteY109" fmla="*/ 741517 h 2054575"/>
              <a:gd name="connsiteX110" fmla="*/ 4153933 w 5252326"/>
              <a:gd name="connsiteY110" fmla="*/ 625485 h 2054575"/>
              <a:gd name="connsiteX111" fmla="*/ 1090140 w 5252326"/>
              <a:gd name="connsiteY111" fmla="*/ 625485 h 2054575"/>
              <a:gd name="connsiteX112" fmla="*/ 972489 w 5252326"/>
              <a:gd name="connsiteY112" fmla="*/ 742597 h 2054575"/>
              <a:gd name="connsiteX113" fmla="*/ 1091220 w 5252326"/>
              <a:gd name="connsiteY113" fmla="*/ 858629 h 2054575"/>
              <a:gd name="connsiteX114" fmla="*/ 1205633 w 5252326"/>
              <a:gd name="connsiteY114" fmla="*/ 742057 h 2054575"/>
              <a:gd name="connsiteX115" fmla="*/ 1090140 w 5252326"/>
              <a:gd name="connsiteY115" fmla="*/ 625485 h 2054575"/>
              <a:gd name="connsiteX116" fmla="*/ 1086287 w 5252326"/>
              <a:gd name="connsiteY116" fmla="*/ 167 h 2054575"/>
              <a:gd name="connsiteX117" fmla="*/ 1126299 w 5252326"/>
              <a:gd name="connsiteY117" fmla="*/ 6466 h 2054575"/>
              <a:gd name="connsiteX118" fmla="*/ 1158680 w 5252326"/>
              <a:gd name="connsiteY118" fmla="*/ 24276 h 2054575"/>
              <a:gd name="connsiteX119" fmla="*/ 1182426 w 5252326"/>
              <a:gd name="connsiteY119" fmla="*/ 83641 h 2054575"/>
              <a:gd name="connsiteX120" fmla="*/ 1234776 w 5252326"/>
              <a:gd name="connsiteY120" fmla="*/ 91736 h 2054575"/>
              <a:gd name="connsiteX121" fmla="*/ 1287665 w 5252326"/>
              <a:gd name="connsiteY121" fmla="*/ 86340 h 2054575"/>
              <a:gd name="connsiteX122" fmla="*/ 1335157 w 5252326"/>
              <a:gd name="connsiteY122" fmla="*/ 77165 h 2054575"/>
              <a:gd name="connsiteX123" fmla="*/ 2008684 w 5252326"/>
              <a:gd name="connsiteY123" fmla="*/ 53419 h 2054575"/>
              <a:gd name="connsiteX124" fmla="*/ 2022177 w 5252326"/>
              <a:gd name="connsiteY124" fmla="*/ 59355 h 2054575"/>
              <a:gd name="connsiteX125" fmla="*/ 2008145 w 5252326"/>
              <a:gd name="connsiteY125" fmla="*/ 66911 h 2054575"/>
              <a:gd name="connsiteX126" fmla="*/ 1581793 w 5252326"/>
              <a:gd name="connsiteY126" fmla="*/ 132213 h 2054575"/>
              <a:gd name="connsiteX127" fmla="*/ 1423666 w 5252326"/>
              <a:gd name="connsiteY127" fmla="*/ 160816 h 2054575"/>
              <a:gd name="connsiteX128" fmla="*/ 1290903 w 5252326"/>
              <a:gd name="connsiteY128" fmla="*/ 189959 h 2054575"/>
              <a:gd name="connsiteX129" fmla="*/ 1260681 w 5252326"/>
              <a:gd name="connsiteY129" fmla="*/ 203451 h 2054575"/>
              <a:gd name="connsiteX130" fmla="*/ 1275792 w 5252326"/>
              <a:gd name="connsiteY130" fmla="*/ 242309 h 2054575"/>
              <a:gd name="connsiteX131" fmla="*/ 1275252 w 5252326"/>
              <a:gd name="connsiteY131" fmla="*/ 327039 h 2054575"/>
              <a:gd name="connsiteX132" fmla="*/ 1287125 w 5252326"/>
              <a:gd name="connsiteY132" fmla="*/ 344309 h 2054575"/>
              <a:gd name="connsiteX133" fmla="*/ 1698905 w 5252326"/>
              <a:gd name="connsiteY133" fmla="*/ 267134 h 2054575"/>
              <a:gd name="connsiteX134" fmla="*/ 2077764 w 5252326"/>
              <a:gd name="connsiteY134" fmla="*/ 193197 h 2054575"/>
              <a:gd name="connsiteX135" fmla="*/ 2288781 w 5252326"/>
              <a:gd name="connsiteY135" fmla="*/ 131134 h 2054575"/>
              <a:gd name="connsiteX136" fmla="*/ 2802022 w 5252326"/>
              <a:gd name="connsiteY136" fmla="*/ 104689 h 2054575"/>
              <a:gd name="connsiteX137" fmla="*/ 3249421 w 5252326"/>
              <a:gd name="connsiteY137" fmla="*/ 212086 h 2054575"/>
              <a:gd name="connsiteX138" fmla="*/ 3521962 w 5252326"/>
              <a:gd name="connsiteY138" fmla="*/ 266595 h 2054575"/>
              <a:gd name="connsiteX139" fmla="*/ 3863582 w 5252326"/>
              <a:gd name="connsiteY139" fmla="*/ 336754 h 2054575"/>
              <a:gd name="connsiteX140" fmla="*/ 3970440 w 5252326"/>
              <a:gd name="connsiteY140" fmla="*/ 351865 h 2054575"/>
              <a:gd name="connsiteX141" fmla="*/ 3973139 w 5252326"/>
              <a:gd name="connsiteY141" fmla="*/ 257960 h 2054575"/>
              <a:gd name="connsiteX142" fmla="*/ 3974758 w 5252326"/>
              <a:gd name="connsiteY142" fmla="*/ 214785 h 2054575"/>
              <a:gd name="connsiteX143" fmla="*/ 3987710 w 5252326"/>
              <a:gd name="connsiteY143" fmla="*/ 198594 h 2054575"/>
              <a:gd name="connsiteX144" fmla="*/ 3988250 w 5252326"/>
              <a:gd name="connsiteY144" fmla="*/ 199134 h 2054575"/>
              <a:gd name="connsiteX145" fmla="*/ 3988250 w 5252326"/>
              <a:gd name="connsiteY145" fmla="*/ 199133 h 2054575"/>
              <a:gd name="connsiteX146" fmla="*/ 3988250 w 5252326"/>
              <a:gd name="connsiteY146" fmla="*/ 198594 h 2054575"/>
              <a:gd name="connsiteX147" fmla="*/ 3987710 w 5252326"/>
              <a:gd name="connsiteY147" fmla="*/ 198594 h 2054575"/>
              <a:gd name="connsiteX148" fmla="*/ 3887868 w 5252326"/>
              <a:gd name="connsiteY148" fmla="*/ 173229 h 2054575"/>
              <a:gd name="connsiteX149" fmla="*/ 3215960 w 5252326"/>
              <a:gd name="connsiteY149" fmla="*/ 52879 h 2054575"/>
              <a:gd name="connsiteX150" fmla="*/ 3962345 w 5252326"/>
              <a:gd name="connsiteY150" fmla="*/ 86340 h 2054575"/>
              <a:gd name="connsiteX151" fmla="*/ 4039520 w 5252326"/>
              <a:gd name="connsiteY151" fmla="*/ 96054 h 2054575"/>
              <a:gd name="connsiteX152" fmla="*/ 4062187 w 5252326"/>
              <a:gd name="connsiteY152" fmla="*/ 94435 h 2054575"/>
              <a:gd name="connsiteX153" fmla="*/ 4087552 w 5252326"/>
              <a:gd name="connsiteY153" fmla="*/ 65292 h 2054575"/>
              <a:gd name="connsiteX154" fmla="*/ 4095107 w 5252326"/>
              <a:gd name="connsiteY154" fmla="*/ 23736 h 2054575"/>
              <a:gd name="connsiteX155" fmla="*/ 4124251 w 5252326"/>
              <a:gd name="connsiteY155" fmla="*/ 7006 h 2054575"/>
              <a:gd name="connsiteX156" fmla="*/ 4215997 w 5252326"/>
              <a:gd name="connsiteY156" fmla="*/ 19958 h 2054575"/>
              <a:gd name="connsiteX157" fmla="*/ 4232727 w 5252326"/>
              <a:gd name="connsiteY157" fmla="*/ 28593 h 2054575"/>
              <a:gd name="connsiteX158" fmla="*/ 4240823 w 5252326"/>
              <a:gd name="connsiteY158" fmla="*/ 62054 h 2054575"/>
              <a:gd name="connsiteX159" fmla="*/ 4258632 w 5252326"/>
              <a:gd name="connsiteY159" fmla="*/ 70149 h 2054575"/>
              <a:gd name="connsiteX160" fmla="*/ 4551681 w 5252326"/>
              <a:gd name="connsiteY160" fmla="*/ 57736 h 2054575"/>
              <a:gd name="connsiteX161" fmla="*/ 5233304 w 5252326"/>
              <a:gd name="connsiteY161" fmla="*/ 148943 h 2054575"/>
              <a:gd name="connsiteX162" fmla="*/ 5252193 w 5252326"/>
              <a:gd name="connsiteY162" fmla="*/ 158657 h 2054575"/>
              <a:gd name="connsiteX163" fmla="*/ 5231145 w 5252326"/>
              <a:gd name="connsiteY163" fmla="*/ 176467 h 2054575"/>
              <a:gd name="connsiteX164" fmla="*/ 4311521 w 5252326"/>
              <a:gd name="connsiteY164" fmla="*/ 182404 h 2054575"/>
              <a:gd name="connsiteX165" fmla="*/ 4295331 w 5252326"/>
              <a:gd name="connsiteY165" fmla="*/ 180785 h 2054575"/>
              <a:gd name="connsiteX166" fmla="*/ 4295871 w 5252326"/>
              <a:gd name="connsiteY166" fmla="*/ 185102 h 2054575"/>
              <a:gd name="connsiteX167" fmla="*/ 4317998 w 5252326"/>
              <a:gd name="connsiteY167" fmla="*/ 215864 h 2054575"/>
              <a:gd name="connsiteX168" fmla="*/ 4321236 w 5252326"/>
              <a:gd name="connsiteY168" fmla="*/ 227197 h 2054575"/>
              <a:gd name="connsiteX169" fmla="*/ 4320156 w 5252326"/>
              <a:gd name="connsiteY169" fmla="*/ 371833 h 2054575"/>
              <a:gd name="connsiteX170" fmla="*/ 4362791 w 5252326"/>
              <a:gd name="connsiteY170" fmla="*/ 395579 h 2054575"/>
              <a:gd name="connsiteX171" fmla="*/ 4399490 w 5252326"/>
              <a:gd name="connsiteY171" fmla="*/ 454945 h 2054575"/>
              <a:gd name="connsiteX172" fmla="*/ 4395712 w 5252326"/>
              <a:gd name="connsiteY172" fmla="*/ 513770 h 2054575"/>
              <a:gd name="connsiteX173" fmla="*/ 4305585 w 5252326"/>
              <a:gd name="connsiteY173" fmla="*/ 570977 h 2054575"/>
              <a:gd name="connsiteX174" fmla="*/ 4210060 w 5252326"/>
              <a:gd name="connsiteY174" fmla="*/ 569358 h 2054575"/>
              <a:gd name="connsiteX175" fmla="*/ 4178759 w 5252326"/>
              <a:gd name="connsiteY175" fmla="*/ 575295 h 2054575"/>
              <a:gd name="connsiteX176" fmla="*/ 4204664 w 5252326"/>
              <a:gd name="connsiteY176" fmla="*/ 608215 h 2054575"/>
              <a:gd name="connsiteX177" fmla="*/ 4301807 w 5252326"/>
              <a:gd name="connsiteY177" fmla="*/ 767422 h 2054575"/>
              <a:gd name="connsiteX178" fmla="*/ 4155552 w 5252326"/>
              <a:gd name="connsiteY178" fmla="*/ 891550 h 2054575"/>
              <a:gd name="connsiteX179" fmla="*/ 4013075 w 5252326"/>
              <a:gd name="connsiteY179" fmla="*/ 770121 h 2054575"/>
              <a:gd name="connsiteX180" fmla="*/ 4111838 w 5252326"/>
              <a:gd name="connsiteY180" fmla="*/ 607136 h 2054575"/>
              <a:gd name="connsiteX181" fmla="*/ 4128028 w 5252326"/>
              <a:gd name="connsiteY181" fmla="*/ 603898 h 2054575"/>
              <a:gd name="connsiteX182" fmla="*/ 4134504 w 5252326"/>
              <a:gd name="connsiteY182" fmla="*/ 595803 h 2054575"/>
              <a:gd name="connsiteX183" fmla="*/ 4135584 w 5252326"/>
              <a:gd name="connsiteY183" fmla="*/ 588787 h 2054575"/>
              <a:gd name="connsiteX184" fmla="*/ 4132885 w 5252326"/>
              <a:gd name="connsiteY184" fmla="*/ 577993 h 2054575"/>
              <a:gd name="connsiteX185" fmla="*/ 4112377 w 5252326"/>
              <a:gd name="connsiteY185" fmla="*/ 575295 h 2054575"/>
              <a:gd name="connsiteX186" fmla="*/ 4008218 w 5252326"/>
              <a:gd name="connsiteY186" fmla="*/ 600120 h 2054575"/>
              <a:gd name="connsiteX187" fmla="*/ 3976377 w 5252326"/>
              <a:gd name="connsiteY187" fmla="*/ 631422 h 2054575"/>
              <a:gd name="connsiteX188" fmla="*/ 3888408 w 5252326"/>
              <a:gd name="connsiteY188" fmla="*/ 670819 h 2054575"/>
              <a:gd name="connsiteX189" fmla="*/ 3811773 w 5252326"/>
              <a:gd name="connsiteY189" fmla="*/ 684311 h 2054575"/>
              <a:gd name="connsiteX190" fmla="*/ 3789646 w 5252326"/>
              <a:gd name="connsiteY190" fmla="*/ 687549 h 2054575"/>
              <a:gd name="connsiteX191" fmla="*/ 3814471 w 5252326"/>
              <a:gd name="connsiteY191" fmla="*/ 719391 h 2054575"/>
              <a:gd name="connsiteX192" fmla="*/ 3966662 w 5252326"/>
              <a:gd name="connsiteY192" fmla="*/ 936344 h 2054575"/>
              <a:gd name="connsiteX193" fmla="*/ 3768598 w 5252326"/>
              <a:gd name="connsiteY193" fmla="*/ 1112821 h 2054575"/>
              <a:gd name="connsiteX194" fmla="*/ 3569454 w 5252326"/>
              <a:gd name="connsiteY194" fmla="*/ 939582 h 2054575"/>
              <a:gd name="connsiteX195" fmla="*/ 3719487 w 5252326"/>
              <a:gd name="connsiteY195" fmla="*/ 718851 h 2054575"/>
              <a:gd name="connsiteX196" fmla="*/ 3742153 w 5252326"/>
              <a:gd name="connsiteY196" fmla="*/ 715613 h 2054575"/>
              <a:gd name="connsiteX197" fmla="*/ 3723264 w 5252326"/>
              <a:gd name="connsiteY197" fmla="*/ 689708 h 2054575"/>
              <a:gd name="connsiteX198" fmla="*/ 3611550 w 5252326"/>
              <a:gd name="connsiteY198" fmla="*/ 687549 h 2054575"/>
              <a:gd name="connsiteX199" fmla="*/ 3542470 w 5252326"/>
              <a:gd name="connsiteY199" fmla="*/ 699962 h 2054575"/>
              <a:gd name="connsiteX200" fmla="*/ 3515485 w 5252326"/>
              <a:gd name="connsiteY200" fmla="*/ 733422 h 2054575"/>
              <a:gd name="connsiteX201" fmla="*/ 3564597 w 5252326"/>
              <a:gd name="connsiteY201" fmla="*/ 1095551 h 2054575"/>
              <a:gd name="connsiteX202" fmla="*/ 3627740 w 5252326"/>
              <a:gd name="connsiteY202" fmla="*/ 1420981 h 2054575"/>
              <a:gd name="connsiteX203" fmla="*/ 3627740 w 5252326"/>
              <a:gd name="connsiteY203" fmla="*/ 1421521 h 2054575"/>
              <a:gd name="connsiteX204" fmla="*/ 3632058 w 5252326"/>
              <a:gd name="connsiteY204" fmla="*/ 1438251 h 2054575"/>
              <a:gd name="connsiteX205" fmla="*/ 3637994 w 5252326"/>
              <a:gd name="connsiteY205" fmla="*/ 1480886 h 2054575"/>
              <a:gd name="connsiteX206" fmla="*/ 3616947 w 5252326"/>
              <a:gd name="connsiteY206" fmla="*/ 1486283 h 2054575"/>
              <a:gd name="connsiteX207" fmla="*/ 3513327 w 5252326"/>
              <a:gd name="connsiteY207" fmla="*/ 1486823 h 2054575"/>
              <a:gd name="connsiteX208" fmla="*/ 3497136 w 5252326"/>
              <a:gd name="connsiteY208" fmla="*/ 1470093 h 2054575"/>
              <a:gd name="connsiteX209" fmla="*/ 3497136 w 5252326"/>
              <a:gd name="connsiteY209" fmla="*/ 1447426 h 2054575"/>
              <a:gd name="connsiteX210" fmla="*/ 3509549 w 5252326"/>
              <a:gd name="connsiteY210" fmla="*/ 1438251 h 2054575"/>
              <a:gd name="connsiteX211" fmla="*/ 3510628 w 5252326"/>
              <a:gd name="connsiteY211" fmla="*/ 1409648 h 2054575"/>
              <a:gd name="connsiteX212" fmla="*/ 3460438 w 5252326"/>
              <a:gd name="connsiteY212" fmla="*/ 1181361 h 2054575"/>
              <a:gd name="connsiteX213" fmla="*/ 3419961 w 5252326"/>
              <a:gd name="connsiteY213" fmla="*/ 1092853 h 2054575"/>
              <a:gd name="connsiteX214" fmla="*/ 3369231 w 5252326"/>
              <a:gd name="connsiteY214" fmla="*/ 914757 h 2054575"/>
              <a:gd name="connsiteX215" fmla="*/ 3364374 w 5252326"/>
              <a:gd name="connsiteY215" fmla="*/ 862947 h 2054575"/>
              <a:gd name="connsiteX216" fmla="*/ 3343866 w 5252326"/>
              <a:gd name="connsiteY216" fmla="*/ 844598 h 2054575"/>
              <a:gd name="connsiteX217" fmla="*/ 3235929 w 5252326"/>
              <a:gd name="connsiteY217" fmla="*/ 845137 h 2054575"/>
              <a:gd name="connsiteX218" fmla="*/ 3187357 w 5252326"/>
              <a:gd name="connsiteY218" fmla="*/ 800883 h 2054575"/>
              <a:gd name="connsiteX219" fmla="*/ 3163071 w 5252326"/>
              <a:gd name="connsiteY219" fmla="*/ 770661 h 2054575"/>
              <a:gd name="connsiteX220" fmla="*/ 3153357 w 5252326"/>
              <a:gd name="connsiteY220" fmla="*/ 780915 h 2054575"/>
              <a:gd name="connsiteX221" fmla="*/ 3111801 w 5252326"/>
              <a:gd name="connsiteY221" fmla="*/ 915836 h 2054575"/>
              <a:gd name="connsiteX222" fmla="*/ 3068087 w 5252326"/>
              <a:gd name="connsiteY222" fmla="*/ 1021075 h 2054575"/>
              <a:gd name="connsiteX223" fmla="*/ 3028150 w 5252326"/>
              <a:gd name="connsiteY223" fmla="*/ 1069646 h 2054575"/>
              <a:gd name="connsiteX224" fmla="*/ 2969324 w 5252326"/>
              <a:gd name="connsiteY224" fmla="*/ 1085837 h 2054575"/>
              <a:gd name="connsiteX225" fmla="*/ 2278527 w 5252326"/>
              <a:gd name="connsiteY225" fmla="*/ 1086916 h 2054575"/>
              <a:gd name="connsiteX226" fmla="*/ 2193257 w 5252326"/>
              <a:gd name="connsiteY226" fmla="*/ 1037805 h 2054575"/>
              <a:gd name="connsiteX227" fmla="*/ 2147923 w 5252326"/>
              <a:gd name="connsiteY227" fmla="*/ 940122 h 2054575"/>
              <a:gd name="connsiteX228" fmla="*/ 2098272 w 5252326"/>
              <a:gd name="connsiteY228" fmla="*/ 784153 h 2054575"/>
              <a:gd name="connsiteX229" fmla="*/ 2092875 w 5252326"/>
              <a:gd name="connsiteY229" fmla="*/ 767422 h 2054575"/>
              <a:gd name="connsiteX230" fmla="*/ 2062113 w 5252326"/>
              <a:gd name="connsiteY230" fmla="*/ 805200 h 2054575"/>
              <a:gd name="connsiteX231" fmla="*/ 2015161 w 5252326"/>
              <a:gd name="connsiteY231" fmla="*/ 844598 h 2054575"/>
              <a:gd name="connsiteX232" fmla="*/ 1905065 w 5252326"/>
              <a:gd name="connsiteY232" fmla="*/ 844058 h 2054575"/>
              <a:gd name="connsiteX233" fmla="*/ 1885097 w 5252326"/>
              <a:gd name="connsiteY233" fmla="*/ 862407 h 2054575"/>
              <a:gd name="connsiteX234" fmla="*/ 1860811 w 5252326"/>
              <a:gd name="connsiteY234" fmla="*/ 1015678 h 2054575"/>
              <a:gd name="connsiteX235" fmla="*/ 1824112 w 5252326"/>
              <a:gd name="connsiteY235" fmla="*/ 1100948 h 2054575"/>
              <a:gd name="connsiteX236" fmla="*/ 1752334 w 5252326"/>
              <a:gd name="connsiteY236" fmla="*/ 1322759 h 2054575"/>
              <a:gd name="connsiteX237" fmla="*/ 1736143 w 5252326"/>
              <a:gd name="connsiteY237" fmla="*/ 1433394 h 2054575"/>
              <a:gd name="connsiteX238" fmla="*/ 1740461 w 5252326"/>
              <a:gd name="connsiteY238" fmla="*/ 1437172 h 2054575"/>
              <a:gd name="connsiteX239" fmla="*/ 1753413 w 5252326"/>
              <a:gd name="connsiteY239" fmla="*/ 1447426 h 2054575"/>
              <a:gd name="connsiteX240" fmla="*/ 1753413 w 5252326"/>
              <a:gd name="connsiteY240" fmla="*/ 1472251 h 2054575"/>
              <a:gd name="connsiteX241" fmla="*/ 1739921 w 5252326"/>
              <a:gd name="connsiteY241" fmla="*/ 1485204 h 2054575"/>
              <a:gd name="connsiteX242" fmla="*/ 1624429 w 5252326"/>
              <a:gd name="connsiteY242" fmla="*/ 1485204 h 2054575"/>
              <a:gd name="connsiteX243" fmla="*/ 1611476 w 5252326"/>
              <a:gd name="connsiteY243" fmla="*/ 1471712 h 2054575"/>
              <a:gd name="connsiteX244" fmla="*/ 1617952 w 5252326"/>
              <a:gd name="connsiteY244" fmla="*/ 1436093 h 2054575"/>
              <a:gd name="connsiteX245" fmla="*/ 1622809 w 5252326"/>
              <a:gd name="connsiteY245" fmla="*/ 1406950 h 2054575"/>
              <a:gd name="connsiteX246" fmla="*/ 1657889 w 5252326"/>
              <a:gd name="connsiteY246" fmla="*/ 1163552 h 2054575"/>
              <a:gd name="connsiteX247" fmla="*/ 1706461 w 5252326"/>
              <a:gd name="connsiteY247" fmla="*/ 1035646 h 2054575"/>
              <a:gd name="connsiteX248" fmla="*/ 1735064 w 5252326"/>
              <a:gd name="connsiteY248" fmla="*/ 733962 h 2054575"/>
              <a:gd name="connsiteX249" fmla="*/ 1704302 w 5252326"/>
              <a:gd name="connsiteY249" fmla="*/ 696184 h 2054575"/>
              <a:gd name="connsiteX250" fmla="*/ 1612555 w 5252326"/>
              <a:gd name="connsiteY250" fmla="*/ 685930 h 2054575"/>
              <a:gd name="connsiteX251" fmla="*/ 1527825 w 5252326"/>
              <a:gd name="connsiteY251" fmla="*/ 687549 h 2054575"/>
              <a:gd name="connsiteX252" fmla="*/ 1508936 w 5252326"/>
              <a:gd name="connsiteY252" fmla="*/ 713994 h 2054575"/>
              <a:gd name="connsiteX253" fmla="*/ 1670302 w 5252326"/>
              <a:gd name="connsiteY253" fmla="*/ 842439 h 2054575"/>
              <a:gd name="connsiteX254" fmla="*/ 1624429 w 5252326"/>
              <a:gd name="connsiteY254" fmla="*/ 1052916 h 2054575"/>
              <a:gd name="connsiteX255" fmla="*/ 1396681 w 5252326"/>
              <a:gd name="connsiteY255" fmla="*/ 1091773 h 2054575"/>
              <a:gd name="connsiteX256" fmla="*/ 1284427 w 5252326"/>
              <a:gd name="connsiteY256" fmla="*/ 889391 h 2054575"/>
              <a:gd name="connsiteX257" fmla="*/ 1438237 w 5252326"/>
              <a:gd name="connsiteY257" fmla="*/ 717232 h 2054575"/>
              <a:gd name="connsiteX258" fmla="*/ 1461444 w 5252326"/>
              <a:gd name="connsiteY258" fmla="*/ 685930 h 2054575"/>
              <a:gd name="connsiteX259" fmla="*/ 1361602 w 5252326"/>
              <a:gd name="connsiteY259" fmla="*/ 669200 h 2054575"/>
              <a:gd name="connsiteX260" fmla="*/ 1262839 w 5252326"/>
              <a:gd name="connsiteY260" fmla="*/ 617930 h 2054575"/>
              <a:gd name="connsiteX261" fmla="*/ 1241792 w 5252326"/>
              <a:gd name="connsiteY261" fmla="*/ 598501 h 2054575"/>
              <a:gd name="connsiteX262" fmla="*/ 1137633 w 5252326"/>
              <a:gd name="connsiteY262" fmla="*/ 573136 h 2054575"/>
              <a:gd name="connsiteX263" fmla="*/ 1117124 w 5252326"/>
              <a:gd name="connsiteY263" fmla="*/ 575834 h 2054575"/>
              <a:gd name="connsiteX264" fmla="*/ 1122521 w 5252326"/>
              <a:gd name="connsiteY264" fmla="*/ 601739 h 2054575"/>
              <a:gd name="connsiteX265" fmla="*/ 1238554 w 5252326"/>
              <a:gd name="connsiteY265" fmla="*/ 732343 h 2054575"/>
              <a:gd name="connsiteX266" fmla="*/ 1133855 w 5252326"/>
              <a:gd name="connsiteY266" fmla="*/ 883455 h 2054575"/>
              <a:gd name="connsiteX267" fmla="*/ 953060 w 5252326"/>
              <a:gd name="connsiteY267" fmla="*/ 785232 h 2054575"/>
              <a:gd name="connsiteX268" fmla="*/ 1048045 w 5252326"/>
              <a:gd name="connsiteY268" fmla="*/ 604977 h 2054575"/>
              <a:gd name="connsiteX269" fmla="*/ 1071791 w 5252326"/>
              <a:gd name="connsiteY269" fmla="*/ 572596 h 2054575"/>
              <a:gd name="connsiteX270" fmla="*/ 1040489 w 5252326"/>
              <a:gd name="connsiteY270" fmla="*/ 566660 h 2054575"/>
              <a:gd name="connsiteX271" fmla="*/ 945505 w 5252326"/>
              <a:gd name="connsiteY271" fmla="*/ 568279 h 2054575"/>
              <a:gd name="connsiteX272" fmla="*/ 854837 w 5252326"/>
              <a:gd name="connsiteY272" fmla="*/ 511612 h 2054575"/>
              <a:gd name="connsiteX273" fmla="*/ 851599 w 5252326"/>
              <a:gd name="connsiteY273" fmla="*/ 448468 h 2054575"/>
              <a:gd name="connsiteX274" fmla="*/ 882361 w 5252326"/>
              <a:gd name="connsiteY274" fmla="*/ 397738 h 2054575"/>
              <a:gd name="connsiteX275" fmla="*/ 929854 w 5252326"/>
              <a:gd name="connsiteY275" fmla="*/ 369135 h 2054575"/>
              <a:gd name="connsiteX276" fmla="*/ 928774 w 5252326"/>
              <a:gd name="connsiteY276" fmla="*/ 226658 h 2054575"/>
              <a:gd name="connsiteX277" fmla="*/ 936330 w 5252326"/>
              <a:gd name="connsiteY277" fmla="*/ 211547 h 2054575"/>
              <a:gd name="connsiteX278" fmla="*/ 955219 w 5252326"/>
              <a:gd name="connsiteY278" fmla="*/ 182943 h 2054575"/>
              <a:gd name="connsiteX279" fmla="*/ 926076 w 5252326"/>
              <a:gd name="connsiteY279" fmla="*/ 174308 h 2054575"/>
              <a:gd name="connsiteX280" fmla="*/ 705884 w 5252326"/>
              <a:gd name="connsiteY280" fmla="*/ 174848 h 2054575"/>
              <a:gd name="connsiteX281" fmla="*/ 208295 w 5252326"/>
              <a:gd name="connsiteY281" fmla="*/ 170531 h 2054575"/>
              <a:gd name="connsiteX282" fmla="*/ 24802 w 5252326"/>
              <a:gd name="connsiteY282" fmla="*/ 174308 h 2054575"/>
              <a:gd name="connsiteX283" fmla="*/ 8071 w 5252326"/>
              <a:gd name="connsiteY283" fmla="*/ 167292 h 2054575"/>
              <a:gd name="connsiteX284" fmla="*/ 1055 w 5252326"/>
              <a:gd name="connsiteY284" fmla="*/ 154340 h 2054575"/>
              <a:gd name="connsiteX285" fmla="*/ 14548 w 5252326"/>
              <a:gd name="connsiteY285" fmla="*/ 151102 h 2054575"/>
              <a:gd name="connsiteX286" fmla="*/ 116548 w 5252326"/>
              <a:gd name="connsiteY286" fmla="*/ 132753 h 2054575"/>
              <a:gd name="connsiteX287" fmla="*/ 519153 w 5252326"/>
              <a:gd name="connsiteY287" fmla="*/ 75006 h 2054575"/>
              <a:gd name="connsiteX288" fmla="*/ 692932 w 5252326"/>
              <a:gd name="connsiteY288" fmla="*/ 58276 h 2054575"/>
              <a:gd name="connsiteX289" fmla="*/ 884520 w 5252326"/>
              <a:gd name="connsiteY289" fmla="*/ 66371 h 2054575"/>
              <a:gd name="connsiteX290" fmla="*/ 938489 w 5252326"/>
              <a:gd name="connsiteY290" fmla="*/ 70149 h 2054575"/>
              <a:gd name="connsiteX291" fmla="*/ 987060 w 5252326"/>
              <a:gd name="connsiteY291" fmla="*/ 73387 h 2054575"/>
              <a:gd name="connsiteX292" fmla="*/ 1008648 w 5252326"/>
              <a:gd name="connsiteY292" fmla="*/ 69609 h 2054575"/>
              <a:gd name="connsiteX293" fmla="*/ 1086287 w 5252326"/>
              <a:gd name="connsiteY293" fmla="*/ 167 h 205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Lst>
            <a:rect l="l" t="t" r="r" b="b"/>
            <a:pathLst>
              <a:path w="5252326" h="2054575">
                <a:moveTo>
                  <a:pt x="2530020" y="1586124"/>
                </a:moveTo>
                <a:cubicBezTo>
                  <a:pt x="2520306" y="1585584"/>
                  <a:pt x="2514369" y="1591521"/>
                  <a:pt x="2508973" y="1597458"/>
                </a:cubicBezTo>
                <a:cubicBezTo>
                  <a:pt x="2483607" y="1625521"/>
                  <a:pt x="2483068" y="1658442"/>
                  <a:pt x="2493861" y="1692442"/>
                </a:cubicBezTo>
                <a:cubicBezTo>
                  <a:pt x="2498719" y="1708633"/>
                  <a:pt x="2503576" y="1726442"/>
                  <a:pt x="2525703" y="1727522"/>
                </a:cubicBezTo>
                <a:cubicBezTo>
                  <a:pt x="2510052" y="1680029"/>
                  <a:pt x="2508973" y="1632537"/>
                  <a:pt x="2530020" y="1586124"/>
                </a:cubicBezTo>
                <a:close/>
                <a:moveTo>
                  <a:pt x="2626085" y="1561299"/>
                </a:moveTo>
                <a:cubicBezTo>
                  <a:pt x="2562941" y="1560759"/>
                  <a:pt x="2524084" y="1607712"/>
                  <a:pt x="2522465" y="1660601"/>
                </a:cubicBezTo>
                <a:cubicBezTo>
                  <a:pt x="2520846" y="1709173"/>
                  <a:pt x="2564021" y="1762062"/>
                  <a:pt x="2625005" y="1760982"/>
                </a:cubicBezTo>
                <a:cubicBezTo>
                  <a:pt x="2682212" y="1759903"/>
                  <a:pt x="2724847" y="1717807"/>
                  <a:pt x="2724847" y="1661140"/>
                </a:cubicBezTo>
                <a:cubicBezTo>
                  <a:pt x="2725387" y="1603394"/>
                  <a:pt x="2683831" y="1561838"/>
                  <a:pt x="2626085" y="1561299"/>
                </a:cubicBezTo>
                <a:close/>
                <a:moveTo>
                  <a:pt x="2626625" y="1511108"/>
                </a:moveTo>
                <a:cubicBezTo>
                  <a:pt x="2711895" y="1512187"/>
                  <a:pt x="2775038" y="1575870"/>
                  <a:pt x="2775038" y="1661680"/>
                </a:cubicBezTo>
                <a:cubicBezTo>
                  <a:pt x="2775038" y="1746411"/>
                  <a:pt x="2709736" y="1810633"/>
                  <a:pt x="2624466" y="1810094"/>
                </a:cubicBezTo>
                <a:cubicBezTo>
                  <a:pt x="2551069" y="1810094"/>
                  <a:pt x="2467417" y="1749109"/>
                  <a:pt x="2466338" y="1656283"/>
                </a:cubicBezTo>
                <a:cubicBezTo>
                  <a:pt x="2465259" y="1563997"/>
                  <a:pt x="2559164" y="1510028"/>
                  <a:pt x="2626625" y="1511108"/>
                </a:cubicBezTo>
                <a:close/>
                <a:moveTo>
                  <a:pt x="2624466" y="1404791"/>
                </a:moveTo>
                <a:cubicBezTo>
                  <a:pt x="2473894" y="1405330"/>
                  <a:pt x="2365417" y="1533776"/>
                  <a:pt x="2371893" y="1661141"/>
                </a:cubicBezTo>
                <a:cubicBezTo>
                  <a:pt x="2367036" y="1797682"/>
                  <a:pt x="2488465" y="1913714"/>
                  <a:pt x="2621767" y="1915333"/>
                </a:cubicBezTo>
                <a:cubicBezTo>
                  <a:pt x="2762625" y="1916952"/>
                  <a:pt x="2875420" y="1798761"/>
                  <a:pt x="2879737" y="1670316"/>
                </a:cubicBezTo>
                <a:cubicBezTo>
                  <a:pt x="2884054" y="1531077"/>
                  <a:pt x="2772879" y="1404251"/>
                  <a:pt x="2624466" y="1404791"/>
                </a:cubicBezTo>
                <a:close/>
                <a:moveTo>
                  <a:pt x="2625545" y="1354060"/>
                </a:moveTo>
                <a:cubicBezTo>
                  <a:pt x="2797165" y="1358917"/>
                  <a:pt x="2931547" y="1485743"/>
                  <a:pt x="2931547" y="1660602"/>
                </a:cubicBezTo>
                <a:cubicBezTo>
                  <a:pt x="2931547" y="1833840"/>
                  <a:pt x="2799324" y="1966603"/>
                  <a:pt x="2625545" y="1966603"/>
                </a:cubicBezTo>
                <a:cubicBezTo>
                  <a:pt x="2452306" y="1966603"/>
                  <a:pt x="2318464" y="1834380"/>
                  <a:pt x="2319543" y="1658982"/>
                </a:cubicBezTo>
                <a:cubicBezTo>
                  <a:pt x="2320083" y="1486823"/>
                  <a:pt x="2452306" y="1358917"/>
                  <a:pt x="2625545" y="1354060"/>
                </a:cubicBezTo>
                <a:close/>
                <a:moveTo>
                  <a:pt x="2626085" y="1328695"/>
                </a:moveTo>
                <a:cubicBezTo>
                  <a:pt x="2432877" y="1330314"/>
                  <a:pt x="2291480" y="1479267"/>
                  <a:pt x="2292559" y="1661141"/>
                </a:cubicBezTo>
                <a:cubicBezTo>
                  <a:pt x="2293639" y="1844095"/>
                  <a:pt x="2436655" y="1993048"/>
                  <a:pt x="2626085" y="1992508"/>
                </a:cubicBezTo>
                <a:cubicBezTo>
                  <a:pt x="2817133" y="1991968"/>
                  <a:pt x="2957991" y="1842475"/>
                  <a:pt x="2958531" y="1660062"/>
                </a:cubicBezTo>
                <a:cubicBezTo>
                  <a:pt x="2959070" y="1478188"/>
                  <a:pt x="2815514" y="1330314"/>
                  <a:pt x="2626085" y="1328695"/>
                </a:cubicBezTo>
                <a:close/>
                <a:moveTo>
                  <a:pt x="2727006" y="1232091"/>
                </a:moveTo>
                <a:lnTo>
                  <a:pt x="2302266" y="1232629"/>
                </a:lnTo>
                <a:lnTo>
                  <a:pt x="2302273" y="1232631"/>
                </a:lnTo>
                <a:lnTo>
                  <a:pt x="2727194" y="1232092"/>
                </a:lnTo>
                <a:close/>
                <a:moveTo>
                  <a:pt x="2252164" y="1161344"/>
                </a:moveTo>
                <a:lnTo>
                  <a:pt x="2264698" y="1178730"/>
                </a:lnTo>
                <a:lnTo>
                  <a:pt x="2273664" y="1193300"/>
                </a:lnTo>
                <a:lnTo>
                  <a:pt x="2269892" y="1182979"/>
                </a:lnTo>
                <a:close/>
                <a:moveTo>
                  <a:pt x="2238591" y="1143583"/>
                </a:moveTo>
                <a:lnTo>
                  <a:pt x="2239007" y="1144122"/>
                </a:lnTo>
                <a:lnTo>
                  <a:pt x="3015198" y="1144122"/>
                </a:lnTo>
                <a:cubicBezTo>
                  <a:pt x="3003325" y="1158693"/>
                  <a:pt x="2994690" y="1171106"/>
                  <a:pt x="2984436" y="1182440"/>
                </a:cubicBezTo>
                <a:cubicBezTo>
                  <a:pt x="2976340" y="1191614"/>
                  <a:pt x="2971483" y="1201868"/>
                  <a:pt x="2973642" y="1214281"/>
                </a:cubicBezTo>
                <a:cubicBezTo>
                  <a:pt x="2974721" y="1221567"/>
                  <a:pt x="2973777" y="1226154"/>
                  <a:pt x="2970741" y="1228920"/>
                </a:cubicBezTo>
                <a:lnTo>
                  <a:pt x="2955294" y="1232630"/>
                </a:lnTo>
                <a:lnTo>
                  <a:pt x="2955832" y="1232631"/>
                </a:lnTo>
                <a:cubicBezTo>
                  <a:pt x="2970404" y="1233171"/>
                  <a:pt x="2976340" y="1228853"/>
                  <a:pt x="2974181" y="1214282"/>
                </a:cubicBezTo>
                <a:cubicBezTo>
                  <a:pt x="2972023" y="1201869"/>
                  <a:pt x="2976880" y="1191615"/>
                  <a:pt x="2984975" y="1182440"/>
                </a:cubicBezTo>
                <a:cubicBezTo>
                  <a:pt x="2994689" y="1171107"/>
                  <a:pt x="3003864" y="1158694"/>
                  <a:pt x="3015737" y="1143583"/>
                </a:cubicBezTo>
                <a:cubicBezTo>
                  <a:pt x="2755609" y="1143583"/>
                  <a:pt x="2498719" y="1143583"/>
                  <a:pt x="2238591" y="1143583"/>
                </a:cubicBezTo>
                <a:close/>
                <a:moveTo>
                  <a:pt x="3137166" y="1097170"/>
                </a:moveTo>
                <a:cubicBezTo>
                  <a:pt x="3155516" y="1097170"/>
                  <a:pt x="3160913" y="1102027"/>
                  <a:pt x="3160373" y="1120376"/>
                </a:cubicBezTo>
                <a:cubicBezTo>
                  <a:pt x="3159833" y="1134408"/>
                  <a:pt x="3156056" y="1140345"/>
                  <a:pt x="3141484" y="1138726"/>
                </a:cubicBezTo>
                <a:cubicBezTo>
                  <a:pt x="3130151" y="1137646"/>
                  <a:pt x="3118278" y="1138726"/>
                  <a:pt x="3101547" y="1138726"/>
                </a:cubicBezTo>
                <a:cubicBezTo>
                  <a:pt x="3112341" y="1152758"/>
                  <a:pt x="3120976" y="1163012"/>
                  <a:pt x="3129071" y="1173805"/>
                </a:cubicBezTo>
                <a:cubicBezTo>
                  <a:pt x="3152278" y="1203488"/>
                  <a:pt x="3150119" y="1224536"/>
                  <a:pt x="3124754" y="1253139"/>
                </a:cubicBezTo>
                <a:cubicBezTo>
                  <a:pt x="3108563" y="1271488"/>
                  <a:pt x="3090754" y="1280123"/>
                  <a:pt x="3067007" y="1276346"/>
                </a:cubicBezTo>
                <a:cubicBezTo>
                  <a:pt x="3045420" y="1273107"/>
                  <a:pt x="3021674" y="1284441"/>
                  <a:pt x="3002245" y="1265552"/>
                </a:cubicBezTo>
                <a:cubicBezTo>
                  <a:pt x="2994689" y="1292536"/>
                  <a:pt x="2968785" y="1303869"/>
                  <a:pt x="2953674" y="1324377"/>
                </a:cubicBezTo>
                <a:cubicBezTo>
                  <a:pt x="2954213" y="1365394"/>
                  <a:pt x="2954213" y="1405870"/>
                  <a:pt x="2954213" y="1446886"/>
                </a:cubicBezTo>
                <a:cubicBezTo>
                  <a:pt x="2953674" y="1458220"/>
                  <a:pt x="2956372" y="1467934"/>
                  <a:pt x="2961769" y="1478188"/>
                </a:cubicBezTo>
                <a:cubicBezTo>
                  <a:pt x="3032467" y="1611490"/>
                  <a:pt x="3032467" y="1744792"/>
                  <a:pt x="2952594" y="1872698"/>
                </a:cubicBezTo>
                <a:cubicBezTo>
                  <a:pt x="2872721" y="2000064"/>
                  <a:pt x="2752371" y="2061048"/>
                  <a:pt x="2601799" y="2054032"/>
                </a:cubicBezTo>
                <a:cubicBezTo>
                  <a:pt x="2324401" y="2041080"/>
                  <a:pt x="2153860" y="1737776"/>
                  <a:pt x="2282845" y="1489521"/>
                </a:cubicBezTo>
                <a:cubicBezTo>
                  <a:pt x="2287702" y="1480886"/>
                  <a:pt x="2292019" y="1472791"/>
                  <a:pt x="2296877" y="1464156"/>
                </a:cubicBezTo>
                <a:cubicBezTo>
                  <a:pt x="2296877" y="1424759"/>
                  <a:pt x="2295258" y="1385362"/>
                  <a:pt x="2296337" y="1345965"/>
                </a:cubicBezTo>
                <a:cubicBezTo>
                  <a:pt x="2296877" y="1328695"/>
                  <a:pt x="2291480" y="1316282"/>
                  <a:pt x="2279067" y="1304409"/>
                </a:cubicBezTo>
                <a:cubicBezTo>
                  <a:pt x="2267194" y="1293076"/>
                  <a:pt x="2248845" y="1284981"/>
                  <a:pt x="2252083" y="1262853"/>
                </a:cubicBezTo>
                <a:cubicBezTo>
                  <a:pt x="2219702" y="1286599"/>
                  <a:pt x="2183003" y="1279044"/>
                  <a:pt x="2150622" y="1274187"/>
                </a:cubicBezTo>
                <a:cubicBezTo>
                  <a:pt x="2106368" y="1267711"/>
                  <a:pt x="2089637" y="1210504"/>
                  <a:pt x="2117701" y="1175964"/>
                </a:cubicBezTo>
                <a:cubicBezTo>
                  <a:pt x="2126876" y="1165170"/>
                  <a:pt x="2135511" y="1153837"/>
                  <a:pt x="2147924" y="1138726"/>
                </a:cubicBezTo>
                <a:cubicBezTo>
                  <a:pt x="2130654" y="1138726"/>
                  <a:pt x="2117701" y="1137646"/>
                  <a:pt x="2104749" y="1138726"/>
                </a:cubicBezTo>
                <a:cubicBezTo>
                  <a:pt x="2088558" y="1139805"/>
                  <a:pt x="2091257" y="1128472"/>
                  <a:pt x="2091796" y="1119297"/>
                </a:cubicBezTo>
                <a:cubicBezTo>
                  <a:pt x="2092336" y="1110662"/>
                  <a:pt x="2085860" y="1096630"/>
                  <a:pt x="2104209" y="1097710"/>
                </a:cubicBezTo>
                <a:cubicBezTo>
                  <a:pt x="2107447" y="1097710"/>
                  <a:pt x="2111225" y="1097710"/>
                  <a:pt x="2114463" y="1097710"/>
                </a:cubicBezTo>
                <a:cubicBezTo>
                  <a:pt x="2455004" y="1097710"/>
                  <a:pt x="2796085" y="1097710"/>
                  <a:pt x="3137166" y="1097170"/>
                </a:cubicBezTo>
                <a:close/>
                <a:moveTo>
                  <a:pt x="3762662" y="796025"/>
                </a:moveTo>
                <a:cubicBezTo>
                  <a:pt x="3823106" y="796025"/>
                  <a:pt x="3874916" y="847835"/>
                  <a:pt x="3874916" y="908819"/>
                </a:cubicBezTo>
                <a:cubicBezTo>
                  <a:pt x="3875996" y="970883"/>
                  <a:pt x="3825805" y="1022153"/>
                  <a:pt x="3764281" y="1023233"/>
                </a:cubicBezTo>
                <a:cubicBezTo>
                  <a:pt x="3703836" y="1024312"/>
                  <a:pt x="3651487" y="972502"/>
                  <a:pt x="3650947" y="911518"/>
                </a:cubicBezTo>
                <a:cubicBezTo>
                  <a:pt x="3650407" y="848914"/>
                  <a:pt x="3701138" y="796565"/>
                  <a:pt x="3762662" y="796025"/>
                </a:cubicBezTo>
                <a:close/>
                <a:moveTo>
                  <a:pt x="1480333" y="796025"/>
                </a:moveTo>
                <a:cubicBezTo>
                  <a:pt x="1541318" y="796565"/>
                  <a:pt x="1591508" y="848375"/>
                  <a:pt x="1591508" y="909899"/>
                </a:cubicBezTo>
                <a:cubicBezTo>
                  <a:pt x="1591508" y="971423"/>
                  <a:pt x="1540778" y="1022693"/>
                  <a:pt x="1479794" y="1023233"/>
                </a:cubicBezTo>
                <a:cubicBezTo>
                  <a:pt x="1419349" y="1023772"/>
                  <a:pt x="1367539" y="971963"/>
                  <a:pt x="1366999" y="910439"/>
                </a:cubicBezTo>
                <a:cubicBezTo>
                  <a:pt x="1366999" y="847835"/>
                  <a:pt x="1418809" y="795486"/>
                  <a:pt x="1480333" y="796025"/>
                </a:cubicBezTo>
                <a:close/>
                <a:moveTo>
                  <a:pt x="3762662" y="750152"/>
                </a:moveTo>
                <a:cubicBezTo>
                  <a:pt x="3673074" y="750152"/>
                  <a:pt x="3601296" y="821390"/>
                  <a:pt x="3601296" y="910439"/>
                </a:cubicBezTo>
                <a:cubicBezTo>
                  <a:pt x="3601296" y="997328"/>
                  <a:pt x="3674693" y="1070185"/>
                  <a:pt x="3761583" y="1070185"/>
                </a:cubicBezTo>
                <a:cubicBezTo>
                  <a:pt x="3851170" y="1070185"/>
                  <a:pt x="3924568" y="996788"/>
                  <a:pt x="3924028" y="907740"/>
                </a:cubicBezTo>
                <a:cubicBezTo>
                  <a:pt x="3924028" y="820311"/>
                  <a:pt x="3852250" y="750152"/>
                  <a:pt x="3762662" y="750152"/>
                </a:cubicBezTo>
                <a:close/>
                <a:moveTo>
                  <a:pt x="1480873" y="750152"/>
                </a:moveTo>
                <a:cubicBezTo>
                  <a:pt x="1390206" y="750152"/>
                  <a:pt x="1317348" y="820851"/>
                  <a:pt x="1317888" y="908819"/>
                </a:cubicBezTo>
                <a:cubicBezTo>
                  <a:pt x="1318428" y="997328"/>
                  <a:pt x="1390745" y="1069646"/>
                  <a:pt x="1479254" y="1070185"/>
                </a:cubicBezTo>
                <a:cubicBezTo>
                  <a:pt x="1567223" y="1070725"/>
                  <a:pt x="1641699" y="996788"/>
                  <a:pt x="1640620" y="909359"/>
                </a:cubicBezTo>
                <a:cubicBezTo>
                  <a:pt x="1640620" y="820851"/>
                  <a:pt x="1569381" y="750152"/>
                  <a:pt x="1480873" y="750152"/>
                </a:cubicBezTo>
                <a:close/>
                <a:moveTo>
                  <a:pt x="4152314" y="658945"/>
                </a:moveTo>
                <a:cubicBezTo>
                  <a:pt x="4200886" y="658945"/>
                  <a:pt x="4236505" y="695104"/>
                  <a:pt x="4236505" y="742597"/>
                </a:cubicBezTo>
                <a:cubicBezTo>
                  <a:pt x="4236505" y="788470"/>
                  <a:pt x="4199806" y="825169"/>
                  <a:pt x="4153393" y="825169"/>
                </a:cubicBezTo>
                <a:cubicBezTo>
                  <a:pt x="4105901" y="825169"/>
                  <a:pt x="4069742" y="789010"/>
                  <a:pt x="4070282" y="741517"/>
                </a:cubicBezTo>
                <a:cubicBezTo>
                  <a:pt x="4070282" y="694025"/>
                  <a:pt x="4105362" y="658945"/>
                  <a:pt x="4152314" y="658945"/>
                </a:cubicBezTo>
                <a:close/>
                <a:moveTo>
                  <a:pt x="1090680" y="658406"/>
                </a:moveTo>
                <a:cubicBezTo>
                  <a:pt x="1137633" y="658406"/>
                  <a:pt x="1172173" y="693485"/>
                  <a:pt x="1172173" y="741517"/>
                </a:cubicBezTo>
                <a:cubicBezTo>
                  <a:pt x="1172173" y="789549"/>
                  <a:pt x="1136014" y="825708"/>
                  <a:pt x="1088521" y="825169"/>
                </a:cubicBezTo>
                <a:cubicBezTo>
                  <a:pt x="1041569" y="824629"/>
                  <a:pt x="1005410" y="787391"/>
                  <a:pt x="1005950" y="739359"/>
                </a:cubicBezTo>
                <a:cubicBezTo>
                  <a:pt x="1006489" y="694025"/>
                  <a:pt x="1043188" y="658406"/>
                  <a:pt x="1090680" y="658406"/>
                </a:cubicBezTo>
                <a:close/>
                <a:moveTo>
                  <a:pt x="4153933" y="625485"/>
                </a:moveTo>
                <a:cubicBezTo>
                  <a:pt x="4087552" y="625485"/>
                  <a:pt x="4037361" y="675676"/>
                  <a:pt x="4037361" y="742597"/>
                </a:cubicBezTo>
                <a:cubicBezTo>
                  <a:pt x="4037361" y="808978"/>
                  <a:pt x="4088092" y="859169"/>
                  <a:pt x="4155012" y="858629"/>
                </a:cubicBezTo>
                <a:cubicBezTo>
                  <a:pt x="4219235" y="858089"/>
                  <a:pt x="4270505" y="806280"/>
                  <a:pt x="4270505" y="741517"/>
                </a:cubicBezTo>
                <a:cubicBezTo>
                  <a:pt x="4269966" y="677295"/>
                  <a:pt x="4218156" y="626025"/>
                  <a:pt x="4153933" y="625485"/>
                </a:cubicBezTo>
                <a:close/>
                <a:moveTo>
                  <a:pt x="1090140" y="625485"/>
                </a:moveTo>
                <a:cubicBezTo>
                  <a:pt x="1024839" y="625485"/>
                  <a:pt x="972489" y="677295"/>
                  <a:pt x="972489" y="742597"/>
                </a:cubicBezTo>
                <a:cubicBezTo>
                  <a:pt x="972489" y="807899"/>
                  <a:pt x="1024839" y="858629"/>
                  <a:pt x="1091220" y="858629"/>
                </a:cubicBezTo>
                <a:cubicBezTo>
                  <a:pt x="1155982" y="858629"/>
                  <a:pt x="1205633" y="807359"/>
                  <a:pt x="1205633" y="742057"/>
                </a:cubicBezTo>
                <a:cubicBezTo>
                  <a:pt x="1205633" y="676215"/>
                  <a:pt x="1155442" y="626025"/>
                  <a:pt x="1090140" y="625485"/>
                </a:cubicBezTo>
                <a:close/>
                <a:moveTo>
                  <a:pt x="1086287" y="167"/>
                </a:moveTo>
                <a:cubicBezTo>
                  <a:pt x="1099214" y="-617"/>
                  <a:pt x="1112807" y="1339"/>
                  <a:pt x="1126299" y="6466"/>
                </a:cubicBezTo>
                <a:cubicBezTo>
                  <a:pt x="1138172" y="10784"/>
                  <a:pt x="1148966" y="16720"/>
                  <a:pt x="1158680" y="24276"/>
                </a:cubicBezTo>
                <a:cubicBezTo>
                  <a:pt x="1179728" y="38847"/>
                  <a:pt x="1176490" y="72848"/>
                  <a:pt x="1182426" y="83641"/>
                </a:cubicBezTo>
                <a:cubicBezTo>
                  <a:pt x="1195919" y="106848"/>
                  <a:pt x="1217506" y="93895"/>
                  <a:pt x="1234776" y="91736"/>
                </a:cubicBezTo>
                <a:cubicBezTo>
                  <a:pt x="1252585" y="89038"/>
                  <a:pt x="1269855" y="87959"/>
                  <a:pt x="1287665" y="86340"/>
                </a:cubicBezTo>
                <a:cubicBezTo>
                  <a:pt x="1301697" y="75546"/>
                  <a:pt x="1319506" y="79863"/>
                  <a:pt x="1335157" y="77165"/>
                </a:cubicBezTo>
                <a:cubicBezTo>
                  <a:pt x="1427983" y="62593"/>
                  <a:pt x="1979002" y="55038"/>
                  <a:pt x="2008684" y="53419"/>
                </a:cubicBezTo>
                <a:cubicBezTo>
                  <a:pt x="2014081" y="53419"/>
                  <a:pt x="2022177" y="51800"/>
                  <a:pt x="2022177" y="59355"/>
                </a:cubicBezTo>
                <a:cubicBezTo>
                  <a:pt x="2022177" y="67990"/>
                  <a:pt x="2014621" y="66371"/>
                  <a:pt x="2008145" y="66911"/>
                </a:cubicBezTo>
                <a:cubicBezTo>
                  <a:pt x="1968208" y="71228"/>
                  <a:pt x="1600682" y="128975"/>
                  <a:pt x="1581793" y="132213"/>
                </a:cubicBezTo>
                <a:cubicBezTo>
                  <a:pt x="1581793" y="132213"/>
                  <a:pt x="1476555" y="151102"/>
                  <a:pt x="1423666" y="160816"/>
                </a:cubicBezTo>
                <a:cubicBezTo>
                  <a:pt x="1378872" y="167292"/>
                  <a:pt x="1335157" y="180785"/>
                  <a:pt x="1290903" y="189959"/>
                </a:cubicBezTo>
                <a:cubicBezTo>
                  <a:pt x="1280649" y="194277"/>
                  <a:pt x="1268776" y="194277"/>
                  <a:pt x="1260681" y="203451"/>
                </a:cubicBezTo>
                <a:cubicBezTo>
                  <a:pt x="1274713" y="213166"/>
                  <a:pt x="1276332" y="226658"/>
                  <a:pt x="1275792" y="242309"/>
                </a:cubicBezTo>
                <a:cubicBezTo>
                  <a:pt x="1274713" y="270372"/>
                  <a:pt x="1275252" y="298976"/>
                  <a:pt x="1275252" y="327039"/>
                </a:cubicBezTo>
                <a:cubicBezTo>
                  <a:pt x="1275252" y="335674"/>
                  <a:pt x="1275252" y="343770"/>
                  <a:pt x="1287125" y="344309"/>
                </a:cubicBezTo>
                <a:cubicBezTo>
                  <a:pt x="1424745" y="322182"/>
                  <a:pt x="1561825" y="293039"/>
                  <a:pt x="1698905" y="267134"/>
                </a:cubicBezTo>
                <a:cubicBezTo>
                  <a:pt x="1825731" y="243388"/>
                  <a:pt x="1952017" y="221261"/>
                  <a:pt x="2077764" y="193197"/>
                </a:cubicBezTo>
                <a:cubicBezTo>
                  <a:pt x="2149542" y="177546"/>
                  <a:pt x="2218082" y="149483"/>
                  <a:pt x="2288781" y="131134"/>
                </a:cubicBezTo>
                <a:cubicBezTo>
                  <a:pt x="2457703" y="87419"/>
                  <a:pt x="2629322" y="83102"/>
                  <a:pt x="2802022" y="104689"/>
                </a:cubicBezTo>
                <a:cubicBezTo>
                  <a:pt x="2955292" y="123578"/>
                  <a:pt x="3102087" y="168911"/>
                  <a:pt x="3249421" y="212086"/>
                </a:cubicBezTo>
                <a:cubicBezTo>
                  <a:pt x="3338469" y="237991"/>
                  <a:pt x="3431295" y="248785"/>
                  <a:pt x="3521962" y="266595"/>
                </a:cubicBezTo>
                <a:cubicBezTo>
                  <a:pt x="3636375" y="288722"/>
                  <a:pt x="3749169" y="317865"/>
                  <a:pt x="3863582" y="336754"/>
                </a:cubicBezTo>
                <a:cubicBezTo>
                  <a:pt x="3899202" y="342690"/>
                  <a:pt x="3934821" y="347008"/>
                  <a:pt x="3970440" y="351865"/>
                </a:cubicBezTo>
                <a:cubicBezTo>
                  <a:pt x="3976377" y="320563"/>
                  <a:pt x="3971519" y="289261"/>
                  <a:pt x="3973139" y="257960"/>
                </a:cubicBezTo>
                <a:cubicBezTo>
                  <a:pt x="3974218" y="243388"/>
                  <a:pt x="3974218" y="229356"/>
                  <a:pt x="3974758" y="214785"/>
                </a:cubicBezTo>
                <a:cubicBezTo>
                  <a:pt x="3979615" y="209928"/>
                  <a:pt x="3989329" y="208848"/>
                  <a:pt x="3987710" y="198594"/>
                </a:cubicBezTo>
                <a:cubicBezTo>
                  <a:pt x="3987710" y="198594"/>
                  <a:pt x="3988250" y="199134"/>
                  <a:pt x="3988250" y="199134"/>
                </a:cubicBezTo>
                <a:lnTo>
                  <a:pt x="3988250" y="199133"/>
                </a:lnTo>
                <a:lnTo>
                  <a:pt x="3988250" y="198594"/>
                </a:lnTo>
                <a:cubicBezTo>
                  <a:pt x="3988250" y="198594"/>
                  <a:pt x="3987710" y="198594"/>
                  <a:pt x="3987710" y="198594"/>
                </a:cubicBezTo>
                <a:cubicBezTo>
                  <a:pt x="3954250" y="190499"/>
                  <a:pt x="3921329" y="181864"/>
                  <a:pt x="3887868" y="173229"/>
                </a:cubicBezTo>
                <a:cubicBezTo>
                  <a:pt x="3853329" y="166213"/>
                  <a:pt x="3226754" y="64213"/>
                  <a:pt x="3215960" y="52879"/>
                </a:cubicBezTo>
                <a:cubicBezTo>
                  <a:pt x="3359517" y="58276"/>
                  <a:pt x="3928884" y="73387"/>
                  <a:pt x="3962345" y="86340"/>
                </a:cubicBezTo>
                <a:cubicBezTo>
                  <a:pt x="3988250" y="89578"/>
                  <a:pt x="4014155" y="92276"/>
                  <a:pt x="4039520" y="96054"/>
                </a:cubicBezTo>
                <a:cubicBezTo>
                  <a:pt x="4047615" y="97133"/>
                  <a:pt x="4054631" y="94435"/>
                  <a:pt x="4062187" y="94435"/>
                </a:cubicBezTo>
                <a:cubicBezTo>
                  <a:pt x="4068123" y="82562"/>
                  <a:pt x="4072980" y="69609"/>
                  <a:pt x="4087552" y="65292"/>
                </a:cubicBezTo>
                <a:cubicBezTo>
                  <a:pt x="4070822" y="46403"/>
                  <a:pt x="4073520" y="32371"/>
                  <a:pt x="4095107" y="23736"/>
                </a:cubicBezTo>
                <a:cubicBezTo>
                  <a:pt x="4102663" y="14561"/>
                  <a:pt x="4112917" y="10244"/>
                  <a:pt x="4124251" y="7006"/>
                </a:cubicBezTo>
                <a:cubicBezTo>
                  <a:pt x="4156092" y="530"/>
                  <a:pt x="4187933" y="-1089"/>
                  <a:pt x="4215997" y="19958"/>
                </a:cubicBezTo>
                <a:cubicBezTo>
                  <a:pt x="4221934" y="23196"/>
                  <a:pt x="4227330" y="25895"/>
                  <a:pt x="4232727" y="28593"/>
                </a:cubicBezTo>
                <a:cubicBezTo>
                  <a:pt x="4235426" y="39927"/>
                  <a:pt x="4238124" y="50720"/>
                  <a:pt x="4240823" y="62054"/>
                </a:cubicBezTo>
                <a:cubicBezTo>
                  <a:pt x="4242442" y="73927"/>
                  <a:pt x="4252156" y="70149"/>
                  <a:pt x="4258632" y="70149"/>
                </a:cubicBezTo>
                <a:cubicBezTo>
                  <a:pt x="4356315" y="66371"/>
                  <a:pt x="4453998" y="63133"/>
                  <a:pt x="4551681" y="57736"/>
                </a:cubicBezTo>
                <a:cubicBezTo>
                  <a:pt x="4605650" y="55038"/>
                  <a:pt x="5226288" y="147864"/>
                  <a:pt x="5233304" y="148943"/>
                </a:cubicBezTo>
                <a:cubicBezTo>
                  <a:pt x="5240320" y="150023"/>
                  <a:pt x="5253812" y="149483"/>
                  <a:pt x="5252193" y="158657"/>
                </a:cubicBezTo>
                <a:cubicBezTo>
                  <a:pt x="5250034" y="164594"/>
                  <a:pt x="5243558" y="176467"/>
                  <a:pt x="5231145" y="176467"/>
                </a:cubicBezTo>
                <a:cubicBezTo>
                  <a:pt x="5225209" y="176467"/>
                  <a:pt x="4375204" y="178086"/>
                  <a:pt x="4311521" y="182404"/>
                </a:cubicBezTo>
                <a:cubicBezTo>
                  <a:pt x="4306124" y="182943"/>
                  <a:pt x="4300728" y="181324"/>
                  <a:pt x="4295331" y="180785"/>
                </a:cubicBezTo>
                <a:cubicBezTo>
                  <a:pt x="4295331" y="182404"/>
                  <a:pt x="4295871" y="183483"/>
                  <a:pt x="4295871" y="185102"/>
                </a:cubicBezTo>
                <a:cubicBezTo>
                  <a:pt x="4302347" y="195896"/>
                  <a:pt x="4303966" y="209928"/>
                  <a:pt x="4317998" y="215864"/>
                </a:cubicBezTo>
                <a:cubicBezTo>
                  <a:pt x="4321775" y="217483"/>
                  <a:pt x="4321236" y="223420"/>
                  <a:pt x="4321236" y="227197"/>
                </a:cubicBezTo>
                <a:cubicBezTo>
                  <a:pt x="4320696" y="275230"/>
                  <a:pt x="4320696" y="323801"/>
                  <a:pt x="4320156" y="371833"/>
                </a:cubicBezTo>
                <a:cubicBezTo>
                  <a:pt x="4334188" y="379928"/>
                  <a:pt x="4351998" y="381547"/>
                  <a:pt x="4362791" y="395579"/>
                </a:cubicBezTo>
                <a:cubicBezTo>
                  <a:pt x="4382760" y="410691"/>
                  <a:pt x="4394093" y="431199"/>
                  <a:pt x="4399490" y="454945"/>
                </a:cubicBezTo>
                <a:cubicBezTo>
                  <a:pt x="4406506" y="475453"/>
                  <a:pt x="4406506" y="494881"/>
                  <a:pt x="4395712" y="513770"/>
                </a:cubicBezTo>
                <a:cubicBezTo>
                  <a:pt x="4378982" y="553707"/>
                  <a:pt x="4346601" y="569898"/>
                  <a:pt x="4305585" y="570977"/>
                </a:cubicBezTo>
                <a:cubicBezTo>
                  <a:pt x="4273743" y="571517"/>
                  <a:pt x="4241902" y="569358"/>
                  <a:pt x="4210060" y="569358"/>
                </a:cubicBezTo>
                <a:cubicBezTo>
                  <a:pt x="4199807" y="569358"/>
                  <a:pt x="4187933" y="566120"/>
                  <a:pt x="4178759" y="575295"/>
                </a:cubicBezTo>
                <a:cubicBezTo>
                  <a:pt x="4176060" y="595803"/>
                  <a:pt x="4186314" y="602279"/>
                  <a:pt x="4204664" y="608215"/>
                </a:cubicBezTo>
                <a:cubicBezTo>
                  <a:pt x="4272124" y="629263"/>
                  <a:pt x="4313141" y="698882"/>
                  <a:pt x="4301807" y="767422"/>
                </a:cubicBezTo>
                <a:cubicBezTo>
                  <a:pt x="4289394" y="840820"/>
                  <a:pt x="4228949" y="892090"/>
                  <a:pt x="4155552" y="891550"/>
                </a:cubicBezTo>
                <a:cubicBezTo>
                  <a:pt x="4084853" y="891010"/>
                  <a:pt x="4023869" y="838661"/>
                  <a:pt x="4013075" y="770121"/>
                </a:cubicBezTo>
                <a:cubicBezTo>
                  <a:pt x="4001742" y="697803"/>
                  <a:pt x="4043837" y="628723"/>
                  <a:pt x="4111838" y="607136"/>
                </a:cubicBezTo>
                <a:cubicBezTo>
                  <a:pt x="4117234" y="605517"/>
                  <a:pt x="4122631" y="604977"/>
                  <a:pt x="4128028" y="603898"/>
                </a:cubicBezTo>
                <a:cubicBezTo>
                  <a:pt x="4131266" y="601199"/>
                  <a:pt x="4133425" y="598501"/>
                  <a:pt x="4134504" y="595803"/>
                </a:cubicBezTo>
                <a:cubicBezTo>
                  <a:pt x="4134504" y="593104"/>
                  <a:pt x="4135044" y="590945"/>
                  <a:pt x="4135584" y="588787"/>
                </a:cubicBezTo>
                <a:cubicBezTo>
                  <a:pt x="4135044" y="585009"/>
                  <a:pt x="4134504" y="581231"/>
                  <a:pt x="4132885" y="577993"/>
                </a:cubicBezTo>
                <a:cubicBezTo>
                  <a:pt x="4129108" y="569358"/>
                  <a:pt x="4119393" y="574755"/>
                  <a:pt x="4112377" y="575295"/>
                </a:cubicBezTo>
                <a:cubicBezTo>
                  <a:pt x="4076758" y="578533"/>
                  <a:pt x="4041678" y="586088"/>
                  <a:pt x="4008218" y="600120"/>
                </a:cubicBezTo>
                <a:cubicBezTo>
                  <a:pt x="3996345" y="609295"/>
                  <a:pt x="3986631" y="620628"/>
                  <a:pt x="3976377" y="631422"/>
                </a:cubicBezTo>
                <a:cubicBezTo>
                  <a:pt x="3953170" y="656247"/>
                  <a:pt x="3921329" y="665962"/>
                  <a:pt x="3888408" y="670819"/>
                </a:cubicBezTo>
                <a:cubicBezTo>
                  <a:pt x="3863582" y="679993"/>
                  <a:pt x="3837678" y="681073"/>
                  <a:pt x="3811773" y="684311"/>
                </a:cubicBezTo>
                <a:cubicBezTo>
                  <a:pt x="3804757" y="685390"/>
                  <a:pt x="3797201" y="686470"/>
                  <a:pt x="3789646" y="687549"/>
                </a:cubicBezTo>
                <a:cubicBezTo>
                  <a:pt x="3785868" y="707517"/>
                  <a:pt x="3793963" y="714533"/>
                  <a:pt x="3814471" y="719391"/>
                </a:cubicBezTo>
                <a:cubicBezTo>
                  <a:pt x="3914313" y="742057"/>
                  <a:pt x="3978536" y="835963"/>
                  <a:pt x="3966662" y="936344"/>
                </a:cubicBezTo>
                <a:cubicBezTo>
                  <a:pt x="3955329" y="1036186"/>
                  <a:pt x="3869519" y="1112281"/>
                  <a:pt x="3768598" y="1112821"/>
                </a:cubicBezTo>
                <a:cubicBezTo>
                  <a:pt x="3668756" y="1113361"/>
                  <a:pt x="3581327" y="1037805"/>
                  <a:pt x="3569454" y="939582"/>
                </a:cubicBezTo>
                <a:cubicBezTo>
                  <a:pt x="3556502" y="837042"/>
                  <a:pt x="3619645" y="744216"/>
                  <a:pt x="3719487" y="718851"/>
                </a:cubicBezTo>
                <a:cubicBezTo>
                  <a:pt x="3727042" y="717232"/>
                  <a:pt x="3734598" y="716692"/>
                  <a:pt x="3742153" y="715613"/>
                </a:cubicBezTo>
                <a:cubicBezTo>
                  <a:pt x="3748629" y="689708"/>
                  <a:pt x="3747550" y="688089"/>
                  <a:pt x="3723264" y="689708"/>
                </a:cubicBezTo>
                <a:cubicBezTo>
                  <a:pt x="3686026" y="691867"/>
                  <a:pt x="3648788" y="687549"/>
                  <a:pt x="3611550" y="687549"/>
                </a:cubicBezTo>
                <a:cubicBezTo>
                  <a:pt x="3587803" y="687549"/>
                  <a:pt x="3564597" y="690248"/>
                  <a:pt x="3542470" y="699962"/>
                </a:cubicBezTo>
                <a:cubicBezTo>
                  <a:pt x="3527898" y="706438"/>
                  <a:pt x="3516025" y="716152"/>
                  <a:pt x="3515485" y="733422"/>
                </a:cubicBezTo>
                <a:cubicBezTo>
                  <a:pt x="3510089" y="857010"/>
                  <a:pt x="3513866" y="980059"/>
                  <a:pt x="3564597" y="1095551"/>
                </a:cubicBezTo>
                <a:cubicBezTo>
                  <a:pt x="3610470" y="1199710"/>
                  <a:pt x="3617486" y="1310346"/>
                  <a:pt x="3627740" y="1420981"/>
                </a:cubicBezTo>
                <a:cubicBezTo>
                  <a:pt x="3627740" y="1421521"/>
                  <a:pt x="3627740" y="1421521"/>
                  <a:pt x="3627740" y="1421521"/>
                </a:cubicBezTo>
                <a:cubicBezTo>
                  <a:pt x="3629359" y="1426918"/>
                  <a:pt x="3630439" y="1432855"/>
                  <a:pt x="3632058" y="1438251"/>
                </a:cubicBezTo>
                <a:cubicBezTo>
                  <a:pt x="3647708" y="1450125"/>
                  <a:pt x="3637994" y="1466855"/>
                  <a:pt x="3637994" y="1480886"/>
                </a:cubicBezTo>
                <a:cubicBezTo>
                  <a:pt x="3637994" y="1490601"/>
                  <a:pt x="3624502" y="1486283"/>
                  <a:pt x="3616947" y="1486283"/>
                </a:cubicBezTo>
                <a:cubicBezTo>
                  <a:pt x="3582407" y="1486823"/>
                  <a:pt x="3547867" y="1486283"/>
                  <a:pt x="3513327" y="1486823"/>
                </a:cubicBezTo>
                <a:cubicBezTo>
                  <a:pt x="3500374" y="1487363"/>
                  <a:pt x="3495517" y="1482506"/>
                  <a:pt x="3497136" y="1470093"/>
                </a:cubicBezTo>
                <a:cubicBezTo>
                  <a:pt x="3497676" y="1462537"/>
                  <a:pt x="3497676" y="1454982"/>
                  <a:pt x="3497136" y="1447426"/>
                </a:cubicBezTo>
                <a:cubicBezTo>
                  <a:pt x="3497136" y="1438251"/>
                  <a:pt x="3503073" y="1437712"/>
                  <a:pt x="3509549" y="1438251"/>
                </a:cubicBezTo>
                <a:cubicBezTo>
                  <a:pt x="3509549" y="1428537"/>
                  <a:pt x="3510089" y="1419362"/>
                  <a:pt x="3510628" y="1409648"/>
                </a:cubicBezTo>
                <a:cubicBezTo>
                  <a:pt x="3500374" y="1332473"/>
                  <a:pt x="3484724" y="1255838"/>
                  <a:pt x="3460438" y="1181361"/>
                </a:cubicBezTo>
                <a:cubicBezTo>
                  <a:pt x="3450184" y="1150059"/>
                  <a:pt x="3436692" y="1120916"/>
                  <a:pt x="3419961" y="1092853"/>
                </a:cubicBezTo>
                <a:cubicBezTo>
                  <a:pt x="3387580" y="1038345"/>
                  <a:pt x="3377866" y="976820"/>
                  <a:pt x="3369231" y="914757"/>
                </a:cubicBezTo>
                <a:cubicBezTo>
                  <a:pt x="3367072" y="897487"/>
                  <a:pt x="3364913" y="880217"/>
                  <a:pt x="3364374" y="862947"/>
                </a:cubicBezTo>
                <a:cubicBezTo>
                  <a:pt x="3363834" y="847836"/>
                  <a:pt x="3357898" y="844058"/>
                  <a:pt x="3343866" y="844598"/>
                </a:cubicBezTo>
                <a:cubicBezTo>
                  <a:pt x="3307707" y="845677"/>
                  <a:pt x="3272088" y="845137"/>
                  <a:pt x="3235929" y="845137"/>
                </a:cubicBezTo>
                <a:cubicBezTo>
                  <a:pt x="3207865" y="845137"/>
                  <a:pt x="3187897" y="828947"/>
                  <a:pt x="3187357" y="800883"/>
                </a:cubicBezTo>
                <a:cubicBezTo>
                  <a:pt x="3186817" y="782534"/>
                  <a:pt x="3173865" y="777137"/>
                  <a:pt x="3163071" y="770661"/>
                </a:cubicBezTo>
                <a:cubicBezTo>
                  <a:pt x="3153357" y="764724"/>
                  <a:pt x="3154976" y="776597"/>
                  <a:pt x="3153357" y="780915"/>
                </a:cubicBezTo>
                <a:cubicBezTo>
                  <a:pt x="3139325" y="825709"/>
                  <a:pt x="3126373" y="871042"/>
                  <a:pt x="3111801" y="915836"/>
                </a:cubicBezTo>
                <a:cubicBezTo>
                  <a:pt x="3099928" y="951995"/>
                  <a:pt x="3085896" y="987614"/>
                  <a:pt x="3068087" y="1021075"/>
                </a:cubicBezTo>
                <a:cubicBezTo>
                  <a:pt x="3057832" y="1039424"/>
                  <a:pt x="3042721" y="1053995"/>
                  <a:pt x="3028150" y="1069646"/>
                </a:cubicBezTo>
                <a:cubicBezTo>
                  <a:pt x="3009261" y="1090154"/>
                  <a:pt x="2989832" y="1085297"/>
                  <a:pt x="2969324" y="1085837"/>
                </a:cubicBezTo>
                <a:cubicBezTo>
                  <a:pt x="2739418" y="1091234"/>
                  <a:pt x="2508973" y="1089615"/>
                  <a:pt x="2278527" y="1086916"/>
                </a:cubicBezTo>
                <a:cubicBezTo>
                  <a:pt x="2237511" y="1086377"/>
                  <a:pt x="2213225" y="1066948"/>
                  <a:pt x="2193257" y="1037805"/>
                </a:cubicBezTo>
                <a:cubicBezTo>
                  <a:pt x="2172749" y="1008122"/>
                  <a:pt x="2160336" y="973582"/>
                  <a:pt x="2147923" y="940122"/>
                </a:cubicBezTo>
                <a:cubicBezTo>
                  <a:pt x="2128495" y="888852"/>
                  <a:pt x="2112844" y="836502"/>
                  <a:pt x="2098272" y="784153"/>
                </a:cubicBezTo>
                <a:cubicBezTo>
                  <a:pt x="2096653" y="778756"/>
                  <a:pt x="2095034" y="773899"/>
                  <a:pt x="2092875" y="767422"/>
                </a:cubicBezTo>
                <a:cubicBezTo>
                  <a:pt x="2076685" y="776597"/>
                  <a:pt x="2063193" y="783073"/>
                  <a:pt x="2062113" y="805200"/>
                </a:cubicBezTo>
                <a:cubicBezTo>
                  <a:pt x="2060494" y="829486"/>
                  <a:pt x="2039986" y="844598"/>
                  <a:pt x="2015161" y="844598"/>
                </a:cubicBezTo>
                <a:cubicBezTo>
                  <a:pt x="1978462" y="844598"/>
                  <a:pt x="1941763" y="845137"/>
                  <a:pt x="1905065" y="844058"/>
                </a:cubicBezTo>
                <a:cubicBezTo>
                  <a:pt x="1891033" y="844058"/>
                  <a:pt x="1886176" y="847836"/>
                  <a:pt x="1885097" y="862407"/>
                </a:cubicBezTo>
                <a:cubicBezTo>
                  <a:pt x="1881858" y="914217"/>
                  <a:pt x="1874843" y="965487"/>
                  <a:pt x="1860811" y="1015678"/>
                </a:cubicBezTo>
                <a:cubicBezTo>
                  <a:pt x="1852176" y="1045360"/>
                  <a:pt x="1839763" y="1073964"/>
                  <a:pt x="1824112" y="1100948"/>
                </a:cubicBezTo>
                <a:cubicBezTo>
                  <a:pt x="1784175" y="1169488"/>
                  <a:pt x="1768524" y="1246123"/>
                  <a:pt x="1752334" y="1322759"/>
                </a:cubicBezTo>
                <a:cubicBezTo>
                  <a:pt x="1744778" y="1359457"/>
                  <a:pt x="1741000" y="1396696"/>
                  <a:pt x="1736143" y="1433394"/>
                </a:cubicBezTo>
                <a:cubicBezTo>
                  <a:pt x="1737223" y="1434474"/>
                  <a:pt x="1738842" y="1436093"/>
                  <a:pt x="1740461" y="1437172"/>
                </a:cubicBezTo>
                <a:cubicBezTo>
                  <a:pt x="1748016" y="1436093"/>
                  <a:pt x="1753953" y="1437172"/>
                  <a:pt x="1753413" y="1447426"/>
                </a:cubicBezTo>
                <a:cubicBezTo>
                  <a:pt x="1752874" y="1455521"/>
                  <a:pt x="1752874" y="1464156"/>
                  <a:pt x="1753413" y="1472251"/>
                </a:cubicBezTo>
                <a:cubicBezTo>
                  <a:pt x="1753953" y="1481966"/>
                  <a:pt x="1749635" y="1485204"/>
                  <a:pt x="1739921" y="1485204"/>
                </a:cubicBezTo>
                <a:cubicBezTo>
                  <a:pt x="1701604" y="1484664"/>
                  <a:pt x="1662746" y="1484664"/>
                  <a:pt x="1624429" y="1485204"/>
                </a:cubicBezTo>
                <a:cubicBezTo>
                  <a:pt x="1614714" y="1485204"/>
                  <a:pt x="1609317" y="1481426"/>
                  <a:pt x="1611476" y="1471712"/>
                </a:cubicBezTo>
                <a:cubicBezTo>
                  <a:pt x="1613635" y="1459839"/>
                  <a:pt x="1604460" y="1445807"/>
                  <a:pt x="1617952" y="1436093"/>
                </a:cubicBezTo>
                <a:cubicBezTo>
                  <a:pt x="1619571" y="1426378"/>
                  <a:pt x="1621190" y="1416664"/>
                  <a:pt x="1622809" y="1406950"/>
                </a:cubicBezTo>
                <a:cubicBezTo>
                  <a:pt x="1627667" y="1324917"/>
                  <a:pt x="1636841" y="1243425"/>
                  <a:pt x="1657889" y="1163552"/>
                </a:cubicBezTo>
                <a:cubicBezTo>
                  <a:pt x="1669762" y="1119297"/>
                  <a:pt x="1692969" y="1079361"/>
                  <a:pt x="1706461" y="1035646"/>
                </a:cubicBezTo>
                <a:cubicBezTo>
                  <a:pt x="1736683" y="936884"/>
                  <a:pt x="1737223" y="835423"/>
                  <a:pt x="1735064" y="733962"/>
                </a:cubicBezTo>
                <a:cubicBezTo>
                  <a:pt x="1734524" y="713454"/>
                  <a:pt x="1721572" y="702660"/>
                  <a:pt x="1704302" y="696184"/>
                </a:cubicBezTo>
                <a:cubicBezTo>
                  <a:pt x="1674619" y="684311"/>
                  <a:pt x="1643857" y="684851"/>
                  <a:pt x="1612555" y="685930"/>
                </a:cubicBezTo>
                <a:cubicBezTo>
                  <a:pt x="1584492" y="687009"/>
                  <a:pt x="1555889" y="687549"/>
                  <a:pt x="1527825" y="687549"/>
                </a:cubicBezTo>
                <a:cubicBezTo>
                  <a:pt x="1503539" y="687549"/>
                  <a:pt x="1502460" y="688628"/>
                  <a:pt x="1508936" y="713994"/>
                </a:cubicBezTo>
                <a:cubicBezTo>
                  <a:pt x="1588270" y="724787"/>
                  <a:pt x="1643318" y="768502"/>
                  <a:pt x="1670302" y="842439"/>
                </a:cubicBezTo>
                <a:cubicBezTo>
                  <a:pt x="1699445" y="921233"/>
                  <a:pt x="1682715" y="993011"/>
                  <a:pt x="1624429" y="1052916"/>
                </a:cubicBezTo>
                <a:cubicBezTo>
                  <a:pt x="1564524" y="1113900"/>
                  <a:pt x="1472777" y="1128472"/>
                  <a:pt x="1396681" y="1091773"/>
                </a:cubicBezTo>
                <a:cubicBezTo>
                  <a:pt x="1320046" y="1054535"/>
                  <a:pt x="1275252" y="974122"/>
                  <a:pt x="1284427" y="889391"/>
                </a:cubicBezTo>
                <a:cubicBezTo>
                  <a:pt x="1293062" y="805740"/>
                  <a:pt x="1354586" y="735041"/>
                  <a:pt x="1438237" y="717232"/>
                </a:cubicBezTo>
                <a:cubicBezTo>
                  <a:pt x="1459285" y="712914"/>
                  <a:pt x="1464142" y="703740"/>
                  <a:pt x="1461444" y="685930"/>
                </a:cubicBezTo>
                <a:cubicBezTo>
                  <a:pt x="1427983" y="679454"/>
                  <a:pt x="1393983" y="680533"/>
                  <a:pt x="1361602" y="669200"/>
                </a:cubicBezTo>
                <a:cubicBezTo>
                  <a:pt x="1323284" y="662724"/>
                  <a:pt x="1287125" y="651930"/>
                  <a:pt x="1262839" y="617930"/>
                </a:cubicBezTo>
                <a:cubicBezTo>
                  <a:pt x="1257443" y="610374"/>
                  <a:pt x="1248808" y="604977"/>
                  <a:pt x="1241792" y="598501"/>
                </a:cubicBezTo>
                <a:cubicBezTo>
                  <a:pt x="1208331" y="583929"/>
                  <a:pt x="1173791" y="575834"/>
                  <a:pt x="1137633" y="573136"/>
                </a:cubicBezTo>
                <a:cubicBezTo>
                  <a:pt x="1130617" y="572596"/>
                  <a:pt x="1120363" y="567199"/>
                  <a:pt x="1117124" y="575834"/>
                </a:cubicBezTo>
                <a:cubicBezTo>
                  <a:pt x="1113886" y="583929"/>
                  <a:pt x="1111728" y="594723"/>
                  <a:pt x="1122521" y="601739"/>
                </a:cubicBezTo>
                <a:cubicBezTo>
                  <a:pt x="1184045" y="610914"/>
                  <a:pt x="1234236" y="667041"/>
                  <a:pt x="1238554" y="732343"/>
                </a:cubicBezTo>
                <a:cubicBezTo>
                  <a:pt x="1242871" y="801962"/>
                  <a:pt x="1199696" y="864566"/>
                  <a:pt x="1133855" y="883455"/>
                </a:cubicBezTo>
                <a:cubicBezTo>
                  <a:pt x="1057219" y="905582"/>
                  <a:pt x="976267" y="861867"/>
                  <a:pt x="953060" y="785232"/>
                </a:cubicBezTo>
                <a:cubicBezTo>
                  <a:pt x="930393" y="709136"/>
                  <a:pt x="971949" y="627644"/>
                  <a:pt x="1048045" y="604977"/>
                </a:cubicBezTo>
                <a:cubicBezTo>
                  <a:pt x="1066934" y="599041"/>
                  <a:pt x="1073410" y="590945"/>
                  <a:pt x="1071791" y="572596"/>
                </a:cubicBezTo>
                <a:cubicBezTo>
                  <a:pt x="1062616" y="563421"/>
                  <a:pt x="1050743" y="566660"/>
                  <a:pt x="1040489" y="566660"/>
                </a:cubicBezTo>
                <a:cubicBezTo>
                  <a:pt x="1009187" y="566660"/>
                  <a:pt x="977346" y="569358"/>
                  <a:pt x="945505" y="568279"/>
                </a:cubicBezTo>
                <a:cubicBezTo>
                  <a:pt x="904488" y="567199"/>
                  <a:pt x="871568" y="551548"/>
                  <a:pt x="854837" y="511612"/>
                </a:cubicBezTo>
                <a:cubicBezTo>
                  <a:pt x="843504" y="491104"/>
                  <a:pt x="843504" y="470056"/>
                  <a:pt x="851599" y="448468"/>
                </a:cubicBezTo>
                <a:cubicBezTo>
                  <a:pt x="855917" y="427960"/>
                  <a:pt x="866711" y="411230"/>
                  <a:pt x="882361" y="397738"/>
                </a:cubicBezTo>
                <a:cubicBezTo>
                  <a:pt x="894234" y="381547"/>
                  <a:pt x="913663" y="377770"/>
                  <a:pt x="929854" y="369135"/>
                </a:cubicBezTo>
                <a:cubicBezTo>
                  <a:pt x="929314" y="321642"/>
                  <a:pt x="928774" y="274150"/>
                  <a:pt x="928774" y="226658"/>
                </a:cubicBezTo>
                <a:cubicBezTo>
                  <a:pt x="928774" y="220721"/>
                  <a:pt x="928774" y="215324"/>
                  <a:pt x="936330" y="211547"/>
                </a:cubicBezTo>
                <a:cubicBezTo>
                  <a:pt x="948203" y="206150"/>
                  <a:pt x="949822" y="193197"/>
                  <a:pt x="955219" y="182943"/>
                </a:cubicBezTo>
                <a:cubicBezTo>
                  <a:pt x="947124" y="174848"/>
                  <a:pt x="936870" y="174308"/>
                  <a:pt x="926076" y="174308"/>
                </a:cubicBezTo>
                <a:cubicBezTo>
                  <a:pt x="852679" y="174308"/>
                  <a:pt x="779282" y="173769"/>
                  <a:pt x="705884" y="174848"/>
                </a:cubicBezTo>
                <a:cubicBezTo>
                  <a:pt x="679979" y="174848"/>
                  <a:pt x="269279" y="165134"/>
                  <a:pt x="208295" y="170531"/>
                </a:cubicBezTo>
                <a:cubicBezTo>
                  <a:pt x="147310" y="175927"/>
                  <a:pt x="85786" y="173229"/>
                  <a:pt x="24802" y="174308"/>
                </a:cubicBezTo>
                <a:cubicBezTo>
                  <a:pt x="18325" y="174308"/>
                  <a:pt x="10770" y="177007"/>
                  <a:pt x="8071" y="167292"/>
                </a:cubicBezTo>
                <a:cubicBezTo>
                  <a:pt x="6992" y="162435"/>
                  <a:pt x="-3262" y="161896"/>
                  <a:pt x="1055" y="154340"/>
                </a:cubicBezTo>
                <a:cubicBezTo>
                  <a:pt x="4294" y="149483"/>
                  <a:pt x="10230" y="151642"/>
                  <a:pt x="14548" y="151102"/>
                </a:cubicBezTo>
                <a:cubicBezTo>
                  <a:pt x="48548" y="145165"/>
                  <a:pt x="82548" y="138689"/>
                  <a:pt x="116548" y="132753"/>
                </a:cubicBezTo>
                <a:cubicBezTo>
                  <a:pt x="116548" y="132753"/>
                  <a:pt x="477058" y="81482"/>
                  <a:pt x="519153" y="75006"/>
                </a:cubicBezTo>
                <a:cubicBezTo>
                  <a:pt x="519153" y="75006"/>
                  <a:pt x="665948" y="57197"/>
                  <a:pt x="692932" y="58276"/>
                </a:cubicBezTo>
                <a:cubicBezTo>
                  <a:pt x="756615" y="60435"/>
                  <a:pt x="820837" y="63673"/>
                  <a:pt x="884520" y="66371"/>
                </a:cubicBezTo>
                <a:cubicBezTo>
                  <a:pt x="902869" y="64752"/>
                  <a:pt x="920679" y="67990"/>
                  <a:pt x="938489" y="70149"/>
                </a:cubicBezTo>
                <a:cubicBezTo>
                  <a:pt x="954679" y="69609"/>
                  <a:pt x="970870" y="69070"/>
                  <a:pt x="987060" y="73387"/>
                </a:cubicBezTo>
                <a:cubicBezTo>
                  <a:pt x="994616" y="75546"/>
                  <a:pt x="1002171" y="73927"/>
                  <a:pt x="1008648" y="69609"/>
                </a:cubicBezTo>
                <a:cubicBezTo>
                  <a:pt x="1014720" y="29538"/>
                  <a:pt x="1047506" y="2520"/>
                  <a:pt x="1086287" y="167"/>
                </a:cubicBezTo>
                <a:close/>
              </a:path>
            </a:pathLst>
          </a:custGeom>
          <a:solidFill>
            <a:schemeClr val="bg1"/>
          </a:solidFill>
          <a:ln w="5394" cap="flat">
            <a:noFill/>
            <a:prstDash val="solid"/>
            <a:miter/>
          </a:ln>
        </p:spPr>
        <p:txBody>
          <a:bodyPr rtlCol="0" anchor="ctr"/>
          <a:lstStyle/>
          <a:p>
            <a:endParaRPr lang="en-US"/>
          </a:p>
        </p:txBody>
      </p:sp>
      <p:sp>
        <p:nvSpPr>
          <p:cNvPr id="9" name="TextBox 8">
            <a:extLst>
              <a:ext uri="{FF2B5EF4-FFF2-40B4-BE49-F238E27FC236}">
                <a16:creationId xmlns:a16="http://schemas.microsoft.com/office/drawing/2014/main" id="{3632B12A-6996-4052-B783-823D781E7D9B}"/>
              </a:ext>
            </a:extLst>
          </p:cNvPr>
          <p:cNvSpPr txBox="1"/>
          <p:nvPr/>
        </p:nvSpPr>
        <p:spPr>
          <a:xfrm>
            <a:off x="300445" y="2510203"/>
            <a:ext cx="4923055" cy="2862322"/>
          </a:xfrm>
          <a:prstGeom prst="rect">
            <a:avLst/>
          </a:prstGeom>
          <a:noFill/>
        </p:spPr>
        <p:txBody>
          <a:bodyPr wrap="square" rtlCol="0">
            <a:spAutoFit/>
          </a:bodyPr>
          <a:lstStyle/>
          <a:p>
            <a:pPr algn="r"/>
            <a:r>
              <a:rPr lang="es-MX" altLang="ko-KR" sz="2000" dirty="0">
                <a:solidFill>
                  <a:schemeClr val="tx1">
                    <a:lumMod val="75000"/>
                    <a:lumOff val="25000"/>
                  </a:schemeClr>
                </a:solidFill>
                <a:cs typeface="Arial" pitchFamily="34" charset="0"/>
              </a:rPr>
              <a:t>A diferencia de las bases de datos relacionales que requieren un esquema predefinido y estricto, las bases de datos NoSQL permiten una flexibilidad mayor en la estructura de los datos. Puedes agregar campos sin tener que modificar todo el esquema, lo que es beneficioso en entornos donde los requisitos cambian con frecuencia.</a:t>
            </a:r>
          </a:p>
        </p:txBody>
      </p:sp>
      <p:sp>
        <p:nvSpPr>
          <p:cNvPr id="15" name="Block Arc 14">
            <a:extLst>
              <a:ext uri="{FF2B5EF4-FFF2-40B4-BE49-F238E27FC236}">
                <a16:creationId xmlns:a16="http://schemas.microsoft.com/office/drawing/2014/main" id="{E55B43E4-1E36-4A3E-9C9D-451107EF71AA}"/>
              </a:ext>
            </a:extLst>
          </p:cNvPr>
          <p:cNvSpPr/>
          <p:nvPr/>
        </p:nvSpPr>
        <p:spPr>
          <a:xfrm rot="16200000">
            <a:off x="4827967" y="5423583"/>
            <a:ext cx="791067" cy="791588"/>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pic>
        <p:nvPicPr>
          <p:cNvPr id="17" name="Marcador de posición de imagen 16">
            <a:extLst>
              <a:ext uri="{FF2B5EF4-FFF2-40B4-BE49-F238E27FC236}">
                <a16:creationId xmlns:a16="http://schemas.microsoft.com/office/drawing/2014/main" id="{C032EE3A-782D-A99E-EFD3-CA609F69B6EA}"/>
              </a:ext>
            </a:extLst>
          </p:cNvPr>
          <p:cNvPicPr>
            <a:picLocks noGrp="1" noChangeAspect="1"/>
          </p:cNvPicPr>
          <p:nvPr>
            <p:ph type="pic" idx="11"/>
          </p:nvPr>
        </p:nvPicPr>
        <p:blipFill>
          <a:blip r:embed="rId2">
            <a:extLst>
              <a:ext uri="{28A0092B-C50C-407E-A947-70E740481C1C}">
                <a14:useLocalDpi xmlns:a14="http://schemas.microsoft.com/office/drawing/2010/main" val="0"/>
              </a:ext>
            </a:extLst>
          </a:blip>
          <a:srcRect l="27134" r="27134"/>
          <a:stretch/>
        </p:blipFill>
        <p:spPr/>
      </p:pic>
      <p:pic>
        <p:nvPicPr>
          <p:cNvPr id="4" name="Marcador de posición de imagen 3">
            <a:extLst>
              <a:ext uri="{FF2B5EF4-FFF2-40B4-BE49-F238E27FC236}">
                <a16:creationId xmlns:a16="http://schemas.microsoft.com/office/drawing/2014/main" id="{2A0957DF-A79E-9D6F-C4DA-46AC6AAD6FBD}"/>
              </a:ext>
            </a:extLst>
          </p:cNvPr>
          <p:cNvPicPr>
            <a:picLocks noGrp="1" noChangeAspect="1"/>
          </p:cNvPicPr>
          <p:nvPr>
            <p:ph type="pic" idx="10"/>
          </p:nvPr>
        </p:nvPicPr>
        <p:blipFill>
          <a:blip r:embed="rId3">
            <a:extLst>
              <a:ext uri="{28A0092B-C50C-407E-A947-70E740481C1C}">
                <a14:useLocalDpi xmlns:a14="http://schemas.microsoft.com/office/drawing/2010/main" val="0"/>
              </a:ext>
            </a:extLst>
          </a:blip>
          <a:srcRect l="18437" r="18437"/>
          <a:stretch/>
        </p:blipFill>
        <p:spPr/>
      </p:pic>
      <p:sp>
        <p:nvSpPr>
          <p:cNvPr id="19" name="CuadroTexto 18">
            <a:extLst>
              <a:ext uri="{FF2B5EF4-FFF2-40B4-BE49-F238E27FC236}">
                <a16:creationId xmlns:a16="http://schemas.microsoft.com/office/drawing/2014/main" id="{0896320F-9448-5991-22B1-C9D2FBB97DC5}"/>
              </a:ext>
            </a:extLst>
          </p:cNvPr>
          <p:cNvSpPr txBox="1"/>
          <p:nvPr/>
        </p:nvSpPr>
        <p:spPr>
          <a:xfrm>
            <a:off x="2572161" y="6330201"/>
            <a:ext cx="6094268" cy="369332"/>
          </a:xfrm>
          <a:prstGeom prst="rect">
            <a:avLst/>
          </a:prstGeom>
          <a:noFill/>
        </p:spPr>
        <p:txBody>
          <a:bodyPr wrap="square">
            <a:spAutoFit/>
          </a:bodyPr>
          <a:lstStyle/>
          <a:p>
            <a:r>
              <a:rPr lang="es-MX" sz="1800" b="1" dirty="0">
                <a:solidFill>
                  <a:schemeClr val="accent3">
                    <a:lumMod val="50000"/>
                  </a:schemeClr>
                </a:solidFill>
                <a:effectLst/>
                <a:latin typeface="Calibri" panose="020F0502020204030204" pitchFamily="34" charset="0"/>
                <a:ea typeface="Calibri" panose="020F0502020204030204" pitchFamily="34" charset="0"/>
                <a:cs typeface="Times New Roman" panose="02020603050405020304" pitchFamily="18" charset="0"/>
              </a:rPr>
              <a:t>Flexibilidad en el Esquema</a:t>
            </a:r>
          </a:p>
        </p:txBody>
      </p:sp>
    </p:spTree>
    <p:extLst>
      <p:ext uri="{BB962C8B-B14F-4D97-AF65-F5344CB8AC3E}">
        <p14:creationId xmlns:p14="http://schemas.microsoft.com/office/powerpoint/2010/main" val="3707685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5CBE621-94FC-D114-CB53-82B67D00A74E}"/>
              </a:ext>
            </a:extLst>
          </p:cNvPr>
          <p:cNvSpPr txBox="1"/>
          <p:nvPr/>
        </p:nvSpPr>
        <p:spPr>
          <a:xfrm>
            <a:off x="2423678" y="3583679"/>
            <a:ext cx="8143877" cy="2434641"/>
          </a:xfrm>
          <a:prstGeom prst="rect">
            <a:avLst/>
          </a:prstGeom>
          <a:noFill/>
        </p:spPr>
        <p:txBody>
          <a:bodyPr wrap="square">
            <a:spAutoFit/>
          </a:bodyPr>
          <a:lstStyle/>
          <a:p>
            <a:pPr>
              <a:lnSpc>
                <a:spcPct val="107000"/>
              </a:lnSpc>
              <a:spcAft>
                <a:spcPts val="800"/>
              </a:spcAft>
            </a:pPr>
            <a:r>
              <a:rPr lang="es-MX" sz="2400" kern="100" dirty="0">
                <a:solidFill>
                  <a:schemeClr val="bg1"/>
                </a:solidFill>
                <a:effectLst/>
                <a:latin typeface="+mj-lt"/>
                <a:ea typeface="Calibri" panose="020F0502020204030204" pitchFamily="34" charset="0"/>
                <a:cs typeface="Times New Roman" panose="02020603050405020304" pitchFamily="18" charset="0"/>
              </a:rPr>
              <a:t>NoSQL a menudo se elige por su capacidad para manejar grandes volúmenes de datos y ofrecer un rendimiento rápido. Al eliminar la necesidad de realizar operaciones complejas de unión (</a:t>
            </a:r>
            <a:r>
              <a:rPr lang="es-MX" sz="2400" kern="100" dirty="0" err="1">
                <a:solidFill>
                  <a:schemeClr val="bg1"/>
                </a:solidFill>
                <a:effectLst/>
                <a:latin typeface="+mj-lt"/>
                <a:ea typeface="Calibri" panose="020F0502020204030204" pitchFamily="34" charset="0"/>
                <a:cs typeface="Times New Roman" panose="02020603050405020304" pitchFamily="18" charset="0"/>
              </a:rPr>
              <a:t>join</a:t>
            </a:r>
            <a:r>
              <a:rPr lang="es-MX" sz="2400" kern="100" dirty="0">
                <a:solidFill>
                  <a:schemeClr val="bg1"/>
                </a:solidFill>
                <a:effectLst/>
                <a:latin typeface="+mj-lt"/>
                <a:ea typeface="Calibri" panose="020F0502020204030204" pitchFamily="34" charset="0"/>
                <a:cs typeface="Times New Roman" panose="02020603050405020304" pitchFamily="18" charset="0"/>
              </a:rPr>
              <a:t>) y transacciones, algunas bases de datos NoSQL pueden ser más eficientes en ciertos casos de uso específicos.</a:t>
            </a:r>
          </a:p>
        </p:txBody>
      </p:sp>
      <p:sp>
        <p:nvSpPr>
          <p:cNvPr id="5" name="CuadroTexto 4">
            <a:extLst>
              <a:ext uri="{FF2B5EF4-FFF2-40B4-BE49-F238E27FC236}">
                <a16:creationId xmlns:a16="http://schemas.microsoft.com/office/drawing/2014/main" id="{7B133794-11A9-5A5A-DE35-A2E06762AD31}"/>
              </a:ext>
            </a:extLst>
          </p:cNvPr>
          <p:cNvSpPr txBox="1"/>
          <p:nvPr/>
        </p:nvSpPr>
        <p:spPr>
          <a:xfrm>
            <a:off x="2111952" y="2397997"/>
            <a:ext cx="3405621" cy="400110"/>
          </a:xfrm>
          <a:prstGeom prst="rect">
            <a:avLst/>
          </a:prstGeom>
          <a:noFill/>
        </p:spPr>
        <p:txBody>
          <a:bodyPr wrap="square">
            <a:spAutoFit/>
          </a:bodyPr>
          <a:lstStyle/>
          <a:p>
            <a:r>
              <a:rPr lang="es-MX" sz="2000" b="1" dirty="0">
                <a:solidFill>
                  <a:schemeClr val="accent1">
                    <a:lumMod val="20000"/>
                    <a:lumOff val="80000"/>
                  </a:schemeClr>
                </a:solidFill>
                <a:effectLst/>
                <a:latin typeface="+mj-lt"/>
                <a:ea typeface="Calibri" panose="020F0502020204030204" pitchFamily="34" charset="0"/>
                <a:cs typeface="Times New Roman" panose="02020603050405020304" pitchFamily="18" charset="0"/>
              </a:rPr>
              <a:t>Rendimiento y Velocidad</a:t>
            </a:r>
          </a:p>
        </p:txBody>
      </p:sp>
      <p:sp>
        <p:nvSpPr>
          <p:cNvPr id="8" name="Text Placeholder 5">
            <a:extLst>
              <a:ext uri="{FF2B5EF4-FFF2-40B4-BE49-F238E27FC236}">
                <a16:creationId xmlns:a16="http://schemas.microsoft.com/office/drawing/2014/main" id="{500A6B4F-3264-D8F1-1515-8750F0BDBA9A}"/>
              </a:ext>
            </a:extLst>
          </p:cNvPr>
          <p:cNvSpPr txBox="1">
            <a:spLocks/>
          </p:cNvSpPr>
          <p:nvPr/>
        </p:nvSpPr>
        <p:spPr>
          <a:xfrm>
            <a:off x="235131" y="216998"/>
            <a:ext cx="11661595" cy="724247"/>
          </a:xfrm>
          <a:prstGeom prst="rect">
            <a:avLst/>
          </a:prstGeom>
        </p:spPr>
        <p:txBody>
          <a:bodyPr anchor="ctr"/>
          <a:lstStyle>
            <a:lvl1pPr indent="0" algn="ctr">
              <a:lnSpc>
                <a:spcPct val="90000"/>
              </a:lnSpc>
              <a:spcBef>
                <a:spcPts val="1000"/>
              </a:spcBef>
              <a:buFont typeface="Arial" panose="020B0604020202020204" pitchFamily="34" charset="0"/>
              <a:buNone/>
              <a:defRPr sz="5400" b="0" baseline="0">
                <a:solidFill>
                  <a:schemeClr val="bg1"/>
                </a:solidFill>
                <a:latin typeface="+mj-lt"/>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b="1" dirty="0">
                <a:solidFill>
                  <a:schemeClr val="accent1">
                    <a:lumMod val="50000"/>
                  </a:schemeClr>
                </a:solidFill>
              </a:rPr>
              <a:t>Base de </a:t>
            </a:r>
            <a:r>
              <a:rPr lang="en-US" b="1" dirty="0" err="1">
                <a:solidFill>
                  <a:schemeClr val="accent1">
                    <a:lumMod val="50000"/>
                  </a:schemeClr>
                </a:solidFill>
              </a:rPr>
              <a:t>datos</a:t>
            </a:r>
            <a:r>
              <a:rPr lang="en-US" b="1" dirty="0">
                <a:solidFill>
                  <a:schemeClr val="accent1">
                    <a:lumMod val="50000"/>
                  </a:schemeClr>
                </a:solidFill>
              </a:rPr>
              <a:t> NoSQL</a:t>
            </a:r>
          </a:p>
        </p:txBody>
      </p:sp>
    </p:spTree>
    <p:extLst>
      <p:ext uri="{BB962C8B-B14F-4D97-AF65-F5344CB8AC3E}">
        <p14:creationId xmlns:p14="http://schemas.microsoft.com/office/powerpoint/2010/main" val="2555622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306C568-332C-4757-9C14-60F46E81E009}"/>
              </a:ext>
            </a:extLst>
          </p:cNvPr>
          <p:cNvSpPr/>
          <p:nvPr/>
        </p:nvSpPr>
        <p:spPr>
          <a:xfrm>
            <a:off x="2538182" y="3023308"/>
            <a:ext cx="7115636" cy="2381250"/>
          </a:xfrm>
          <a:prstGeom prst="rect">
            <a:avLst/>
          </a:prstGeom>
          <a:gradFill flip="none" rotWithShape="1">
            <a:gsLst>
              <a:gs pos="0">
                <a:schemeClr val="accent1">
                  <a:alpha val="80000"/>
                </a:schemeClr>
              </a:gs>
              <a:gs pos="100000">
                <a:schemeClr val="accent1">
                  <a:lumMod val="50000"/>
                  <a:alpha val="8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Freeform: Shape 6">
            <a:extLst>
              <a:ext uri="{FF2B5EF4-FFF2-40B4-BE49-F238E27FC236}">
                <a16:creationId xmlns:a16="http://schemas.microsoft.com/office/drawing/2014/main" id="{7BDEBEF7-EA92-4E70-9992-B8C3C49A4C07}"/>
              </a:ext>
            </a:extLst>
          </p:cNvPr>
          <p:cNvSpPr/>
          <p:nvPr/>
        </p:nvSpPr>
        <p:spPr>
          <a:xfrm>
            <a:off x="2733731" y="3372102"/>
            <a:ext cx="425726" cy="393733"/>
          </a:xfrm>
          <a:custGeom>
            <a:avLst/>
            <a:gdLst/>
            <a:ahLst/>
            <a:cxnLst/>
            <a:rect l="l" t="t" r="r" b="b"/>
            <a:pathLst>
              <a:path w="115863" h="107156">
                <a:moveTo>
                  <a:pt x="106040" y="0"/>
                </a:moveTo>
                <a:lnTo>
                  <a:pt x="115863" y="15627"/>
                </a:lnTo>
                <a:cubicBezTo>
                  <a:pt x="107677" y="19050"/>
                  <a:pt x="101650" y="24148"/>
                  <a:pt x="97780" y="30919"/>
                </a:cubicBezTo>
                <a:cubicBezTo>
                  <a:pt x="93911" y="37691"/>
                  <a:pt x="91753" y="47551"/>
                  <a:pt x="91306" y="60499"/>
                </a:cubicBezTo>
                <a:lnTo>
                  <a:pt x="112291" y="60499"/>
                </a:lnTo>
                <a:lnTo>
                  <a:pt x="112291" y="107156"/>
                </a:lnTo>
                <a:lnTo>
                  <a:pt x="69205" y="107156"/>
                </a:lnTo>
                <a:lnTo>
                  <a:pt x="69205" y="70321"/>
                </a:lnTo>
                <a:cubicBezTo>
                  <a:pt x="69205" y="50378"/>
                  <a:pt x="71587" y="35942"/>
                  <a:pt x="76349" y="27012"/>
                </a:cubicBezTo>
                <a:cubicBezTo>
                  <a:pt x="82600" y="15106"/>
                  <a:pt x="92497" y="6102"/>
                  <a:pt x="106040" y="0"/>
                </a:cubicBezTo>
                <a:close/>
                <a:moveTo>
                  <a:pt x="36835" y="0"/>
                </a:moveTo>
                <a:lnTo>
                  <a:pt x="46658" y="15627"/>
                </a:lnTo>
                <a:cubicBezTo>
                  <a:pt x="38472" y="19050"/>
                  <a:pt x="32445" y="24148"/>
                  <a:pt x="28575" y="30919"/>
                </a:cubicBezTo>
                <a:cubicBezTo>
                  <a:pt x="24706" y="37691"/>
                  <a:pt x="22548" y="47551"/>
                  <a:pt x="22101" y="60499"/>
                </a:cubicBezTo>
                <a:lnTo>
                  <a:pt x="43086" y="60499"/>
                </a:lnTo>
                <a:lnTo>
                  <a:pt x="43086" y="107156"/>
                </a:lnTo>
                <a:lnTo>
                  <a:pt x="0" y="107156"/>
                </a:lnTo>
                <a:lnTo>
                  <a:pt x="0" y="70321"/>
                </a:lnTo>
                <a:cubicBezTo>
                  <a:pt x="0" y="50378"/>
                  <a:pt x="2382" y="35942"/>
                  <a:pt x="7144" y="27012"/>
                </a:cubicBezTo>
                <a:cubicBezTo>
                  <a:pt x="13395" y="15106"/>
                  <a:pt x="23292" y="6102"/>
                  <a:pt x="3683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TextBox 7">
            <a:extLst>
              <a:ext uri="{FF2B5EF4-FFF2-40B4-BE49-F238E27FC236}">
                <a16:creationId xmlns:a16="http://schemas.microsoft.com/office/drawing/2014/main" id="{140D8417-A7DE-4ECD-94D7-A7D70E0F5500}"/>
              </a:ext>
            </a:extLst>
          </p:cNvPr>
          <p:cNvSpPr txBox="1"/>
          <p:nvPr/>
        </p:nvSpPr>
        <p:spPr>
          <a:xfrm>
            <a:off x="3355006" y="3275112"/>
            <a:ext cx="6298812" cy="1846659"/>
          </a:xfrm>
          <a:prstGeom prst="rect">
            <a:avLst/>
          </a:prstGeom>
          <a:noFill/>
        </p:spPr>
        <p:txBody>
          <a:bodyPr wrap="square" lIns="36000" tIns="0" rIns="36000" bIns="0" rtlCol="0" anchor="ctr">
            <a:spAutoFit/>
          </a:bodyPr>
          <a:lstStyle/>
          <a:p>
            <a:pPr algn="ctr"/>
            <a:r>
              <a:rPr lang="es-MX" altLang="ko-KR" sz="2400" b="1" dirty="0">
                <a:solidFill>
                  <a:schemeClr val="bg1"/>
                </a:solidFill>
              </a:rPr>
              <a:t>Es importante destacar que no es una solución universal y que su elección debe basarse en los requisitos y características específicas del proyecto o aplicación en cuestión.</a:t>
            </a:r>
            <a:endParaRPr lang="ko-KR" altLang="en-US" sz="2400" b="1" dirty="0">
              <a:solidFill>
                <a:schemeClr val="bg1"/>
              </a:solidFill>
            </a:endParaRPr>
          </a:p>
        </p:txBody>
      </p:sp>
      <p:sp>
        <p:nvSpPr>
          <p:cNvPr id="5" name="Text Placeholder 5">
            <a:extLst>
              <a:ext uri="{FF2B5EF4-FFF2-40B4-BE49-F238E27FC236}">
                <a16:creationId xmlns:a16="http://schemas.microsoft.com/office/drawing/2014/main" id="{B6D7E56F-B1D8-5E08-4E9D-DD64D25654FE}"/>
              </a:ext>
            </a:extLst>
          </p:cNvPr>
          <p:cNvSpPr txBox="1">
            <a:spLocks/>
          </p:cNvSpPr>
          <p:nvPr/>
        </p:nvSpPr>
        <p:spPr>
          <a:xfrm>
            <a:off x="4540827" y="258561"/>
            <a:ext cx="7470199" cy="724247"/>
          </a:xfrm>
          <a:prstGeom prst="rect">
            <a:avLst/>
          </a:prstGeom>
        </p:spPr>
        <p:txBody>
          <a:bodyPr anchor="ctr"/>
          <a:lstStyle>
            <a:lvl1pPr indent="0" algn="ctr">
              <a:lnSpc>
                <a:spcPct val="90000"/>
              </a:lnSpc>
              <a:spcBef>
                <a:spcPts val="1000"/>
              </a:spcBef>
              <a:buFont typeface="Arial" panose="020B0604020202020204" pitchFamily="34" charset="0"/>
              <a:buNone/>
              <a:defRPr sz="5400" b="0" baseline="0">
                <a:solidFill>
                  <a:schemeClr val="bg1"/>
                </a:solidFill>
                <a:latin typeface="+mj-lt"/>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r>
              <a:rPr lang="en-US" b="1" dirty="0">
                <a:solidFill>
                  <a:schemeClr val="accent1">
                    <a:lumMod val="50000"/>
                  </a:schemeClr>
                </a:solidFill>
              </a:rPr>
              <a:t>Base de </a:t>
            </a:r>
            <a:r>
              <a:rPr lang="en-US" b="1" dirty="0" err="1">
                <a:solidFill>
                  <a:schemeClr val="accent1">
                    <a:lumMod val="50000"/>
                  </a:schemeClr>
                </a:solidFill>
              </a:rPr>
              <a:t>datos</a:t>
            </a:r>
            <a:r>
              <a:rPr lang="en-US" b="1" dirty="0">
                <a:solidFill>
                  <a:schemeClr val="accent1">
                    <a:lumMod val="50000"/>
                  </a:schemeClr>
                </a:solidFill>
              </a:rPr>
              <a:t> NoSQL</a:t>
            </a:r>
          </a:p>
        </p:txBody>
      </p:sp>
      <p:sp>
        <p:nvSpPr>
          <p:cNvPr id="6" name="Freeform: Shape 6">
            <a:extLst>
              <a:ext uri="{FF2B5EF4-FFF2-40B4-BE49-F238E27FC236}">
                <a16:creationId xmlns:a16="http://schemas.microsoft.com/office/drawing/2014/main" id="{7C9561E6-7CCA-FC38-C505-3821FC8190E1}"/>
              </a:ext>
            </a:extLst>
          </p:cNvPr>
          <p:cNvSpPr/>
          <p:nvPr/>
        </p:nvSpPr>
        <p:spPr>
          <a:xfrm rot="10800000">
            <a:off x="7645168" y="4869431"/>
            <a:ext cx="425726" cy="393733"/>
          </a:xfrm>
          <a:custGeom>
            <a:avLst/>
            <a:gdLst/>
            <a:ahLst/>
            <a:cxnLst/>
            <a:rect l="l" t="t" r="r" b="b"/>
            <a:pathLst>
              <a:path w="115863" h="107156">
                <a:moveTo>
                  <a:pt x="106040" y="0"/>
                </a:moveTo>
                <a:lnTo>
                  <a:pt x="115863" y="15627"/>
                </a:lnTo>
                <a:cubicBezTo>
                  <a:pt x="107677" y="19050"/>
                  <a:pt x="101650" y="24148"/>
                  <a:pt x="97780" y="30919"/>
                </a:cubicBezTo>
                <a:cubicBezTo>
                  <a:pt x="93911" y="37691"/>
                  <a:pt x="91753" y="47551"/>
                  <a:pt x="91306" y="60499"/>
                </a:cubicBezTo>
                <a:lnTo>
                  <a:pt x="112291" y="60499"/>
                </a:lnTo>
                <a:lnTo>
                  <a:pt x="112291" y="107156"/>
                </a:lnTo>
                <a:lnTo>
                  <a:pt x="69205" y="107156"/>
                </a:lnTo>
                <a:lnTo>
                  <a:pt x="69205" y="70321"/>
                </a:lnTo>
                <a:cubicBezTo>
                  <a:pt x="69205" y="50378"/>
                  <a:pt x="71587" y="35942"/>
                  <a:pt x="76349" y="27012"/>
                </a:cubicBezTo>
                <a:cubicBezTo>
                  <a:pt x="82600" y="15106"/>
                  <a:pt x="92497" y="6102"/>
                  <a:pt x="106040" y="0"/>
                </a:cubicBezTo>
                <a:close/>
                <a:moveTo>
                  <a:pt x="36835" y="0"/>
                </a:moveTo>
                <a:lnTo>
                  <a:pt x="46658" y="15627"/>
                </a:lnTo>
                <a:cubicBezTo>
                  <a:pt x="38472" y="19050"/>
                  <a:pt x="32445" y="24148"/>
                  <a:pt x="28575" y="30919"/>
                </a:cubicBezTo>
                <a:cubicBezTo>
                  <a:pt x="24706" y="37691"/>
                  <a:pt x="22548" y="47551"/>
                  <a:pt x="22101" y="60499"/>
                </a:cubicBezTo>
                <a:lnTo>
                  <a:pt x="43086" y="60499"/>
                </a:lnTo>
                <a:lnTo>
                  <a:pt x="43086" y="107156"/>
                </a:lnTo>
                <a:lnTo>
                  <a:pt x="0" y="107156"/>
                </a:lnTo>
                <a:lnTo>
                  <a:pt x="0" y="70321"/>
                </a:lnTo>
                <a:cubicBezTo>
                  <a:pt x="0" y="50378"/>
                  <a:pt x="2382" y="35942"/>
                  <a:pt x="7144" y="27012"/>
                </a:cubicBezTo>
                <a:cubicBezTo>
                  <a:pt x="13395" y="15106"/>
                  <a:pt x="23292" y="6102"/>
                  <a:pt x="3683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1585171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5">
            <a:extLst>
              <a:ext uri="{FF2B5EF4-FFF2-40B4-BE49-F238E27FC236}">
                <a16:creationId xmlns:a16="http://schemas.microsoft.com/office/drawing/2014/main" id="{89950F42-7AE7-00D7-F12B-C4837A191D9F}"/>
              </a:ext>
            </a:extLst>
          </p:cNvPr>
          <p:cNvSpPr txBox="1">
            <a:spLocks/>
          </p:cNvSpPr>
          <p:nvPr/>
        </p:nvSpPr>
        <p:spPr>
          <a:xfrm>
            <a:off x="0" y="92307"/>
            <a:ext cx="7470199" cy="724247"/>
          </a:xfrm>
          <a:prstGeom prst="rect">
            <a:avLst/>
          </a:prstGeom>
        </p:spPr>
        <p:txBody>
          <a:bodyPr anchor="ctr"/>
          <a:lstStyle>
            <a:lvl1pPr indent="0" algn="ctr">
              <a:lnSpc>
                <a:spcPct val="90000"/>
              </a:lnSpc>
              <a:spcBef>
                <a:spcPts val="1000"/>
              </a:spcBef>
              <a:buFont typeface="Arial" panose="020B0604020202020204" pitchFamily="34" charset="0"/>
              <a:buNone/>
              <a:defRPr sz="5400" b="0" baseline="0">
                <a:solidFill>
                  <a:schemeClr val="bg1"/>
                </a:solidFill>
                <a:latin typeface="+mj-lt"/>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en-US" b="1" dirty="0" err="1">
                <a:solidFill>
                  <a:schemeClr val="accent1"/>
                </a:solidFill>
              </a:rPr>
              <a:t>Porque</a:t>
            </a:r>
            <a:r>
              <a:rPr lang="en-US" b="1" dirty="0">
                <a:solidFill>
                  <a:schemeClr val="accent1"/>
                </a:solidFill>
              </a:rPr>
              <a:t> usar NoSQL</a:t>
            </a:r>
          </a:p>
        </p:txBody>
      </p:sp>
      <p:sp>
        <p:nvSpPr>
          <p:cNvPr id="4" name="CuadroTexto 3">
            <a:extLst>
              <a:ext uri="{FF2B5EF4-FFF2-40B4-BE49-F238E27FC236}">
                <a16:creationId xmlns:a16="http://schemas.microsoft.com/office/drawing/2014/main" id="{E8B9D683-433A-20E0-0D32-F6269ED80D68}"/>
              </a:ext>
            </a:extLst>
          </p:cNvPr>
          <p:cNvSpPr txBox="1"/>
          <p:nvPr/>
        </p:nvSpPr>
        <p:spPr>
          <a:xfrm>
            <a:off x="155864" y="3220134"/>
            <a:ext cx="5455227" cy="1815882"/>
          </a:xfrm>
          <a:prstGeom prst="rect">
            <a:avLst/>
          </a:prstGeom>
          <a:noFill/>
        </p:spPr>
        <p:txBody>
          <a:bodyPr wrap="square">
            <a:spAutoFit/>
          </a:bodyPr>
          <a:lstStyle/>
          <a:p>
            <a:pPr algn="ctr"/>
            <a:r>
              <a:rPr lang="es-MX" sz="2800" b="1" dirty="0">
                <a:solidFill>
                  <a:schemeClr val="accent4">
                    <a:lumMod val="20000"/>
                    <a:lumOff val="80000"/>
                  </a:schemeClr>
                </a:solidFill>
                <a:effectLst/>
                <a:latin typeface="+mj-lt"/>
                <a:ea typeface="Calibri" panose="020F0502020204030204" pitchFamily="34" charset="0"/>
                <a:cs typeface="Times New Roman" panose="02020603050405020304" pitchFamily="18" charset="0"/>
              </a:rPr>
              <a:t>El uso de bases de datos NoSQL se justifica en diversas situaciones debido a sus características particulares. </a:t>
            </a:r>
            <a:endParaRPr lang="es-MX" sz="2800" b="1" dirty="0">
              <a:solidFill>
                <a:schemeClr val="accent4">
                  <a:lumMod val="20000"/>
                  <a:lumOff val="80000"/>
                </a:schemeClr>
              </a:solidFill>
              <a:latin typeface="+mj-lt"/>
            </a:endParaRPr>
          </a:p>
        </p:txBody>
      </p:sp>
    </p:spTree>
    <p:extLst>
      <p:ext uri="{BB962C8B-B14F-4D97-AF65-F5344CB8AC3E}">
        <p14:creationId xmlns:p14="http://schemas.microsoft.com/office/powerpoint/2010/main" val="21357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5">
            <a:extLst>
              <a:ext uri="{FF2B5EF4-FFF2-40B4-BE49-F238E27FC236}">
                <a16:creationId xmlns:a16="http://schemas.microsoft.com/office/drawing/2014/main" id="{AB21CAEB-36BA-C56F-734E-8C9E0054DF17}"/>
              </a:ext>
            </a:extLst>
          </p:cNvPr>
          <p:cNvSpPr txBox="1">
            <a:spLocks/>
          </p:cNvSpPr>
          <p:nvPr/>
        </p:nvSpPr>
        <p:spPr>
          <a:xfrm>
            <a:off x="0" y="92307"/>
            <a:ext cx="7470199" cy="724247"/>
          </a:xfrm>
          <a:prstGeom prst="rect">
            <a:avLst/>
          </a:prstGeom>
        </p:spPr>
        <p:txBody>
          <a:bodyPr anchor="ctr"/>
          <a:lstStyle>
            <a:lvl1pPr indent="0" algn="ctr">
              <a:lnSpc>
                <a:spcPct val="90000"/>
              </a:lnSpc>
              <a:spcBef>
                <a:spcPts val="1000"/>
              </a:spcBef>
              <a:buFont typeface="Arial" panose="020B0604020202020204" pitchFamily="34" charset="0"/>
              <a:buNone/>
              <a:defRPr sz="5400" b="0" baseline="0">
                <a:solidFill>
                  <a:schemeClr val="bg1"/>
                </a:solidFill>
                <a:latin typeface="+mj-lt"/>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en-US" b="1" dirty="0" err="1">
                <a:solidFill>
                  <a:schemeClr val="accent3">
                    <a:lumMod val="50000"/>
                  </a:schemeClr>
                </a:solidFill>
              </a:rPr>
              <a:t>Porque</a:t>
            </a:r>
            <a:r>
              <a:rPr lang="en-US" b="1" dirty="0">
                <a:solidFill>
                  <a:schemeClr val="accent3">
                    <a:lumMod val="50000"/>
                  </a:schemeClr>
                </a:solidFill>
              </a:rPr>
              <a:t> usar NoSQL</a:t>
            </a:r>
          </a:p>
        </p:txBody>
      </p:sp>
      <p:sp>
        <p:nvSpPr>
          <p:cNvPr id="4" name="CuadroTexto 3">
            <a:extLst>
              <a:ext uri="{FF2B5EF4-FFF2-40B4-BE49-F238E27FC236}">
                <a16:creationId xmlns:a16="http://schemas.microsoft.com/office/drawing/2014/main" id="{42615840-3248-2D69-2373-125A243A4A8B}"/>
              </a:ext>
            </a:extLst>
          </p:cNvPr>
          <p:cNvSpPr txBox="1"/>
          <p:nvPr/>
        </p:nvSpPr>
        <p:spPr>
          <a:xfrm>
            <a:off x="7710055" y="1301235"/>
            <a:ext cx="2888672" cy="1077218"/>
          </a:xfrm>
          <a:prstGeom prst="rect">
            <a:avLst/>
          </a:prstGeom>
          <a:noFill/>
        </p:spPr>
        <p:txBody>
          <a:bodyPr wrap="square">
            <a:spAutoFit/>
          </a:bodyPr>
          <a:lstStyle/>
          <a:p>
            <a:pPr algn="ctr"/>
            <a:r>
              <a:rPr lang="es-MX" sz="3200" b="1" dirty="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Flexibilidad en el Esquema</a:t>
            </a:r>
            <a:endParaRPr lang="es-MX" sz="3200" b="1" dirty="0">
              <a:solidFill>
                <a:schemeClr val="tx2">
                  <a:lumMod val="50000"/>
                </a:schemeClr>
              </a:solidFill>
            </a:endParaRPr>
          </a:p>
        </p:txBody>
      </p:sp>
      <p:sp>
        <p:nvSpPr>
          <p:cNvPr id="6" name="CuadroTexto 5">
            <a:extLst>
              <a:ext uri="{FF2B5EF4-FFF2-40B4-BE49-F238E27FC236}">
                <a16:creationId xmlns:a16="http://schemas.microsoft.com/office/drawing/2014/main" id="{9CE58238-C5BD-5BC9-316B-D34EBD0E0938}"/>
              </a:ext>
            </a:extLst>
          </p:cNvPr>
          <p:cNvSpPr txBox="1"/>
          <p:nvPr/>
        </p:nvSpPr>
        <p:spPr>
          <a:xfrm>
            <a:off x="155864" y="2056335"/>
            <a:ext cx="6255326" cy="3278975"/>
          </a:xfrm>
          <a:prstGeom prst="rect">
            <a:avLst/>
          </a:prstGeom>
          <a:noFill/>
        </p:spPr>
        <p:txBody>
          <a:bodyPr wrap="square">
            <a:spAutoFit/>
          </a:bodyPr>
          <a:lstStyle/>
          <a:p>
            <a:pPr algn="ctr">
              <a:lnSpc>
                <a:spcPct val="107000"/>
              </a:lnSpc>
              <a:spcAft>
                <a:spcPts val="800"/>
              </a:spcAft>
            </a:pPr>
            <a:r>
              <a:rPr lang="es-MX" sz="2800" b="1" kern="100" dirty="0">
                <a:solidFill>
                  <a:schemeClr val="accent5">
                    <a:lumMod val="50000"/>
                  </a:schemeClr>
                </a:solidFill>
                <a:effectLst/>
                <a:latin typeface="Helvetica" panose="00000500000000000000" pitchFamily="50" charset="0"/>
                <a:ea typeface="Helvetica" panose="00000500000000000000" pitchFamily="50" charset="0"/>
                <a:cs typeface="Times New Roman" panose="02020603050405020304" pitchFamily="18" charset="0"/>
              </a:rPr>
              <a:t>NoSQL permite adaptarse fácilmente a cambios en los requisitos del esquema de datos, ya que no requiere una estructura fija y predefinida. Esto es especialmente útil en entornos donde los requisitos evolucionan rápidamente.</a:t>
            </a:r>
          </a:p>
        </p:txBody>
      </p:sp>
    </p:spTree>
    <p:extLst>
      <p:ext uri="{BB962C8B-B14F-4D97-AF65-F5344CB8AC3E}">
        <p14:creationId xmlns:p14="http://schemas.microsoft.com/office/powerpoint/2010/main" val="1058930363"/>
      </p:ext>
    </p:extLst>
  </p:cSld>
  <p:clrMapOvr>
    <a:masterClrMapping/>
  </p:clrMapOvr>
</p:sld>
</file>

<file path=ppt/theme/theme1.xml><?xml version="1.0" encoding="utf-8"?>
<a:theme xmlns:a="http://schemas.openxmlformats.org/drawingml/2006/main" name="Cover and End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1315</TotalTime>
  <Words>1276</Words>
  <Application>Microsoft Office PowerPoint</Application>
  <PresentationFormat>Panorámica</PresentationFormat>
  <Paragraphs>127</Paragraphs>
  <Slides>24</Slides>
  <Notes>0</Notes>
  <HiddenSlides>0</HiddenSlides>
  <MMClips>0</MMClips>
  <ScaleCrop>false</ScaleCrop>
  <HeadingPairs>
    <vt:vector size="6" baseType="variant">
      <vt:variant>
        <vt:lpstr>Fuentes usadas</vt:lpstr>
      </vt:variant>
      <vt:variant>
        <vt:i4>4</vt:i4>
      </vt:variant>
      <vt:variant>
        <vt:lpstr>Tema</vt:lpstr>
      </vt:variant>
      <vt:variant>
        <vt:i4>3</vt:i4>
      </vt:variant>
      <vt:variant>
        <vt:lpstr>Títulos de diapositiva</vt:lpstr>
      </vt:variant>
      <vt:variant>
        <vt:i4>24</vt:i4>
      </vt:variant>
    </vt:vector>
  </HeadingPairs>
  <TitlesOfParts>
    <vt:vector size="31" baseType="lpstr">
      <vt:lpstr>Arial</vt:lpstr>
      <vt:lpstr>Calibri</vt:lpstr>
      <vt:lpstr>FZShuTi</vt:lpstr>
      <vt:lpstr>Helvetica</vt:lpstr>
      <vt:lpstr>Cover and End Slide Master</vt:lpstr>
      <vt:lpstr>Contents Slide Master</vt:lpstr>
      <vt:lpstr>Section Break Slide Master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Ramon Cruz</cp:lastModifiedBy>
  <cp:revision>68</cp:revision>
  <dcterms:created xsi:type="dcterms:W3CDTF">2020-01-20T05:08:25Z</dcterms:created>
  <dcterms:modified xsi:type="dcterms:W3CDTF">2024-02-20T22:50:58Z</dcterms:modified>
</cp:coreProperties>
</file>