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4D595-3B56-429D-A80C-EA61961B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03B866-91F0-4392-B4AF-50A05AD0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EA63A-26BF-4D79-ADFA-AE8DE5C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E6581-2C82-44D6-9142-3883373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046BF-DA35-4A15-8BE6-82E4784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88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1E3C-BE12-4697-B0E1-EC02905C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E4532A-669C-4E12-8E93-71AF8B33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8329E-6FF5-4B13-9C6C-3CC7E884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6D8BB-C727-4781-8E57-EB0B9D82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A19BA-04D5-4405-885A-8D19C0EE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8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A72CF6-8338-41A4-9B15-0738D4745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45D10-8181-429F-894D-81B74C78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95DF1-D5CA-4A09-9F03-D769C270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9FCA7-D688-41FC-931A-9D0185A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5849B-0261-4AB1-ADF7-9D55CAC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0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09485-8EF1-4233-9DA9-072D834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9A991-313C-4B00-9EDD-4A597F71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225AE-A14B-4119-8FE1-70B75F2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6CC9B-C0C2-48A2-9823-5F0BA6A8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D5B8C-0A81-4D8D-A7E8-C51CFBB3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F25A-2105-4872-AC23-69344D64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54FA8-3484-467F-A479-8F27CCA1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40727-81B4-4574-A1CD-95195E73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F82DC-43F5-4637-ADF5-8FC0952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65B82-1FF1-4126-B2B8-2FBE4D6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DA10-6B3A-4B10-842C-72EFBD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E6530-4869-4223-8938-F573DD9E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94356-1468-4F35-ADF9-C4BE7093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F15CE-325D-4466-9CEB-A5FF135B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CE29-24CC-4A60-A049-CD22F28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01A51-1743-43AE-A4F0-4B9602D8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1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6C297-B092-4AF2-99BF-5BB25139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7A5DD-878B-48BB-A186-7C82FD91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CEB3AF-A015-46FA-959C-60A99CEC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EFAD97-4F6C-435D-8A80-DF09239D2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E9C765-A859-4239-B9CA-FB932CDA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45C9B-C375-4D8C-A609-D89BB161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AED30-092A-40BA-A117-D1C515C2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152F1-33C3-413A-B8B4-D887F893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43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91B7-382A-47CA-ABBA-F04AA3B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06CB4-A0DE-4254-BE88-FDF958E2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45399-F604-4EE2-A553-9D8952A3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33E24B-70D7-420B-9353-EE968253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22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0B24B-E64E-45DB-96CA-11273FB5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97FD70-4CB5-40D5-9B48-57B0428E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5C86D8-B99B-42BD-AB66-F44BE6F0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6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51188-2D74-4E87-B8FB-7AD30563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F8D4E-ED8D-4B26-BF3B-BFCACA21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F58D8-B846-4D79-81A2-DEED1C2D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E6E50E-DCFA-4CE6-8320-4F441D0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D1542-9FE6-49ED-B61A-45FC5DBB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EEC5D-28C8-4178-827B-EE27E731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2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0B812-E57B-4F2A-8A50-DF84916A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274933-00AB-4E7B-B3CB-DC2CFC528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4F3C2-B627-482A-A719-551C8E10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3672A-C42A-4112-AE1D-DBDABE3B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E413A-14C0-4C1C-A070-9CFDEEBC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5654DE-40B6-4169-9376-2471B171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0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5B2F7B-75A1-41A8-AA6C-CDA571AA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A8E57-A112-4852-B944-90A41D87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F5B94-2BF9-4C1E-8C62-A372C88E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6DC6-37D4-4B5C-968B-E60109460233}" type="datetimeFigureOut">
              <a:rPr lang="es-PE" smtClean="0"/>
              <a:t>29/12/2021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F7959-787A-4909-A8C6-E3E5A881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CA6F3-0F59-4E76-8DA0-B45B03EC0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9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829929-3C6D-4849-905B-599E6AB3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35807"/>
            <a:ext cx="10905066" cy="5386384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8E95BF-E0F7-4711-83F6-987FEC0E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005"/>
            <a:ext cx="12192000" cy="5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0E917D2-C2E7-4CC3-A615-5C7A28F9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056"/>
            <a:ext cx="12192000" cy="4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85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JOEL CCAICO GONZALES</dc:creator>
  <cp:lastModifiedBy>JOSEPH JOEL CCAICO GONZALES</cp:lastModifiedBy>
  <cp:revision>3</cp:revision>
  <dcterms:created xsi:type="dcterms:W3CDTF">2021-12-26T23:46:03Z</dcterms:created>
  <dcterms:modified xsi:type="dcterms:W3CDTF">2021-12-29T12:53:28Z</dcterms:modified>
</cp:coreProperties>
</file>