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2826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Chessbot Br - User Interface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4480" y="1463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Player Information: Spieler 1 and Spieler 2 with Elo ratings and scores.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6080" y="310896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Chess Board: Current game position with highlighted pieces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5527B4E-7BB0-489B-2168-A3B6DA19A8E2}"/>
              </a:ext>
            </a:extLst>
          </p:cNvPr>
          <p:cNvGrpSpPr/>
          <p:nvPr/>
        </p:nvGrpSpPr>
        <p:grpSpPr>
          <a:xfrm>
            <a:off x="-1986984" y="8920"/>
            <a:ext cx="13405130" cy="6808653"/>
            <a:chOff x="-1901259" y="272377"/>
            <a:chExt cx="13405130" cy="6808653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2B6F3A5-BBEE-25AA-3F97-718619EC41E6}"/>
                </a:ext>
              </a:extLst>
            </p:cNvPr>
            <p:cNvGrpSpPr/>
            <p:nvPr/>
          </p:nvGrpSpPr>
          <p:grpSpPr>
            <a:xfrm>
              <a:off x="85725" y="272377"/>
              <a:ext cx="8897629" cy="6073336"/>
              <a:chOff x="63319" y="-55687"/>
              <a:chExt cx="8897629" cy="6073336"/>
            </a:xfrm>
          </p:grpSpPr>
          <p:pic>
            <p:nvPicPr>
              <p:cNvPr id="3" name="Picture 2" descr="chessbot_interfac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6852" y="771290"/>
                <a:ext cx="8364096" cy="5077499"/>
              </a:xfrm>
              <a:prstGeom prst="rect">
                <a:avLst/>
              </a:prstGeom>
            </p:spPr>
          </p:pic>
          <p:sp>
            <p:nvSpPr>
              <p:cNvPr id="4" name="Right Arrow 3"/>
              <p:cNvSpPr/>
              <p:nvPr/>
            </p:nvSpPr>
            <p:spPr>
              <a:xfrm rot="20461845">
                <a:off x="329445" y="4624009"/>
                <a:ext cx="914400" cy="274320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" name="Right Arrow 5"/>
              <p:cNvSpPr/>
              <p:nvPr/>
            </p:nvSpPr>
            <p:spPr>
              <a:xfrm rot="10035565">
                <a:off x="7307471" y="2906161"/>
                <a:ext cx="1403301" cy="274320"/>
              </a:xfrm>
              <a:prstGeom prst="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13740379">
                <a:off x="6390028" y="5182785"/>
                <a:ext cx="914400" cy="274320"/>
              </a:xfrm>
              <a:prstGeom prst="rightArrow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ight Arrow 9"/>
              <p:cNvSpPr/>
              <p:nvPr/>
            </p:nvSpPr>
            <p:spPr>
              <a:xfrm rot="7553175">
                <a:off x="6691081" y="696229"/>
                <a:ext cx="637239" cy="274320"/>
              </a:xfrm>
              <a:prstGeom prst="rightArrow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106652" y="3183385"/>
                <a:ext cx="914400" cy="274320"/>
              </a:xfrm>
              <a:prstGeom prst="rightArrow">
                <a:avLst/>
              </a:prstGeom>
              <a:solidFill>
                <a:srgbClr val="80008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" name="Right Arrow 3">
                <a:extLst>
                  <a:ext uri="{FF2B5EF4-FFF2-40B4-BE49-F238E27FC236}">
                    <a16:creationId xmlns:a16="http://schemas.microsoft.com/office/drawing/2014/main" id="{02B9CA5D-DB1C-2612-C085-A382771AC1B1}"/>
                  </a:ext>
                </a:extLst>
              </p:cNvPr>
              <p:cNvSpPr/>
              <p:nvPr/>
            </p:nvSpPr>
            <p:spPr>
              <a:xfrm rot="20247343">
                <a:off x="1742352" y="5500543"/>
                <a:ext cx="914400" cy="274320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9" name="Right Arrow 11">
                <a:extLst>
                  <a:ext uri="{FF2B5EF4-FFF2-40B4-BE49-F238E27FC236}">
                    <a16:creationId xmlns:a16="http://schemas.microsoft.com/office/drawing/2014/main" id="{6A43CBA6-5DC7-3288-79A4-7B3D03608E98}"/>
                  </a:ext>
                </a:extLst>
              </p:cNvPr>
              <p:cNvSpPr/>
              <p:nvPr/>
            </p:nvSpPr>
            <p:spPr>
              <a:xfrm rot="15676517">
                <a:off x="3933360" y="4779693"/>
                <a:ext cx="2201592" cy="274320"/>
              </a:xfrm>
              <a:prstGeom prst="rightArrow">
                <a:avLst>
                  <a:gd name="adj1" fmla="val 39692"/>
                  <a:gd name="adj2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" name="Right Arrow 3">
                <a:extLst>
                  <a:ext uri="{FF2B5EF4-FFF2-40B4-BE49-F238E27FC236}">
                    <a16:creationId xmlns:a16="http://schemas.microsoft.com/office/drawing/2014/main" id="{4F4FA98B-7D41-E183-EDDE-7FC312B82D3D}"/>
                  </a:ext>
                </a:extLst>
              </p:cNvPr>
              <p:cNvSpPr/>
              <p:nvPr/>
            </p:nvSpPr>
            <p:spPr>
              <a:xfrm rot="2261092">
                <a:off x="1951515" y="845243"/>
                <a:ext cx="914400" cy="27432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6EF8A1D-D924-DABD-24A0-1F492439F4C6}"/>
                  </a:ext>
                </a:extLst>
              </p:cNvPr>
              <p:cNvSpPr txBox="1"/>
              <p:nvPr/>
            </p:nvSpPr>
            <p:spPr>
              <a:xfrm>
                <a:off x="63319" y="-55687"/>
                <a:ext cx="44939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2000" dirty="0"/>
                  <a:t>Bot/Spieler 2 </a:t>
                </a:r>
                <a:r>
                  <a:rPr lang="de-CH" sz="2000" dirty="0" err="1"/>
                  <a:t>info</a:t>
                </a:r>
                <a:r>
                  <a:rPr lang="de-CH" sz="2000" dirty="0"/>
                  <a:t> mit Namen(Elo) Land-Kürzel und Zeit + Vorteil und Spieler-bank</a:t>
                </a:r>
              </a:p>
            </p:txBody>
          </p:sp>
        </p:grpSp>
        <p:sp>
          <p:nvSpPr>
            <p:cNvPr id="15" name="TextBox 4"/>
            <p:cNvSpPr txBox="1"/>
            <p:nvPr/>
          </p:nvSpPr>
          <p:spPr>
            <a:xfrm>
              <a:off x="3714046" y="6486427"/>
              <a:ext cx="296081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de-CH" sz="2000" dirty="0"/>
                <a:t>Nachricht </a:t>
              </a:r>
              <a:r>
                <a:rPr sz="2000" dirty="0"/>
                <a:t>Box: </a:t>
              </a:r>
              <a:r>
                <a:rPr lang="de-CH" sz="2000" dirty="0"/>
                <a:t>Endzustand</a:t>
              </a:r>
              <a:endParaRPr sz="2000" dirty="0"/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927831" y="6144166"/>
              <a:ext cx="356603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2000" dirty="0"/>
                <a:t>Knopf, um Spiel neu zu starten</a:t>
              </a:r>
              <a:endParaRPr sz="20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1D37EA6-7E03-E99D-1E75-9C5DAAAE5FA8}"/>
                </a:ext>
              </a:extLst>
            </p:cNvPr>
            <p:cNvSpPr txBox="1"/>
            <p:nvPr/>
          </p:nvSpPr>
          <p:spPr>
            <a:xfrm>
              <a:off x="4595066" y="422802"/>
              <a:ext cx="534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dirty="0"/>
                <a:t>Weiterführend Knöpfe zu Externen Dokumente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D8BC168-B283-BA00-1B1E-853CFFE6462B}"/>
                </a:ext>
              </a:extLst>
            </p:cNvPr>
            <p:cNvSpPr txBox="1"/>
            <p:nvPr/>
          </p:nvSpPr>
          <p:spPr>
            <a:xfrm>
              <a:off x="-1710626" y="3236507"/>
              <a:ext cx="2188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dirty="0"/>
                <a:t>Modus Menu/ Start Knopf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F6F0BF5-20B8-6843-1ECE-27403704DAFA}"/>
                </a:ext>
              </a:extLst>
            </p:cNvPr>
            <p:cNvSpPr txBox="1"/>
            <p:nvPr/>
          </p:nvSpPr>
          <p:spPr>
            <a:xfrm>
              <a:off x="-1901259" y="5044862"/>
              <a:ext cx="2288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dirty="0"/>
                <a:t>Schliessen der App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3E7AE5B-8ECE-5A81-DEAE-32B5D0350C87}"/>
                </a:ext>
              </a:extLst>
            </p:cNvPr>
            <p:cNvSpPr txBox="1"/>
            <p:nvPr/>
          </p:nvSpPr>
          <p:spPr>
            <a:xfrm>
              <a:off x="-478190" y="6373144"/>
              <a:ext cx="44505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dirty="0"/>
                <a:t>Spielerinfo mit Namen(Elo) Land-Kürzel und Zeit + Vorteil und Spieler-bank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49C9029-42FC-963B-624F-3641AADB7D65}"/>
                </a:ext>
              </a:extLst>
            </p:cNvPr>
            <p:cNvSpPr txBox="1"/>
            <p:nvPr/>
          </p:nvSpPr>
          <p:spPr>
            <a:xfrm>
              <a:off x="8887786" y="2888890"/>
              <a:ext cx="261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Statusanzeige und Algebraische Notation während eines Spiels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44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B4AD712-A6E3-425E-1A02-18F85074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9900" y="-902706"/>
            <a:ext cx="12153900" cy="69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Chessbot Br - User Interface Overview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Robin Corbonnois</dc:creator>
  <cp:keywords/>
  <dc:description>generated using python-pptx</dc:description>
  <cp:lastModifiedBy>Robin Emmanuel Sébastien Corbonnois (BMZ)</cp:lastModifiedBy>
  <cp:revision>3</cp:revision>
  <dcterms:created xsi:type="dcterms:W3CDTF">2013-01-27T09:14:16Z</dcterms:created>
  <dcterms:modified xsi:type="dcterms:W3CDTF">2024-11-17T08:11:22Z</dcterms:modified>
  <cp:category/>
</cp:coreProperties>
</file>