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65" r:id="rId6"/>
    <p:sldId id="267" r:id="rId7"/>
    <p:sldId id="259" r:id="rId8"/>
    <p:sldId id="260" r:id="rId9"/>
    <p:sldId id="271" r:id="rId10"/>
    <p:sldId id="262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oJHnqF79Zjga0KU7iTsQIiSO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an Farizki Wicaksono" userId="e836ad76-c459-4db2-90d9-f64e0731f67c" providerId="ADAL" clId="{AAD1C794-C2C4-496F-8B7D-ACA7D03F05A1}"/>
    <pc:docChg chg="undo custSel modSld">
      <pc:chgData name="Alfan Farizki Wicaksono" userId="e836ad76-c459-4db2-90d9-f64e0731f67c" providerId="ADAL" clId="{AAD1C794-C2C4-496F-8B7D-ACA7D03F05A1}" dt="2023-01-04T01:37:53.034" v="100" actId="114"/>
      <pc:docMkLst>
        <pc:docMk/>
      </pc:docMkLst>
      <pc:sldChg chg="modSp mod">
        <pc:chgData name="Alfan Farizki Wicaksono" userId="e836ad76-c459-4db2-90d9-f64e0731f67c" providerId="ADAL" clId="{AAD1C794-C2C4-496F-8B7D-ACA7D03F05A1}" dt="2023-01-04T01:37:01.927" v="36" actId="20577"/>
        <pc:sldMkLst>
          <pc:docMk/>
          <pc:sldMk cId="0" sldId="256"/>
        </pc:sldMkLst>
        <pc:spChg chg="mod">
          <ac:chgData name="Alfan Farizki Wicaksono" userId="e836ad76-c459-4db2-90d9-f64e0731f67c" providerId="ADAL" clId="{AAD1C794-C2C4-496F-8B7D-ACA7D03F05A1}" dt="2023-01-04T01:37:01.927" v="36" actId="20577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Alfan Farizki Wicaksono" userId="e836ad76-c459-4db2-90d9-f64e0731f67c" providerId="ADAL" clId="{AAD1C794-C2C4-496F-8B7D-ACA7D03F05A1}" dt="2023-01-04T01:37:53.034" v="100" actId="114"/>
        <pc:sldMkLst>
          <pc:docMk/>
          <pc:sldMk cId="0" sldId="259"/>
        </pc:sldMkLst>
        <pc:spChg chg="mod">
          <ac:chgData name="Alfan Farizki Wicaksono" userId="e836ad76-c459-4db2-90d9-f64e0731f67c" providerId="ADAL" clId="{AAD1C794-C2C4-496F-8B7D-ACA7D03F05A1}" dt="2023-01-04T01:37:36.602" v="70" actId="20577"/>
          <ac:spMkLst>
            <pc:docMk/>
            <pc:sldMk cId="0" sldId="259"/>
            <ac:spMk id="73" creationId="{00000000-0000-0000-0000-000000000000}"/>
          </ac:spMkLst>
        </pc:spChg>
        <pc:spChg chg="mod">
          <ac:chgData name="Alfan Farizki Wicaksono" userId="e836ad76-c459-4db2-90d9-f64e0731f67c" providerId="ADAL" clId="{AAD1C794-C2C4-496F-8B7D-ACA7D03F05A1}" dt="2023-01-04T01:37:53.034" v="100" actId="114"/>
          <ac:spMkLst>
            <pc:docMk/>
            <pc:sldMk cId="0" sldId="259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nfsof.2023.10732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websem.2022.10077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09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</a:t>
            </a:r>
            <a:r>
              <a:rPr lang="en-US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Ontologi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Sejarah </a:t>
            </a:r>
            <a:r>
              <a:rPr lang="en-US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254103"/>
            <a:ext cx="8520600" cy="104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Richie Christiansen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Senlia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- 2006473895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65273" y="4031675"/>
            <a:ext cx="791950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Sumber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Ide TA		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Nama Calon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Pembimbing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: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Adila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Alfa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Krisnadhi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S.Kom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., M.Sc.,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Ph.D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dan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da-DK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Iis Afriyanti, S.Kom., M.Sc.</a:t>
            </a:r>
            <a:endParaRPr lang="en-US" sz="1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Lab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Penelitian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	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IR/NLP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Rencana Kegiatan dan Waktu Pelaksanaan</a:t>
            </a:r>
            <a:b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A9FA0C-5F33-C8A9-7C0C-C5B04CF9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05483"/>
              </p:ext>
            </p:extLst>
          </p:nvPr>
        </p:nvGraphicFramePr>
        <p:xfrm>
          <a:off x="366013" y="1400964"/>
          <a:ext cx="8402274" cy="329751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879106">
                  <a:extLst>
                    <a:ext uri="{9D8B030D-6E8A-4147-A177-3AD203B41FA5}">
                      <a16:colId xmlns:a16="http://schemas.microsoft.com/office/drawing/2014/main" val="2256351474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181716187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913973866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489805662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89661492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837631345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87334760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237604295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489626463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735254432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49844727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274088480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001557276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317294408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533416657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043754148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10562421"/>
                    </a:ext>
                  </a:extLst>
                </a:gridCol>
              </a:tblGrid>
              <a:tr h="4704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en-ID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Februari</a:t>
                      </a:r>
                      <a:endParaRPr lang="en-ID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Maret</a:t>
                      </a:r>
                      <a:endParaRPr lang="en-ID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ID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</a:t>
                      </a:r>
                      <a:endParaRPr lang="en-ID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714475"/>
                  </a:ext>
                </a:extLst>
              </a:tr>
              <a:tr h="470414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W4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W4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W4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W4</a:t>
                      </a:r>
                      <a:endParaRPr lang="en-ID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249922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Eksplorasi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667112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Pengembangan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Ontologi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45353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Populasi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18509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Desain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925575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Pengembangan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804771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Evaluasi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04125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Penulisan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Laporan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Akhir</a:t>
                      </a:r>
                      <a:endParaRPr lang="en-ID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488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Daftar </a:t>
            </a:r>
            <a:r>
              <a:rPr lang="en-US" dirty="0" err="1"/>
              <a:t>Referensi</a:t>
            </a:r>
            <a:endParaRPr dirty="0"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Lu Wang,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Chenhan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Sun,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Chongyang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Zhang,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Weikun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Nie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Kaiyuan Huang,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Application of knowledge graph in software engineering field: A systematic literature review,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Information and Software Technology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/>
              </a:rPr>
              <a:t>https://doi.org/10.1016/j.infsof.2023.107327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Bernhard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Krabina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Knowledge Graph for the History of Vienna with Semantic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Web Semantics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https://doi.org/10.1016/j.websem.2022.100771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220900"/>
            <a:ext cx="8520600" cy="10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Lembar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Pengesahan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/NPM/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No.HP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/SKS yang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Richie Christiansen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Senlia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/2006473895/082175239925/138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Calon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Akhir I	: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Adila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Alfa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Krisnadhi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S.Kom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M.Sc.,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Calon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Akhir II	: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Afriyanti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S.Kom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M.Sc.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2F8CB4-0C9D-22DF-6F8D-D68A24E7C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05060"/>
              </p:ext>
            </p:extLst>
          </p:nvPr>
        </p:nvGraphicFramePr>
        <p:xfrm>
          <a:off x="311700" y="4279315"/>
          <a:ext cx="85206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1420657997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54497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14300" indent="0" algn="ctr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Adila Alfa Krisnadhi, </a:t>
                      </a:r>
                    </a:p>
                    <a:p>
                      <a:pPr marL="114300" indent="0" algn="ctr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S.Kom., M.Sc., Ph.D</a:t>
                      </a:r>
                      <a:endParaRPr lang="en-ID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Iis Afriyanti, S.Kom., M.Sc.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D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65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A80C-9FF7-BC42-7FDE-99625A84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0F12-734C-26F5-F8F6-68EEE1455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universitas – universitas.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Sejarah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juga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tercatat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lain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Belanda.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Tersebarnya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–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menimbulkan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Sejarah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kebenaran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konsistensi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Hal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memunculkan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tuntutan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4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BB71-386D-0930-33BE-50C54A68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(KG)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563B-1BA7-D03A-5480-F99A01CC8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(KG)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dipopulerkan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google pada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2012. KG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Keunggulan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KG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relational database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3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8200-7591-8841-A62A-06106178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Graph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38C2B-DE3B-4AF6-9FA8-89C7EF41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graph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engineering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 – 2022 (Lu Wang et all ., 2023).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Pendefinisian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mengaplikasikan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mutakhir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dataset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517FD-A64A-7FA8-8C89-25118057E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6" r="29764"/>
          <a:stretch/>
        </p:blipFill>
        <p:spPr>
          <a:xfrm>
            <a:off x="4795473" y="1242281"/>
            <a:ext cx="3768863" cy="29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BF3A-082B-7C9E-373A-3CD2A16E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856F-B9A5-0DA2-00A3-513C7AD9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970593" cy="34164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Salah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penerepan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graph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Sejarah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Vienna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Vienna. The Vienna History Wiki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terbesar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dunia. Wiki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juga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kerjasama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Bernhard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Krabina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40 %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45 %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artikel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disajikan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wiki sangat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52066-7EAE-B6B7-CCC2-2ED512B7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19" y="1420145"/>
            <a:ext cx="3641217" cy="23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2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Rumusan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Masalah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: 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Bagaimana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rancangan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ontologi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sesuai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merepresentasikan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sejarah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kolonialisme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Indonesia ?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menyajikan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?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Batasan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		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Pemecahan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9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Eksplorasi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difokuskan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Britnanica.com : article (html/xml)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html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Dbpedia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html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D7D8C-5F0F-DB73-35F1-D2D74C7E12CB}"/>
              </a:ext>
            </a:extLst>
          </p:cNvPr>
          <p:cNvSpPr txBox="1"/>
          <p:nvPr/>
        </p:nvSpPr>
        <p:spPr>
          <a:xfrm>
            <a:off x="4572000" y="1626003"/>
            <a:ext cx="30861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perlawanan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penjajah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456E-52DD-FB3C-F034-F7AED325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Pemecahan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BD2DC-3647-404D-9166-18350117E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 startAt="2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Pendefinisian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algn="just">
              <a:buFont typeface="+mj-lt"/>
              <a:buAutoNum type="arabicPeriod" startAt="2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: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disajikan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peristiwa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+mj-lt"/>
              <a:buAutoNum type="arabicPeriod" startAt="2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algn="just">
              <a:buFont typeface="+mj-lt"/>
              <a:buAutoNum type="arabicPeriod" startAt="2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usability testing</a:t>
            </a:r>
          </a:p>
          <a:p>
            <a:pPr algn="just">
              <a:buFont typeface="+mj-lt"/>
              <a:buAutoNum type="arabicPeriod"/>
            </a:pP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576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682</Words>
  <Application>Microsoft Office PowerPoint</Application>
  <PresentationFormat>On-screen Show (16:9)</PresentationFormat>
  <Paragraphs>88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Pengembangan Ontologi Sejarah Kolonialisme Indonesia</vt:lpstr>
      <vt:lpstr>Lembar Pengesahan</vt:lpstr>
      <vt:lpstr>Kondisi Data Saat Ini</vt:lpstr>
      <vt:lpstr>Knowledge Graph (KG)</vt:lpstr>
      <vt:lpstr>Penggunaan Knowledge Graph</vt:lpstr>
      <vt:lpstr>Use case</vt:lpstr>
      <vt:lpstr>Rumusan Masalah</vt:lpstr>
      <vt:lpstr>Metode Pemecahan Masalah</vt:lpstr>
      <vt:lpstr>Metode Pemecahan Masalah</vt:lpstr>
      <vt:lpstr>Rencana Kegiatan dan Waktu Pelaksanaan </vt:lpstr>
      <vt:lpstr>Daftar 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&lt;judul proposal&gt;</dc:title>
  <dc:creator>Indra Budi</dc:creator>
  <cp:lastModifiedBy>richie Ferdinand</cp:lastModifiedBy>
  <cp:revision>8</cp:revision>
  <dcterms:modified xsi:type="dcterms:W3CDTF">2024-01-22T10:52:27Z</dcterms:modified>
</cp:coreProperties>
</file>