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5"/>
  </p:notesMasterIdLst>
  <p:handoutMasterIdLst>
    <p:handoutMasterId r:id="rId16"/>
  </p:handoutMasterIdLst>
  <p:sldIdLst>
    <p:sldId id="260" r:id="rId2"/>
    <p:sldId id="273" r:id="rId3"/>
    <p:sldId id="277" r:id="rId4"/>
    <p:sldId id="263" r:id="rId5"/>
    <p:sldId id="269" r:id="rId6"/>
    <p:sldId id="270" r:id="rId7"/>
    <p:sldId id="271" r:id="rId8"/>
    <p:sldId id="276" r:id="rId9"/>
    <p:sldId id="272" r:id="rId10"/>
    <p:sldId id="275" r:id="rId11"/>
    <p:sldId id="278" r:id="rId12"/>
    <p:sldId id="274" r:id="rId13"/>
    <p:sldId id="268" r:id="rId14"/>
  </p:sldIdLst>
  <p:sldSz cx="14630400" cy="82296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19500"/>
    <a:srgbClr val="007836"/>
    <a:srgbClr val="BE0F34"/>
    <a:srgbClr val="820150"/>
    <a:srgbClr val="502D7F"/>
    <a:srgbClr val="00338E"/>
    <a:srgbClr val="0081AB"/>
    <a:srgbClr val="758F9D"/>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209C6-C8BE-9C41-B151-7CFA196E407A}" v="34" dt="2023-03-09T20:59:58.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19" autoAdjust="0"/>
    <p:restoredTop sz="84719"/>
  </p:normalViewPr>
  <p:slideViewPr>
    <p:cSldViewPr snapToGrid="0" snapToObjects="1">
      <p:cViewPr varScale="1">
        <p:scale>
          <a:sx n="70" d="100"/>
          <a:sy n="70" d="100"/>
        </p:scale>
        <p:origin x="898" y="48"/>
      </p:cViewPr>
      <p:guideLst/>
    </p:cSldViewPr>
  </p:slideViewPr>
  <p:notesTextViewPr>
    <p:cViewPr>
      <p:scale>
        <a:sx n="1" d="1"/>
        <a:sy n="1" d="1"/>
      </p:scale>
      <p:origin x="0" y="0"/>
    </p:cViewPr>
  </p:notesTextViewPr>
  <p:notesViewPr>
    <p:cSldViewPr snapToGrid="0" snapToObjects="1">
      <p:cViewPr varScale="1">
        <p:scale>
          <a:sx n="117" d="100"/>
          <a:sy n="117" d="100"/>
        </p:scale>
        <p:origin x="49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molka, Khadijah K" userId="665fb239-b786-470c-b2d4-59fcec07b996" providerId="ADAL" clId="{58F209C6-C8BE-9C41-B151-7CFA196E407A}"/>
    <pc:docChg chg="undo custSel addSld delSld modSld sldOrd">
      <pc:chgData name="Homolka, Khadijah K" userId="665fb239-b786-470c-b2d4-59fcec07b996" providerId="ADAL" clId="{58F209C6-C8BE-9C41-B151-7CFA196E407A}" dt="2023-03-09T21:00:50.488" v="1521" actId="1076"/>
      <pc:docMkLst>
        <pc:docMk/>
      </pc:docMkLst>
      <pc:sldChg chg="del">
        <pc:chgData name="Homolka, Khadijah K" userId="665fb239-b786-470c-b2d4-59fcec07b996" providerId="ADAL" clId="{58F209C6-C8BE-9C41-B151-7CFA196E407A}" dt="2023-03-09T19:58:34.427" v="0" actId="2696"/>
        <pc:sldMkLst>
          <pc:docMk/>
          <pc:sldMk cId="3169358349" sldId="261"/>
        </pc:sldMkLst>
      </pc:sldChg>
      <pc:sldChg chg="del">
        <pc:chgData name="Homolka, Khadijah K" userId="665fb239-b786-470c-b2d4-59fcec07b996" providerId="ADAL" clId="{58F209C6-C8BE-9C41-B151-7CFA196E407A}" dt="2023-03-09T20:02:23.649" v="144" actId="2696"/>
        <pc:sldMkLst>
          <pc:docMk/>
          <pc:sldMk cId="118940903" sldId="262"/>
        </pc:sldMkLst>
      </pc:sldChg>
      <pc:sldChg chg="modSp mod">
        <pc:chgData name="Homolka, Khadijah K" userId="665fb239-b786-470c-b2d4-59fcec07b996" providerId="ADAL" clId="{58F209C6-C8BE-9C41-B151-7CFA196E407A}" dt="2023-03-09T20:02:46.659" v="150" actId="20577"/>
        <pc:sldMkLst>
          <pc:docMk/>
          <pc:sldMk cId="3300410602" sldId="263"/>
        </pc:sldMkLst>
        <pc:spChg chg="mod">
          <ac:chgData name="Homolka, Khadijah K" userId="665fb239-b786-470c-b2d4-59fcec07b996" providerId="ADAL" clId="{58F209C6-C8BE-9C41-B151-7CFA196E407A}" dt="2023-03-09T20:02:46.659" v="150" actId="20577"/>
          <ac:spMkLst>
            <pc:docMk/>
            <pc:sldMk cId="3300410602" sldId="263"/>
            <ac:spMk id="4" creationId="{2DEBCC4A-09A3-46FA-94B8-812D5A6C188D}"/>
          </ac:spMkLst>
        </pc:spChg>
      </pc:sldChg>
      <pc:sldChg chg="del">
        <pc:chgData name="Homolka, Khadijah K" userId="665fb239-b786-470c-b2d4-59fcec07b996" providerId="ADAL" clId="{58F209C6-C8BE-9C41-B151-7CFA196E407A}" dt="2023-03-09T19:58:39.782" v="3" actId="2696"/>
        <pc:sldMkLst>
          <pc:docMk/>
          <pc:sldMk cId="1521876467" sldId="264"/>
        </pc:sldMkLst>
      </pc:sldChg>
      <pc:sldChg chg="del">
        <pc:chgData name="Homolka, Khadijah K" userId="665fb239-b786-470c-b2d4-59fcec07b996" providerId="ADAL" clId="{58F209C6-C8BE-9C41-B151-7CFA196E407A}" dt="2023-03-09T19:58:38.281" v="2" actId="2696"/>
        <pc:sldMkLst>
          <pc:docMk/>
          <pc:sldMk cId="1259776791" sldId="265"/>
        </pc:sldMkLst>
      </pc:sldChg>
      <pc:sldChg chg="del">
        <pc:chgData name="Homolka, Khadijah K" userId="665fb239-b786-470c-b2d4-59fcec07b996" providerId="ADAL" clId="{58F209C6-C8BE-9C41-B151-7CFA196E407A}" dt="2023-03-09T19:58:37.089" v="1" actId="2696"/>
        <pc:sldMkLst>
          <pc:docMk/>
          <pc:sldMk cId="2073985437" sldId="266"/>
        </pc:sldMkLst>
      </pc:sldChg>
      <pc:sldChg chg="del">
        <pc:chgData name="Homolka, Khadijah K" userId="665fb239-b786-470c-b2d4-59fcec07b996" providerId="ADAL" clId="{58F209C6-C8BE-9C41-B151-7CFA196E407A}" dt="2023-03-09T20:22:17.976" v="266" actId="2696"/>
        <pc:sldMkLst>
          <pc:docMk/>
          <pc:sldMk cId="820614444" sldId="267"/>
        </pc:sldMkLst>
      </pc:sldChg>
      <pc:sldChg chg="addSp modSp add mod">
        <pc:chgData name="Homolka, Khadijah K" userId="665fb239-b786-470c-b2d4-59fcec07b996" providerId="ADAL" clId="{58F209C6-C8BE-9C41-B151-7CFA196E407A}" dt="2023-03-09T20:02:04.496" v="141" actId="1076"/>
        <pc:sldMkLst>
          <pc:docMk/>
          <pc:sldMk cId="337521815" sldId="269"/>
        </pc:sldMkLst>
        <pc:spChg chg="mod">
          <ac:chgData name="Homolka, Khadijah K" userId="665fb239-b786-470c-b2d4-59fcec07b996" providerId="ADAL" clId="{58F209C6-C8BE-9C41-B151-7CFA196E407A}" dt="2023-03-09T19:59:25.171" v="46" actId="20577"/>
          <ac:spMkLst>
            <pc:docMk/>
            <pc:sldMk cId="337521815" sldId="269"/>
            <ac:spMk id="3" creationId="{6D50AF6E-CF6A-429E-A4B2-32D2D767B73B}"/>
          </ac:spMkLst>
        </pc:spChg>
        <pc:spChg chg="mod">
          <ac:chgData name="Homolka, Khadijah K" userId="665fb239-b786-470c-b2d4-59fcec07b996" providerId="ADAL" clId="{58F209C6-C8BE-9C41-B151-7CFA196E407A}" dt="2023-03-09T20:02:00.795" v="140" actId="14100"/>
          <ac:spMkLst>
            <pc:docMk/>
            <pc:sldMk cId="337521815" sldId="269"/>
            <ac:spMk id="4" creationId="{2DEBCC4A-09A3-46FA-94B8-812D5A6C188D}"/>
          </ac:spMkLst>
        </pc:spChg>
        <pc:picChg chg="add mod">
          <ac:chgData name="Homolka, Khadijah K" userId="665fb239-b786-470c-b2d4-59fcec07b996" providerId="ADAL" clId="{58F209C6-C8BE-9C41-B151-7CFA196E407A}" dt="2023-03-09T20:02:04.496" v="141" actId="1076"/>
          <ac:picMkLst>
            <pc:docMk/>
            <pc:sldMk cId="337521815" sldId="269"/>
            <ac:picMk id="1026" creationId="{42555BFB-2362-5B60-EF31-15710ED70090}"/>
          </ac:picMkLst>
        </pc:picChg>
      </pc:sldChg>
      <pc:sldChg chg="modSp add mod modNotesTx">
        <pc:chgData name="Homolka, Khadijah K" userId="665fb239-b786-470c-b2d4-59fcec07b996" providerId="ADAL" clId="{58F209C6-C8BE-9C41-B151-7CFA196E407A}" dt="2023-03-09T20:01:28.923" v="133" actId="404"/>
        <pc:sldMkLst>
          <pc:docMk/>
          <pc:sldMk cId="2207037880" sldId="270"/>
        </pc:sldMkLst>
        <pc:spChg chg="mod">
          <ac:chgData name="Homolka, Khadijah K" userId="665fb239-b786-470c-b2d4-59fcec07b996" providerId="ADAL" clId="{58F209C6-C8BE-9C41-B151-7CFA196E407A}" dt="2023-03-09T19:59:53.809" v="80" actId="20577"/>
          <ac:spMkLst>
            <pc:docMk/>
            <pc:sldMk cId="2207037880" sldId="270"/>
            <ac:spMk id="3" creationId="{6D50AF6E-CF6A-429E-A4B2-32D2D767B73B}"/>
          </ac:spMkLst>
        </pc:spChg>
        <pc:spChg chg="mod">
          <ac:chgData name="Homolka, Khadijah K" userId="665fb239-b786-470c-b2d4-59fcec07b996" providerId="ADAL" clId="{58F209C6-C8BE-9C41-B151-7CFA196E407A}" dt="2023-03-09T20:01:28.923" v="133" actId="404"/>
          <ac:spMkLst>
            <pc:docMk/>
            <pc:sldMk cId="2207037880" sldId="270"/>
            <ac:spMk id="4" creationId="{2DEBCC4A-09A3-46FA-94B8-812D5A6C188D}"/>
          </ac:spMkLst>
        </pc:spChg>
      </pc:sldChg>
      <pc:sldChg chg="addSp modSp add mod">
        <pc:chgData name="Homolka, Khadijah K" userId="665fb239-b786-470c-b2d4-59fcec07b996" providerId="ADAL" clId="{58F209C6-C8BE-9C41-B151-7CFA196E407A}" dt="2023-03-09T21:00:50.488" v="1521" actId="1076"/>
        <pc:sldMkLst>
          <pc:docMk/>
          <pc:sldMk cId="265222375" sldId="271"/>
        </pc:sldMkLst>
        <pc:spChg chg="mod">
          <ac:chgData name="Homolka, Khadijah K" userId="665fb239-b786-470c-b2d4-59fcec07b996" providerId="ADAL" clId="{58F209C6-C8BE-9C41-B151-7CFA196E407A}" dt="2023-03-09T20:00:36.326" v="121" actId="20577"/>
          <ac:spMkLst>
            <pc:docMk/>
            <pc:sldMk cId="265222375" sldId="271"/>
            <ac:spMk id="3" creationId="{6D50AF6E-CF6A-429E-A4B2-32D2D767B73B}"/>
          </ac:spMkLst>
        </pc:spChg>
        <pc:spChg chg="mod">
          <ac:chgData name="Homolka, Khadijah K" userId="665fb239-b786-470c-b2d4-59fcec07b996" providerId="ADAL" clId="{58F209C6-C8BE-9C41-B151-7CFA196E407A}" dt="2023-03-09T20:59:42.155" v="1431" actId="14100"/>
          <ac:spMkLst>
            <pc:docMk/>
            <pc:sldMk cId="265222375" sldId="271"/>
            <ac:spMk id="4" creationId="{2DEBCC4A-09A3-46FA-94B8-812D5A6C188D}"/>
          </ac:spMkLst>
        </pc:spChg>
        <pc:spChg chg="add mod">
          <ac:chgData name="Homolka, Khadijah K" userId="665fb239-b786-470c-b2d4-59fcec07b996" providerId="ADAL" clId="{58F209C6-C8BE-9C41-B151-7CFA196E407A}" dt="2023-03-09T21:00:50.488" v="1521" actId="1076"/>
          <ac:spMkLst>
            <pc:docMk/>
            <pc:sldMk cId="265222375" sldId="271"/>
            <ac:spMk id="5" creationId="{E59D062D-4695-065F-FFE5-32553E3B83E9}"/>
          </ac:spMkLst>
        </pc:spChg>
        <pc:picChg chg="add mod">
          <ac:chgData name="Homolka, Khadijah K" userId="665fb239-b786-470c-b2d4-59fcec07b996" providerId="ADAL" clId="{58F209C6-C8BE-9C41-B151-7CFA196E407A}" dt="2023-03-09T20:59:49.373" v="1433" actId="1076"/>
          <ac:picMkLst>
            <pc:docMk/>
            <pc:sldMk cId="265222375" sldId="271"/>
            <ac:picMk id="3074" creationId="{AEA987B4-91BD-E186-7CE1-1B975E646D91}"/>
          </ac:picMkLst>
        </pc:picChg>
      </pc:sldChg>
      <pc:sldChg chg="modSp add mod">
        <pc:chgData name="Homolka, Khadijah K" userId="665fb239-b786-470c-b2d4-59fcec07b996" providerId="ADAL" clId="{58F209C6-C8BE-9C41-B151-7CFA196E407A}" dt="2023-03-09T20:58:43.456" v="1426" actId="207"/>
        <pc:sldMkLst>
          <pc:docMk/>
          <pc:sldMk cId="2797136690" sldId="272"/>
        </pc:sldMkLst>
        <pc:spChg chg="mod">
          <ac:chgData name="Homolka, Khadijah K" userId="665fb239-b786-470c-b2d4-59fcec07b996" providerId="ADAL" clId="{58F209C6-C8BE-9C41-B151-7CFA196E407A}" dt="2023-03-09T20:38:56.205" v="637" actId="20577"/>
          <ac:spMkLst>
            <pc:docMk/>
            <pc:sldMk cId="2797136690" sldId="272"/>
            <ac:spMk id="3" creationId="{6D50AF6E-CF6A-429E-A4B2-32D2D767B73B}"/>
          </ac:spMkLst>
        </pc:spChg>
        <pc:spChg chg="mod">
          <ac:chgData name="Homolka, Khadijah K" userId="665fb239-b786-470c-b2d4-59fcec07b996" providerId="ADAL" clId="{58F209C6-C8BE-9C41-B151-7CFA196E407A}" dt="2023-03-09T20:58:43.456" v="1426" actId="207"/>
          <ac:spMkLst>
            <pc:docMk/>
            <pc:sldMk cId="2797136690" sldId="272"/>
            <ac:spMk id="4" creationId="{2DEBCC4A-09A3-46FA-94B8-812D5A6C188D}"/>
          </ac:spMkLst>
        </pc:spChg>
      </pc:sldChg>
      <pc:sldChg chg="modSp new mod ord">
        <pc:chgData name="Homolka, Khadijah K" userId="665fb239-b786-470c-b2d4-59fcec07b996" providerId="ADAL" clId="{58F209C6-C8BE-9C41-B151-7CFA196E407A}" dt="2023-03-09T20:16:58.559" v="165" actId="20577"/>
        <pc:sldMkLst>
          <pc:docMk/>
          <pc:sldMk cId="1571930120" sldId="273"/>
        </pc:sldMkLst>
        <pc:spChg chg="mod">
          <ac:chgData name="Homolka, Khadijah K" userId="665fb239-b786-470c-b2d4-59fcec07b996" providerId="ADAL" clId="{58F209C6-C8BE-9C41-B151-7CFA196E407A}" dt="2023-03-09T20:03:58.523" v="160" actId="20577"/>
          <ac:spMkLst>
            <pc:docMk/>
            <pc:sldMk cId="1571930120" sldId="273"/>
            <ac:spMk id="3" creationId="{AFB1A097-CA73-7C3D-9C6D-E1241B74073F}"/>
          </ac:spMkLst>
        </pc:spChg>
        <pc:spChg chg="mod">
          <ac:chgData name="Homolka, Khadijah K" userId="665fb239-b786-470c-b2d4-59fcec07b996" providerId="ADAL" clId="{58F209C6-C8BE-9C41-B151-7CFA196E407A}" dt="2023-03-09T20:16:58.559" v="165" actId="20577"/>
          <ac:spMkLst>
            <pc:docMk/>
            <pc:sldMk cId="1571930120" sldId="273"/>
            <ac:spMk id="4" creationId="{1242B459-2195-693F-2692-E1AA16ADDDCB}"/>
          </ac:spMkLst>
        </pc:spChg>
      </pc:sldChg>
      <pc:sldChg chg="modSp new mod">
        <pc:chgData name="Homolka, Khadijah K" userId="665fb239-b786-470c-b2d4-59fcec07b996" providerId="ADAL" clId="{58F209C6-C8BE-9C41-B151-7CFA196E407A}" dt="2023-03-09T20:36:54.102" v="565" actId="20577"/>
        <pc:sldMkLst>
          <pc:docMk/>
          <pc:sldMk cId="560933114" sldId="274"/>
        </pc:sldMkLst>
        <pc:spChg chg="mod">
          <ac:chgData name="Homolka, Khadijah K" userId="665fb239-b786-470c-b2d4-59fcec07b996" providerId="ADAL" clId="{58F209C6-C8BE-9C41-B151-7CFA196E407A}" dt="2023-03-09T20:22:28.637" v="276" actId="20577"/>
          <ac:spMkLst>
            <pc:docMk/>
            <pc:sldMk cId="560933114" sldId="274"/>
            <ac:spMk id="3" creationId="{57749605-1296-838C-9E7E-E817F2E31EB4}"/>
          </ac:spMkLst>
        </pc:spChg>
        <pc:spChg chg="mod">
          <ac:chgData name="Homolka, Khadijah K" userId="665fb239-b786-470c-b2d4-59fcec07b996" providerId="ADAL" clId="{58F209C6-C8BE-9C41-B151-7CFA196E407A}" dt="2023-03-09T20:36:54.102" v="565" actId="20577"/>
          <ac:spMkLst>
            <pc:docMk/>
            <pc:sldMk cId="560933114" sldId="274"/>
            <ac:spMk id="4" creationId="{86222368-E367-DF29-C8AF-8856F303D6C7}"/>
          </ac:spMkLst>
        </pc:spChg>
      </pc:sldChg>
      <pc:sldChg chg="new del">
        <pc:chgData name="Homolka, Khadijah K" userId="665fb239-b786-470c-b2d4-59fcec07b996" providerId="ADAL" clId="{58F209C6-C8BE-9C41-B151-7CFA196E407A}" dt="2023-03-09T20:22:16.899" v="265" actId="2696"/>
        <pc:sldMkLst>
          <pc:docMk/>
          <pc:sldMk cId="3279687333" sldId="274"/>
        </pc:sldMkLst>
      </pc:sldChg>
      <pc:sldChg chg="addSp delSp modSp new mod ord modNotesTx">
        <pc:chgData name="Homolka, Khadijah K" userId="665fb239-b786-470c-b2d4-59fcec07b996" providerId="ADAL" clId="{58F209C6-C8BE-9C41-B151-7CFA196E407A}" dt="2023-03-09T20:29:29.434" v="511" actId="20577"/>
        <pc:sldMkLst>
          <pc:docMk/>
          <pc:sldMk cId="411292998" sldId="275"/>
        </pc:sldMkLst>
        <pc:spChg chg="mod">
          <ac:chgData name="Homolka, Khadijah K" userId="665fb239-b786-470c-b2d4-59fcec07b996" providerId="ADAL" clId="{58F209C6-C8BE-9C41-B151-7CFA196E407A}" dt="2023-03-09T20:29:01.371" v="506" actId="20577"/>
          <ac:spMkLst>
            <pc:docMk/>
            <pc:sldMk cId="411292998" sldId="275"/>
            <ac:spMk id="3" creationId="{293C545E-A700-1688-6C37-B8FEFE0AF353}"/>
          </ac:spMkLst>
        </pc:spChg>
        <pc:spChg chg="del">
          <ac:chgData name="Homolka, Khadijah K" userId="665fb239-b786-470c-b2d4-59fcec07b996" providerId="ADAL" clId="{58F209C6-C8BE-9C41-B151-7CFA196E407A}" dt="2023-03-09T20:28:10.867" v="442" actId="478"/>
          <ac:spMkLst>
            <pc:docMk/>
            <pc:sldMk cId="411292998" sldId="275"/>
            <ac:spMk id="4" creationId="{825A5ECA-C05A-299E-6FD5-03A06F611A36}"/>
          </ac:spMkLst>
        </pc:spChg>
        <pc:picChg chg="add mod">
          <ac:chgData name="Homolka, Khadijah K" userId="665fb239-b786-470c-b2d4-59fcec07b996" providerId="ADAL" clId="{58F209C6-C8BE-9C41-B151-7CFA196E407A}" dt="2023-03-09T20:29:14.359" v="509" actId="1076"/>
          <ac:picMkLst>
            <pc:docMk/>
            <pc:sldMk cId="411292998" sldId="275"/>
            <ac:picMk id="2050" creationId="{D11DFEFD-F42D-854A-CCFE-5E0E1F99448F}"/>
          </ac:picMkLst>
        </pc:picChg>
      </pc:sldChg>
      <pc:sldChg chg="addSp delSp modSp new mod">
        <pc:chgData name="Homolka, Khadijah K" userId="665fb239-b786-470c-b2d4-59fcec07b996" providerId="ADAL" clId="{58F209C6-C8BE-9C41-B151-7CFA196E407A}" dt="2023-03-09T20:45:24.590" v="744" actId="1076"/>
        <pc:sldMkLst>
          <pc:docMk/>
          <pc:sldMk cId="1576764252" sldId="276"/>
        </pc:sldMkLst>
        <pc:spChg chg="del mod">
          <ac:chgData name="Homolka, Khadijah K" userId="665fb239-b786-470c-b2d4-59fcec07b996" providerId="ADAL" clId="{58F209C6-C8BE-9C41-B151-7CFA196E407A}" dt="2023-03-09T20:45:13.370" v="741" actId="478"/>
          <ac:spMkLst>
            <pc:docMk/>
            <pc:sldMk cId="1576764252" sldId="276"/>
            <ac:spMk id="3" creationId="{2628A4A8-47D8-1015-E1D6-DDA2C07A4420}"/>
          </ac:spMkLst>
        </pc:spChg>
        <pc:spChg chg="mod">
          <ac:chgData name="Homolka, Khadijah K" userId="665fb239-b786-470c-b2d4-59fcec07b996" providerId="ADAL" clId="{58F209C6-C8BE-9C41-B151-7CFA196E407A}" dt="2023-03-09T20:45:24.590" v="744" actId="1076"/>
          <ac:spMkLst>
            <pc:docMk/>
            <pc:sldMk cId="1576764252" sldId="276"/>
            <ac:spMk id="4" creationId="{16F82ACF-6EF1-08E7-3FFB-CED0BAF0955F}"/>
          </ac:spMkLst>
        </pc:spChg>
        <pc:picChg chg="add del mod">
          <ac:chgData name="Homolka, Khadijah K" userId="665fb239-b786-470c-b2d4-59fcec07b996" providerId="ADAL" clId="{58F209C6-C8BE-9C41-B151-7CFA196E407A}" dt="2023-03-09T20:40:35.093" v="647" actId="478"/>
          <ac:picMkLst>
            <pc:docMk/>
            <pc:sldMk cId="1576764252" sldId="276"/>
            <ac:picMk id="5" creationId="{1DF804F5-8C33-15C7-576D-06F5170B6BB2}"/>
          </ac:picMkLst>
        </pc:picChg>
        <pc:picChg chg="add del mod">
          <ac:chgData name="Homolka, Khadijah K" userId="665fb239-b786-470c-b2d4-59fcec07b996" providerId="ADAL" clId="{58F209C6-C8BE-9C41-B151-7CFA196E407A}" dt="2023-03-09T20:40:33.586" v="646" actId="478"/>
          <ac:picMkLst>
            <pc:docMk/>
            <pc:sldMk cId="1576764252" sldId="276"/>
            <ac:picMk id="6" creationId="{D8A6DFCE-EBE8-86EE-B019-E288FC6CDE75}"/>
          </ac:picMkLst>
        </pc:picChg>
        <pc:picChg chg="add del mod">
          <ac:chgData name="Homolka, Khadijah K" userId="665fb239-b786-470c-b2d4-59fcec07b996" providerId="ADAL" clId="{58F209C6-C8BE-9C41-B151-7CFA196E407A}" dt="2023-03-09T20:42:53.197" v="655" actId="478"/>
          <ac:picMkLst>
            <pc:docMk/>
            <pc:sldMk cId="1576764252" sldId="276"/>
            <ac:picMk id="7" creationId="{DC0F2804-6892-43AC-8A93-CBE1457ECA56}"/>
          </ac:picMkLst>
        </pc:picChg>
        <pc:picChg chg="add mod">
          <ac:chgData name="Homolka, Khadijah K" userId="665fb239-b786-470c-b2d4-59fcec07b996" providerId="ADAL" clId="{58F209C6-C8BE-9C41-B151-7CFA196E407A}" dt="2023-03-09T20:45:19.372" v="742" actId="1076"/>
          <ac:picMkLst>
            <pc:docMk/>
            <pc:sldMk cId="1576764252" sldId="276"/>
            <ac:picMk id="8" creationId="{6F970B9E-7359-A253-762B-C095A541D27B}"/>
          </ac:picMkLst>
        </pc:picChg>
      </pc:sldChg>
    </pc:docChg>
  </pc:docChgLst>
  <pc:docChgLst>
    <pc:chgData name="Guerrero, Francisco J" userId="6932753a-0454-4599-8934-90d573510db2" providerId="ADAL" clId="{ED31DF1B-670C-4648-8B4D-B5F6F9DC25C8}"/>
    <pc:docChg chg="custSel addSld delSld modSld">
      <pc:chgData name="Guerrero, Francisco J" userId="6932753a-0454-4599-8934-90d573510db2" providerId="ADAL" clId="{ED31DF1B-670C-4648-8B4D-B5F6F9DC25C8}" dt="2023-03-09T22:06:18.392" v="201"/>
      <pc:docMkLst>
        <pc:docMk/>
      </pc:docMkLst>
      <pc:sldChg chg="modSp mod">
        <pc:chgData name="Guerrero, Francisco J" userId="6932753a-0454-4599-8934-90d573510db2" providerId="ADAL" clId="{ED31DF1B-670C-4648-8B4D-B5F6F9DC25C8}" dt="2023-03-09T21:58:13.712" v="13" actId="14100"/>
        <pc:sldMkLst>
          <pc:docMk/>
          <pc:sldMk cId="1576764252" sldId="276"/>
        </pc:sldMkLst>
        <pc:picChg chg="mod">
          <ac:chgData name="Guerrero, Francisco J" userId="6932753a-0454-4599-8934-90d573510db2" providerId="ADAL" clId="{ED31DF1B-670C-4648-8B4D-B5F6F9DC25C8}" dt="2023-03-09T21:58:13.712" v="13" actId="14100"/>
          <ac:picMkLst>
            <pc:docMk/>
            <pc:sldMk cId="1576764252" sldId="276"/>
            <ac:picMk id="8" creationId="{6F970B9E-7359-A253-762B-C095A541D27B}"/>
          </ac:picMkLst>
        </pc:picChg>
      </pc:sldChg>
      <pc:sldChg chg="new del">
        <pc:chgData name="Guerrero, Francisco J" userId="6932753a-0454-4599-8934-90d573510db2" providerId="ADAL" clId="{ED31DF1B-670C-4648-8B4D-B5F6F9DC25C8}" dt="2023-03-09T21:51:38.436" v="1" actId="47"/>
        <pc:sldMkLst>
          <pc:docMk/>
          <pc:sldMk cId="391423358" sldId="277"/>
        </pc:sldMkLst>
      </pc:sldChg>
      <pc:sldChg chg="modSp add mod">
        <pc:chgData name="Guerrero, Francisco J" userId="6932753a-0454-4599-8934-90d573510db2" providerId="ADAL" clId="{ED31DF1B-670C-4648-8B4D-B5F6F9DC25C8}" dt="2023-03-09T21:52:27.261" v="11" actId="20577"/>
        <pc:sldMkLst>
          <pc:docMk/>
          <pc:sldMk cId="448385954" sldId="277"/>
        </pc:sldMkLst>
        <pc:spChg chg="mod">
          <ac:chgData name="Guerrero, Francisco J" userId="6932753a-0454-4599-8934-90d573510db2" providerId="ADAL" clId="{ED31DF1B-670C-4648-8B4D-B5F6F9DC25C8}" dt="2023-03-09T21:52:27.261" v="11" actId="20577"/>
          <ac:spMkLst>
            <pc:docMk/>
            <pc:sldMk cId="448385954" sldId="277"/>
            <ac:spMk id="4" creationId="{1242B459-2195-693F-2692-E1AA16ADDDCB}"/>
          </ac:spMkLst>
        </pc:spChg>
      </pc:sldChg>
      <pc:sldChg chg="modSp new mod">
        <pc:chgData name="Guerrero, Francisco J" userId="6932753a-0454-4599-8934-90d573510db2" providerId="ADAL" clId="{ED31DF1B-670C-4648-8B4D-B5F6F9DC25C8}" dt="2023-03-09T22:06:18.392" v="201"/>
        <pc:sldMkLst>
          <pc:docMk/>
          <pc:sldMk cId="3408103748" sldId="278"/>
        </pc:sldMkLst>
        <pc:spChg chg="mod">
          <ac:chgData name="Guerrero, Francisco J" userId="6932753a-0454-4599-8934-90d573510db2" providerId="ADAL" clId="{ED31DF1B-670C-4648-8B4D-B5F6F9DC25C8}" dt="2023-03-09T22:04:36.812" v="67" actId="20577"/>
          <ac:spMkLst>
            <pc:docMk/>
            <pc:sldMk cId="3408103748" sldId="278"/>
            <ac:spMk id="3" creationId="{25869D4E-9FA5-7838-EAD0-1F72C0690126}"/>
          </ac:spMkLst>
        </pc:spChg>
        <pc:spChg chg="mod">
          <ac:chgData name="Guerrero, Francisco J" userId="6932753a-0454-4599-8934-90d573510db2" providerId="ADAL" clId="{ED31DF1B-670C-4648-8B4D-B5F6F9DC25C8}" dt="2023-03-09T22:06:18.392" v="201"/>
          <ac:spMkLst>
            <pc:docMk/>
            <pc:sldMk cId="3408103748" sldId="278"/>
            <ac:spMk id="4" creationId="{69617CC9-67C3-1686-E6EA-84DBAFD1A8E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A69A9C-1087-184F-8370-423E175D9D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9090E3D-F5E5-0D40-B323-A25B85CF9E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6E50B8-2EF8-564F-AE86-D84E6C503530}" type="datetimeFigureOut">
              <a:rPr lang="en-US" smtClean="0"/>
              <a:t>3/9/2023</a:t>
            </a:fld>
            <a:endParaRPr lang="en-US"/>
          </a:p>
        </p:txBody>
      </p:sp>
      <p:sp>
        <p:nvSpPr>
          <p:cNvPr id="4" name="Footer Placeholder 3">
            <a:extLst>
              <a:ext uri="{FF2B5EF4-FFF2-40B4-BE49-F238E27FC236}">
                <a16:creationId xmlns:a16="http://schemas.microsoft.com/office/drawing/2014/main" id="{64E3AA97-2F38-5340-B685-1E0EA3E358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B732F3-25A6-284F-A24C-5FD21AE6BE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078BA3-E235-9946-9A4D-07E907F688D0}" type="slidenum">
              <a:rPr lang="en-US" smtClean="0"/>
              <a:t>‹#›</a:t>
            </a:fld>
            <a:endParaRPr lang="en-US"/>
          </a:p>
        </p:txBody>
      </p:sp>
    </p:spTree>
    <p:extLst>
      <p:ext uri="{BB962C8B-B14F-4D97-AF65-F5344CB8AC3E}">
        <p14:creationId xmlns:p14="http://schemas.microsoft.com/office/powerpoint/2010/main" val="4194000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C8D20-1945-7145-91A2-3D134BDA25E2}"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104DB-87CA-D64F-AB86-DB2520DDF5D7}" type="slidenum">
              <a:rPr lang="en-US" smtClean="0"/>
              <a:t>‹#›</a:t>
            </a:fld>
            <a:endParaRPr lang="en-US"/>
          </a:p>
        </p:txBody>
      </p:sp>
    </p:spTree>
    <p:extLst>
      <p:ext uri="{BB962C8B-B14F-4D97-AF65-F5344CB8AC3E}">
        <p14:creationId xmlns:p14="http://schemas.microsoft.com/office/powerpoint/2010/main" val="36140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1</a:t>
            </a:fld>
            <a:endParaRPr lang="en-US"/>
          </a:p>
        </p:txBody>
      </p:sp>
    </p:spTree>
    <p:extLst>
      <p:ext uri="{BB962C8B-B14F-4D97-AF65-F5344CB8AC3E}">
        <p14:creationId xmlns:p14="http://schemas.microsoft.com/office/powerpoint/2010/main" val="3941861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Sporadic attendance or missing school can because of a laundry list of issues: homelessness, incarcerated caregivers, domestic violence, lack of transportation, needing to care for younger siblings or grandparents. All systemic issues of poverty that are common across many reservations because of colonialism </a:t>
            </a:r>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6</a:t>
            </a:fld>
            <a:endParaRPr lang="en-US"/>
          </a:p>
        </p:txBody>
      </p:sp>
    </p:spTree>
    <p:extLst>
      <p:ext uri="{BB962C8B-B14F-4D97-AF65-F5344CB8AC3E}">
        <p14:creationId xmlns:p14="http://schemas.microsoft.com/office/powerpoint/2010/main" val="395994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104DB-87CA-D64F-AB86-DB2520DDF5D7}" type="slidenum">
              <a:rPr lang="en-US" smtClean="0"/>
              <a:t>9</a:t>
            </a:fld>
            <a:endParaRPr lang="en-US"/>
          </a:p>
        </p:txBody>
      </p:sp>
    </p:spTree>
    <p:extLst>
      <p:ext uri="{BB962C8B-B14F-4D97-AF65-F5344CB8AC3E}">
        <p14:creationId xmlns:p14="http://schemas.microsoft.com/office/powerpoint/2010/main" val="3174812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heritage.edu</a:t>
            </a:r>
            <a:r>
              <a:rPr lang="en-US" dirty="0"/>
              <a:t>/the-science-of-tradition/ </a:t>
            </a:r>
          </a:p>
        </p:txBody>
      </p:sp>
      <p:sp>
        <p:nvSpPr>
          <p:cNvPr id="4" name="Slide Number Placeholder 3"/>
          <p:cNvSpPr>
            <a:spLocks noGrp="1"/>
          </p:cNvSpPr>
          <p:nvPr>
            <p:ph type="sldNum" sz="quarter" idx="5"/>
          </p:nvPr>
        </p:nvSpPr>
        <p:spPr/>
        <p:txBody>
          <a:bodyPr/>
          <a:lstStyle/>
          <a:p>
            <a:fld id="{710104DB-87CA-D64F-AB86-DB2520DDF5D7}" type="slidenum">
              <a:rPr lang="en-US" smtClean="0"/>
              <a:t>10</a:t>
            </a:fld>
            <a:endParaRPr lang="en-US"/>
          </a:p>
        </p:txBody>
      </p:sp>
    </p:spTree>
    <p:extLst>
      <p:ext uri="{BB962C8B-B14F-4D97-AF65-F5344CB8AC3E}">
        <p14:creationId xmlns:p14="http://schemas.microsoft.com/office/powerpoint/2010/main" val="908405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Plain_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36B83B-A5E4-524E-96A9-DFC12D58F12A}"/>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21DF1AC-1D08-B945-A034-B740A35902F9}"/>
              </a:ext>
            </a:extLst>
          </p:cNvPr>
          <p:cNvSpPr txBox="1"/>
          <p:nvPr userDrawn="1"/>
        </p:nvSpPr>
        <p:spPr>
          <a:xfrm>
            <a:off x="1371600" y="7543800"/>
            <a:ext cx="3657600" cy="228600"/>
          </a:xfrm>
          <a:prstGeom prst="rect">
            <a:avLst/>
          </a:prstGeom>
          <a:noFill/>
        </p:spPr>
        <p:txBody>
          <a:bodyPr wrap="square" lIns="0" tIns="0" rIns="0" bIns="0" rtlCol="0" anchor="t" anchorCtr="0">
            <a:noAutofit/>
          </a:bodyPr>
          <a:lstStyle/>
          <a:p>
            <a:pPr>
              <a:spcAft>
                <a:spcPts val="600"/>
              </a:spcAft>
            </a:pPr>
            <a:r>
              <a:rPr lang="en-US" sz="800" dirty="0">
                <a:solidFill>
                  <a:srgbClr val="616265">
                    <a:alpha val="75000"/>
                  </a:srgbClr>
                </a:solidFill>
                <a:latin typeface="Arial" panose="020B0604020202020204" pitchFamily="34" charset="0"/>
                <a:cs typeface="Arial" panose="020B0604020202020204" pitchFamily="34" charset="0"/>
              </a:rPr>
              <a:t>PNNL is operated by Battelle for the U.S. Department of Energy</a:t>
            </a:r>
          </a:p>
        </p:txBody>
      </p:sp>
      <p:sp>
        <p:nvSpPr>
          <p:cNvPr id="2" name="Title 1"/>
          <p:cNvSpPr>
            <a:spLocks noGrp="1"/>
          </p:cNvSpPr>
          <p:nvPr>
            <p:ph type="ctrTitle"/>
          </p:nvPr>
        </p:nvSpPr>
        <p:spPr>
          <a:xfrm>
            <a:off x="1371600" y="2743200"/>
            <a:ext cx="4572000" cy="1828800"/>
          </a:xfrm>
          <a:prstGeom prst="rect">
            <a:avLst/>
          </a:prstGeom>
        </p:spPr>
        <p:txBody>
          <a:bodyPr lIns="0" tIns="0" rIns="0" bIns="0" anchor="b">
            <a:noAutofit/>
          </a:bodyPr>
          <a:lstStyle>
            <a:lvl1pPr algn="r">
              <a:defRPr sz="4800" b="1">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0" name="Text Placeholder 19">
            <a:extLst>
              <a:ext uri="{FF2B5EF4-FFF2-40B4-BE49-F238E27FC236}">
                <a16:creationId xmlns:a16="http://schemas.microsoft.com/office/drawing/2014/main" id="{3061D5F4-8719-384B-945C-9A27060F99A0}"/>
              </a:ext>
            </a:extLst>
          </p:cNvPr>
          <p:cNvSpPr>
            <a:spLocks noGrp="1"/>
          </p:cNvSpPr>
          <p:nvPr>
            <p:ph type="body" sz="quarter" idx="10" hasCustomPrompt="1"/>
          </p:nvPr>
        </p:nvSpPr>
        <p:spPr>
          <a:xfrm>
            <a:off x="1370529" y="5669280"/>
            <a:ext cx="4572000" cy="274320"/>
          </a:xfrm>
          <a:prstGeom prst="rect">
            <a:avLst/>
          </a:prstGeom>
        </p:spPr>
        <p:txBody>
          <a:bodyPr wrap="none" lIns="0" tIns="0" rIns="0" bIns="0">
            <a:noAutofit/>
          </a:bodyPr>
          <a:lstStyle>
            <a:lvl1pPr marL="0" indent="0" algn="r">
              <a:buNone/>
              <a:defRPr sz="1800" b="1">
                <a:solidFill>
                  <a:srgbClr val="000000"/>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name</a:t>
            </a:r>
          </a:p>
        </p:txBody>
      </p:sp>
      <p:sp>
        <p:nvSpPr>
          <p:cNvPr id="21" name="Text Placeholder 19">
            <a:extLst>
              <a:ext uri="{FF2B5EF4-FFF2-40B4-BE49-F238E27FC236}">
                <a16:creationId xmlns:a16="http://schemas.microsoft.com/office/drawing/2014/main" id="{3E2D432E-6648-6643-9C6E-38B1EFF5EE31}"/>
              </a:ext>
            </a:extLst>
          </p:cNvPr>
          <p:cNvSpPr>
            <a:spLocks noGrp="1"/>
          </p:cNvSpPr>
          <p:nvPr>
            <p:ph type="body" sz="quarter" idx="11" hasCustomPrompt="1"/>
          </p:nvPr>
        </p:nvSpPr>
        <p:spPr>
          <a:xfrm>
            <a:off x="1371600" y="5983356"/>
            <a:ext cx="4572000" cy="274320"/>
          </a:xfrm>
          <a:prstGeom prst="rect">
            <a:avLst/>
          </a:prstGeom>
        </p:spPr>
        <p:txBody>
          <a:bodyPr wrap="none" lIns="0" tIns="0" rIns="0" bIns="0">
            <a:noAutofit/>
          </a:bodyPr>
          <a:lstStyle>
            <a:lvl1pPr marL="0" indent="0" algn="r">
              <a:buNone/>
              <a:defRPr sz="1600">
                <a:solidFill>
                  <a:srgbClr val="616265"/>
                </a:solidFill>
                <a:latin typeface="Arial" panose="020B0604020202020204" pitchFamily="34" charset="0"/>
                <a:cs typeface="Arial" panose="020B0604020202020204" pitchFamily="34"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dirty="0"/>
              <a:t>Click to add presenter’s title</a:t>
            </a:r>
          </a:p>
        </p:txBody>
      </p:sp>
      <p:sp>
        <p:nvSpPr>
          <p:cNvPr id="6" name="TextBox 5">
            <a:extLst>
              <a:ext uri="{FF2B5EF4-FFF2-40B4-BE49-F238E27FC236}">
                <a16:creationId xmlns:a16="http://schemas.microsoft.com/office/drawing/2014/main" id="{8915389B-4BB4-1644-9B7E-35A85D0C1E3B}"/>
              </a:ext>
            </a:extLst>
          </p:cNvPr>
          <p:cNvSpPr txBox="1"/>
          <p:nvPr userDrawn="1"/>
        </p:nvSpPr>
        <p:spPr>
          <a:xfrm>
            <a:off x="3710609" y="-1245704"/>
            <a:ext cx="184731" cy="424732"/>
          </a:xfrm>
          <a:prstGeom prst="rect">
            <a:avLst/>
          </a:prstGeom>
          <a:noFill/>
        </p:spPr>
        <p:txBody>
          <a:bodyPr wrap="none" rtlCol="0">
            <a:spAutoFit/>
          </a:bodyPr>
          <a:lstStyle/>
          <a:p>
            <a:endParaRPr lang="en-US"/>
          </a:p>
        </p:txBody>
      </p:sp>
      <p:pic>
        <p:nvPicPr>
          <p:cNvPr id="12" name="Picture 11">
            <a:extLst>
              <a:ext uri="{FF2B5EF4-FFF2-40B4-BE49-F238E27FC236}">
                <a16:creationId xmlns:a16="http://schemas.microsoft.com/office/drawing/2014/main" id="{45A7D3E1-BCC3-C843-81A0-EA4EDFB44528}"/>
              </a:ext>
            </a:extLst>
          </p:cNvPr>
          <p:cNvPicPr>
            <a:picLocks noChangeAspect="1"/>
          </p:cNvPicPr>
          <p:nvPr userDrawn="1"/>
        </p:nvPicPr>
        <p:blipFill>
          <a:blip r:embed="rId2"/>
          <a:stretch>
            <a:fillRect/>
          </a:stretch>
        </p:blipFill>
        <p:spPr>
          <a:xfrm>
            <a:off x="1371600" y="237744"/>
            <a:ext cx="1280160" cy="1249224"/>
          </a:xfrm>
          <a:prstGeom prst="rect">
            <a:avLst/>
          </a:prstGeom>
        </p:spPr>
      </p:pic>
      <p:pic>
        <p:nvPicPr>
          <p:cNvPr id="13" name="Picture 12">
            <a:extLst>
              <a:ext uri="{FF2B5EF4-FFF2-40B4-BE49-F238E27FC236}">
                <a16:creationId xmlns:a16="http://schemas.microsoft.com/office/drawing/2014/main" id="{56617363-F73D-B74F-9647-C9D747AC7023}"/>
              </a:ext>
            </a:extLst>
          </p:cNvPr>
          <p:cNvPicPr>
            <a:picLocks noChangeAspect="1"/>
          </p:cNvPicPr>
          <p:nvPr userDrawn="1"/>
        </p:nvPicPr>
        <p:blipFill>
          <a:blip r:embed="rId3"/>
          <a:stretch>
            <a:fillRect/>
          </a:stretch>
        </p:blipFill>
        <p:spPr>
          <a:xfrm>
            <a:off x="1370529" y="7178040"/>
            <a:ext cx="824484" cy="228600"/>
          </a:xfrm>
          <a:prstGeom prst="rect">
            <a:avLst/>
          </a:prstGeom>
        </p:spPr>
      </p:pic>
      <p:pic>
        <p:nvPicPr>
          <p:cNvPr id="14" name="Picture 13">
            <a:extLst>
              <a:ext uri="{FF2B5EF4-FFF2-40B4-BE49-F238E27FC236}">
                <a16:creationId xmlns:a16="http://schemas.microsoft.com/office/drawing/2014/main" id="{D290C8FB-601C-A04C-84F7-213A857D3E6A}"/>
              </a:ext>
            </a:extLst>
          </p:cNvPr>
          <p:cNvPicPr>
            <a:picLocks noChangeAspect="1"/>
          </p:cNvPicPr>
          <p:nvPr userDrawn="1"/>
        </p:nvPicPr>
        <p:blipFill>
          <a:blip r:embed="rId4"/>
          <a:stretch>
            <a:fillRect/>
          </a:stretch>
        </p:blipFill>
        <p:spPr>
          <a:xfrm>
            <a:off x="2375535" y="7249637"/>
            <a:ext cx="929809" cy="155448"/>
          </a:xfrm>
          <a:prstGeom prst="rect">
            <a:avLst/>
          </a:prstGeom>
        </p:spPr>
      </p:pic>
      <p:sp>
        <p:nvSpPr>
          <p:cNvPr id="15" name="Date Placeholder 1">
            <a:extLst>
              <a:ext uri="{FF2B5EF4-FFF2-40B4-BE49-F238E27FC236}">
                <a16:creationId xmlns:a16="http://schemas.microsoft.com/office/drawing/2014/main" id="{9D9DB338-5D5C-4ACA-9ECF-C3E34C44127A}"/>
              </a:ext>
            </a:extLst>
          </p:cNvPr>
          <p:cNvSpPr>
            <a:spLocks noGrp="1"/>
          </p:cNvSpPr>
          <p:nvPr>
            <p:ph type="dt" sz="half" idx="2"/>
          </p:nvPr>
        </p:nvSpPr>
        <p:spPr>
          <a:xfrm>
            <a:off x="2651641" y="4915645"/>
            <a:ext cx="3290888" cy="438150"/>
          </a:xfrm>
          <a:prstGeom prst="rect">
            <a:avLst/>
          </a:prstGeom>
        </p:spPr>
        <p:txBody>
          <a:bodyPr vert="horz" lIns="91440" tIns="45720" rIns="91440" bIns="45720" rtlCol="0" anchor="ctr"/>
          <a:lstStyle>
            <a:lvl1pPr algn="r">
              <a:defRPr sz="1800">
                <a:solidFill>
                  <a:schemeClr val="tx1">
                    <a:tint val="75000"/>
                  </a:schemeClr>
                </a:solidFill>
              </a:defRPr>
            </a:lvl1pPr>
          </a:lstStyle>
          <a:p>
            <a:fld id="{ABD4F8E3-4ED9-44B4-99E6-8A3D2CF8D415}" type="datetime4">
              <a:rPr lang="en-US" smtClean="0"/>
              <a:t>March 9, 2023</a:t>
            </a:fld>
            <a:endParaRPr lang="en-US" dirty="0"/>
          </a:p>
        </p:txBody>
      </p:sp>
      <p:sp>
        <p:nvSpPr>
          <p:cNvPr id="16" name="Footer Placeholder 2">
            <a:extLst>
              <a:ext uri="{FF2B5EF4-FFF2-40B4-BE49-F238E27FC236}">
                <a16:creationId xmlns:a16="http://schemas.microsoft.com/office/drawing/2014/main" id="{F55B65E8-4040-44D0-A4FE-A050FD948A79}"/>
              </a:ext>
            </a:extLst>
          </p:cNvPr>
          <p:cNvSpPr>
            <a:spLocks noGrp="1"/>
          </p:cNvSpPr>
          <p:nvPr>
            <p:ph type="ftr" sz="quarter" idx="3"/>
          </p:nvPr>
        </p:nvSpPr>
        <p:spPr>
          <a:xfrm>
            <a:off x="1189037" y="773011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5013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2">
            <a:extLst>
              <a:ext uri="{FF2B5EF4-FFF2-40B4-BE49-F238E27FC236}">
                <a16:creationId xmlns:a16="http://schemas.microsoft.com/office/drawing/2014/main" id="{66026595-8D7E-D24C-9263-B65316A326B9}"/>
              </a:ext>
            </a:extLst>
          </p:cNvPr>
          <p:cNvSpPr>
            <a:spLocks noGrp="1"/>
          </p:cNvSpPr>
          <p:nvPr>
            <p:ph type="pic" sz="quarter" idx="10"/>
          </p:nvPr>
        </p:nvSpPr>
        <p:spPr>
          <a:xfrm>
            <a:off x="6400800" y="457200"/>
            <a:ext cx="7772400" cy="73152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8" name="Text Placeholder 5">
            <a:extLst>
              <a:ext uri="{FF2B5EF4-FFF2-40B4-BE49-F238E27FC236}">
                <a16:creationId xmlns:a16="http://schemas.microsoft.com/office/drawing/2014/main" id="{1D0CE8D1-2F12-5A44-A6B5-2CD466F52A60}"/>
              </a:ext>
            </a:extLst>
          </p:cNvPr>
          <p:cNvSpPr>
            <a:spLocks noGrp="1"/>
          </p:cNvSpPr>
          <p:nvPr>
            <p:ph type="body" sz="quarter" idx="14" hasCustomPrompt="1"/>
          </p:nvPr>
        </p:nvSpPr>
        <p:spPr>
          <a:xfrm>
            <a:off x="6400800" y="6858000"/>
            <a:ext cx="77724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9" name="Title 1">
            <a:extLst>
              <a:ext uri="{FF2B5EF4-FFF2-40B4-BE49-F238E27FC236}">
                <a16:creationId xmlns:a16="http://schemas.microsoft.com/office/drawing/2014/main" id="{B99B87A2-8960-403D-AE0D-D54946272206}"/>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1" name="Content Placeholder 13">
            <a:extLst>
              <a:ext uri="{FF2B5EF4-FFF2-40B4-BE49-F238E27FC236}">
                <a16:creationId xmlns:a16="http://schemas.microsoft.com/office/drawing/2014/main" id="{29354FF4-9871-4E1B-A45A-ABAA2BE2B69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47EFCEB6-2E27-4C42-A1E5-AC8A8BA83783}"/>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15" name="Footer Placeholder 2">
            <a:extLst>
              <a:ext uri="{FF2B5EF4-FFF2-40B4-BE49-F238E27FC236}">
                <a16:creationId xmlns:a16="http://schemas.microsoft.com/office/drawing/2014/main" id="{A86FAFB9-0DC0-4AB0-9E8B-6EC7C8ABAAF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5782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ext Box">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3338E046-DF9E-FC49-A812-491AB8058B4E}"/>
              </a:ext>
            </a:extLst>
          </p:cNvPr>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2" name="Content Placeholder 4">
            <a:extLst>
              <a:ext uri="{FF2B5EF4-FFF2-40B4-BE49-F238E27FC236}">
                <a16:creationId xmlns:a16="http://schemas.microsoft.com/office/drawing/2014/main" id="{F0C408BC-A7DE-4A08-AD26-56414D2DD808}"/>
              </a:ext>
            </a:extLst>
          </p:cNvPr>
          <p:cNvSpPr>
            <a:spLocks noGrp="1"/>
          </p:cNvSpPr>
          <p:nvPr>
            <p:ph sz="quarter" idx="20"/>
          </p:nvPr>
        </p:nvSpPr>
        <p:spPr>
          <a:xfrm>
            <a:off x="6430642" y="457199"/>
            <a:ext cx="7772400" cy="7315200"/>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a:extLst>
              <a:ext uri="{FF2B5EF4-FFF2-40B4-BE49-F238E27FC236}">
                <a16:creationId xmlns:a16="http://schemas.microsoft.com/office/drawing/2014/main" id="{A3C58F0F-5237-4527-BB8E-6EEF623543BB}"/>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1">
            <a:extLst>
              <a:ext uri="{FF2B5EF4-FFF2-40B4-BE49-F238E27FC236}">
                <a16:creationId xmlns:a16="http://schemas.microsoft.com/office/drawing/2014/main" id="{33D0FD2D-15F4-4320-9C04-2023CAB47E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19" name="Footer Placeholder 2">
            <a:extLst>
              <a:ext uri="{FF2B5EF4-FFF2-40B4-BE49-F238E27FC236}">
                <a16:creationId xmlns:a16="http://schemas.microsoft.com/office/drawing/2014/main" id="{08FBEF60-4239-4E67-A385-B22B813AD40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20" name="Title 1">
            <a:extLst>
              <a:ext uri="{FF2B5EF4-FFF2-40B4-BE49-F238E27FC236}">
                <a16:creationId xmlns:a16="http://schemas.microsoft.com/office/drawing/2014/main" id="{77614967-FAA9-4DA9-B7DE-539AA8923534}"/>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99034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itle 1">
            <a:extLst>
              <a:ext uri="{FF2B5EF4-FFF2-40B4-BE49-F238E27FC236}">
                <a16:creationId xmlns:a16="http://schemas.microsoft.com/office/drawing/2014/main" id="{7C1406DC-BAEC-4717-8F68-46C92F16638A}"/>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10" name="Content Placeholder 4">
            <a:extLst>
              <a:ext uri="{FF2B5EF4-FFF2-40B4-BE49-F238E27FC236}">
                <a16:creationId xmlns:a16="http://schemas.microsoft.com/office/drawing/2014/main" id="{028E3363-7137-4431-9927-3AE087A5B2BE}"/>
              </a:ext>
            </a:extLst>
          </p:cNvPr>
          <p:cNvSpPr>
            <a:spLocks noGrp="1"/>
          </p:cNvSpPr>
          <p:nvPr>
            <p:ph sz="quarter" idx="20"/>
          </p:nvPr>
        </p:nvSpPr>
        <p:spPr>
          <a:xfrm>
            <a:off x="1371600" y="2057399"/>
            <a:ext cx="12801600" cy="5486401"/>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
            <a:extLst>
              <a:ext uri="{FF2B5EF4-FFF2-40B4-BE49-F238E27FC236}">
                <a16:creationId xmlns:a16="http://schemas.microsoft.com/office/drawing/2014/main" id="{E76F451D-D169-4CA9-91EE-97F19A35C6DE}"/>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15" name="Footer Placeholder 2">
            <a:extLst>
              <a:ext uri="{FF2B5EF4-FFF2-40B4-BE49-F238E27FC236}">
                <a16:creationId xmlns:a16="http://schemas.microsoft.com/office/drawing/2014/main" id="{8A19F790-0343-4862-A140-1B409986B7FB}"/>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80679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64008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7" name="Picture Placeholder 2">
            <a:extLst>
              <a:ext uri="{FF2B5EF4-FFF2-40B4-BE49-F238E27FC236}">
                <a16:creationId xmlns:a16="http://schemas.microsoft.com/office/drawing/2014/main" id="{FD00854A-4EC7-2D48-A025-5B0B48548BC7}"/>
              </a:ext>
            </a:extLst>
          </p:cNvPr>
          <p:cNvSpPr>
            <a:spLocks noGrp="1"/>
          </p:cNvSpPr>
          <p:nvPr>
            <p:ph type="pic" sz="quarter" idx="11"/>
          </p:nvPr>
        </p:nvSpPr>
        <p:spPr>
          <a:xfrm>
            <a:off x="10515600" y="4572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8" name="Picture Placeholder 2">
            <a:extLst>
              <a:ext uri="{FF2B5EF4-FFF2-40B4-BE49-F238E27FC236}">
                <a16:creationId xmlns:a16="http://schemas.microsoft.com/office/drawing/2014/main" id="{67A8C708-D197-CF47-8089-89928BE1E302}"/>
              </a:ext>
            </a:extLst>
          </p:cNvPr>
          <p:cNvSpPr>
            <a:spLocks noGrp="1"/>
          </p:cNvSpPr>
          <p:nvPr>
            <p:ph type="pic" sz="quarter" idx="12"/>
          </p:nvPr>
        </p:nvSpPr>
        <p:spPr>
          <a:xfrm>
            <a:off x="64008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2" name="Picture Placeholder 2">
            <a:extLst>
              <a:ext uri="{FF2B5EF4-FFF2-40B4-BE49-F238E27FC236}">
                <a16:creationId xmlns:a16="http://schemas.microsoft.com/office/drawing/2014/main" id="{3C4D2EBC-B863-FD49-A9DF-1381563078DA}"/>
              </a:ext>
            </a:extLst>
          </p:cNvPr>
          <p:cNvSpPr>
            <a:spLocks noGrp="1"/>
          </p:cNvSpPr>
          <p:nvPr>
            <p:ph type="pic" sz="quarter" idx="13"/>
          </p:nvPr>
        </p:nvSpPr>
        <p:spPr>
          <a:xfrm>
            <a:off x="10515600" y="4343400"/>
            <a:ext cx="3657600" cy="342900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CE93B472-4A32-7C41-A565-485FDC3EB832}"/>
              </a:ext>
            </a:extLst>
          </p:cNvPr>
          <p:cNvSpPr>
            <a:spLocks noGrp="1"/>
          </p:cNvSpPr>
          <p:nvPr>
            <p:ph type="body" sz="quarter" idx="14" hasCustomPrompt="1"/>
          </p:nvPr>
        </p:nvSpPr>
        <p:spPr>
          <a:xfrm>
            <a:off x="64008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3" name="Text Placeholder 5">
            <a:extLst>
              <a:ext uri="{FF2B5EF4-FFF2-40B4-BE49-F238E27FC236}">
                <a16:creationId xmlns:a16="http://schemas.microsoft.com/office/drawing/2014/main" id="{19F7807A-D120-BD49-9CBD-9174F26D7982}"/>
              </a:ext>
            </a:extLst>
          </p:cNvPr>
          <p:cNvSpPr>
            <a:spLocks noGrp="1"/>
          </p:cNvSpPr>
          <p:nvPr>
            <p:ph type="body" sz="quarter" idx="15" hasCustomPrompt="1"/>
          </p:nvPr>
        </p:nvSpPr>
        <p:spPr>
          <a:xfrm>
            <a:off x="64008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4" name="Text Placeholder 5">
            <a:extLst>
              <a:ext uri="{FF2B5EF4-FFF2-40B4-BE49-F238E27FC236}">
                <a16:creationId xmlns:a16="http://schemas.microsoft.com/office/drawing/2014/main" id="{08ED17FC-CAF8-9A40-9A88-897DEF9CFEA0}"/>
              </a:ext>
            </a:extLst>
          </p:cNvPr>
          <p:cNvSpPr>
            <a:spLocks noGrp="1"/>
          </p:cNvSpPr>
          <p:nvPr>
            <p:ph type="body" sz="quarter" idx="16" hasCustomPrompt="1"/>
          </p:nvPr>
        </p:nvSpPr>
        <p:spPr>
          <a:xfrm>
            <a:off x="10515600" y="29718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5" name="Text Placeholder 5">
            <a:extLst>
              <a:ext uri="{FF2B5EF4-FFF2-40B4-BE49-F238E27FC236}">
                <a16:creationId xmlns:a16="http://schemas.microsoft.com/office/drawing/2014/main" id="{4A16FA60-8BA9-8B4A-86AA-F8336C26C78B}"/>
              </a:ext>
            </a:extLst>
          </p:cNvPr>
          <p:cNvSpPr>
            <a:spLocks noGrp="1"/>
          </p:cNvSpPr>
          <p:nvPr>
            <p:ph type="body" sz="quarter" idx="17" hasCustomPrompt="1"/>
          </p:nvPr>
        </p:nvSpPr>
        <p:spPr>
          <a:xfrm>
            <a:off x="10515600" y="6858000"/>
            <a:ext cx="3657600" cy="91440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8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6" name="Slide Number Placeholder 3">
            <a:extLst>
              <a:ext uri="{FF2B5EF4-FFF2-40B4-BE49-F238E27FC236}">
                <a16:creationId xmlns:a16="http://schemas.microsoft.com/office/drawing/2014/main" id="{7DC2EC3E-C641-FD49-9F15-878B1AFFFD98}"/>
              </a:ext>
            </a:extLst>
          </p:cNvPr>
          <p:cNvSpPr>
            <a:spLocks noGrp="1"/>
          </p:cNvSpPr>
          <p:nvPr>
            <p:ph type="sldNum" sz="quarter" idx="18"/>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19" name="Title 1">
            <a:extLst>
              <a:ext uri="{FF2B5EF4-FFF2-40B4-BE49-F238E27FC236}">
                <a16:creationId xmlns:a16="http://schemas.microsoft.com/office/drawing/2014/main" id="{3648737A-DE0E-48DB-87F0-65418715CF88}"/>
              </a:ext>
            </a:extLst>
          </p:cNvPr>
          <p:cNvSpPr>
            <a:spLocks noGrp="1"/>
          </p:cNvSpPr>
          <p:nvPr>
            <p:ph type="title" hasCustomPrompt="1"/>
          </p:nvPr>
        </p:nvSpPr>
        <p:spPr>
          <a:xfrm>
            <a:off x="1371599" y="2295525"/>
            <a:ext cx="4572001" cy="1590675"/>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21" name="Content Placeholder 13">
            <a:extLst>
              <a:ext uri="{FF2B5EF4-FFF2-40B4-BE49-F238E27FC236}">
                <a16:creationId xmlns:a16="http://schemas.microsoft.com/office/drawing/2014/main" id="{97DA340F-6103-4F2C-B3B8-8D8A524DC19C}"/>
              </a:ext>
            </a:extLst>
          </p:cNvPr>
          <p:cNvSpPr>
            <a:spLocks noGrp="1"/>
          </p:cNvSpPr>
          <p:nvPr>
            <p:ph sz="quarter" idx="21"/>
          </p:nvPr>
        </p:nvSpPr>
        <p:spPr>
          <a:xfrm>
            <a:off x="1394459" y="4373033"/>
            <a:ext cx="4572000" cy="3429000"/>
          </a:xfrm>
          <a:prstGeom prst="rect">
            <a:avLst/>
          </a:prstGeom>
        </p:spPr>
        <p:txBody>
          <a:bodyPr/>
          <a:lstStyle>
            <a:lvl1pPr>
              <a:defRPr sz="2800"/>
            </a:lvl1pPr>
            <a:lvl2pPr marL="822960" indent="-274320">
              <a:buFont typeface="Wingdings" panose="05000000000000000000" pitchFamily="2" charset="2"/>
              <a:buChar char="§"/>
              <a:defRPr sz="2400"/>
            </a:lvl2pPr>
            <a:lvl3pPr marL="1371600" indent="-274320">
              <a:buFont typeface="Wingdings" panose="05000000000000000000" pitchFamily="2" charset="2"/>
              <a:buChar char="ü"/>
              <a:defRPr sz="2000"/>
            </a:lvl3pPr>
            <a:lvl4pPr>
              <a:defRPr sz="1800"/>
            </a:lvl4pPr>
            <a:lvl5pPr marL="2468880" indent="-27432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1">
            <a:extLst>
              <a:ext uri="{FF2B5EF4-FFF2-40B4-BE49-F238E27FC236}">
                <a16:creationId xmlns:a16="http://schemas.microsoft.com/office/drawing/2014/main" id="{EE384947-F0AD-4E73-95AD-CAD4DEE44608}"/>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26" name="Footer Placeholder 2">
            <a:extLst>
              <a:ext uri="{FF2B5EF4-FFF2-40B4-BE49-F238E27FC236}">
                <a16:creationId xmlns:a16="http://schemas.microsoft.com/office/drawing/2014/main" id="{8259C4D6-850D-4393-9434-3F69451FBF8E}"/>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1093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Picture Grid with Subhea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39496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743200"/>
            <a:ext cx="4069080" cy="2377440"/>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429768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6" name="Title 1">
            <a:extLst>
              <a:ext uri="{FF2B5EF4-FFF2-40B4-BE49-F238E27FC236}">
                <a16:creationId xmlns:a16="http://schemas.microsoft.com/office/drawing/2014/main" id="{BE0A6ECC-C9D0-4240-B978-69D09F2C9936}"/>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
        <p:nvSpPr>
          <p:cNvPr id="30" name="Date Placeholder 1">
            <a:extLst>
              <a:ext uri="{FF2B5EF4-FFF2-40B4-BE49-F238E27FC236}">
                <a16:creationId xmlns:a16="http://schemas.microsoft.com/office/drawing/2014/main" id="{E4CF0CE7-333F-4604-B518-6F7EE2AA82D5}"/>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31" name="Footer Placeholder 2">
            <a:extLst>
              <a:ext uri="{FF2B5EF4-FFF2-40B4-BE49-F238E27FC236}">
                <a16:creationId xmlns:a16="http://schemas.microsoft.com/office/drawing/2014/main" id="{21303C4E-FB0C-4A46-BF34-C99D885AA3B1}"/>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2" name="Content Placeholder 4">
            <a:extLst>
              <a:ext uri="{FF2B5EF4-FFF2-40B4-BE49-F238E27FC236}">
                <a16:creationId xmlns:a16="http://schemas.microsoft.com/office/drawing/2014/main" id="{C14080C3-5390-4F4E-9C88-2C080B5CE5D9}"/>
              </a:ext>
            </a:extLst>
          </p:cNvPr>
          <p:cNvSpPr>
            <a:spLocks noGrp="1"/>
          </p:cNvSpPr>
          <p:nvPr>
            <p:ph sz="quarter" idx="24"/>
          </p:nvPr>
        </p:nvSpPr>
        <p:spPr>
          <a:xfrm>
            <a:off x="1371600" y="2194560"/>
            <a:ext cx="12801600" cy="525886"/>
          </a:xfrm>
          <a:prstGeom prst="rect">
            <a:avLst/>
          </a:prstGeom>
        </p:spPr>
        <p:txBody>
          <a:bodyPr/>
          <a:lstStyle>
            <a:lvl1pPr>
              <a:defRPr sz="2800">
                <a:latin typeface="Arial" panose="020B0604020202020204" pitchFamily="34" charset="0"/>
                <a:cs typeface="Arial" panose="020B0604020202020204" pitchFamily="34" charset="0"/>
              </a:defRPr>
            </a:lvl1pPr>
            <a:lvl2pPr marL="822960" indent="-274320">
              <a:buFont typeface="Wingdings" panose="05000000000000000000" pitchFamily="2" charset="2"/>
              <a:buChar char="§"/>
              <a:defRPr sz="2400">
                <a:latin typeface="Arial" panose="020B0604020202020204" pitchFamily="34" charset="0"/>
                <a:cs typeface="Arial" panose="020B0604020202020204" pitchFamily="34" charset="0"/>
              </a:defRPr>
            </a:lvl2pPr>
            <a:lvl3pPr marL="1371600" indent="-274320">
              <a:buFont typeface="Wingdings" panose="05000000000000000000" pitchFamily="2" charset="2"/>
              <a:buChar char="ü"/>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marL="2468880" indent="-274320">
              <a:buFont typeface="Wingdings" panose="05000000000000000000" pitchFamily="2" charset="2"/>
              <a:buChar char="§"/>
              <a:defRPr sz="1600">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295008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Picture Gri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C90B8-4BAF-9A46-98DB-81259C436289}"/>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3DEE2FC3-856F-2F4B-A52D-94189159AC19}"/>
              </a:ext>
            </a:extLst>
          </p:cNvPr>
          <p:cNvSpPr>
            <a:spLocks noGrp="1"/>
          </p:cNvSpPr>
          <p:nvPr>
            <p:ph type="pic" sz="quarter" idx="10"/>
          </p:nvPr>
        </p:nvSpPr>
        <p:spPr>
          <a:xfrm>
            <a:off x="137160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1" name="Picture Placeholder 2">
            <a:extLst>
              <a:ext uri="{FF2B5EF4-FFF2-40B4-BE49-F238E27FC236}">
                <a16:creationId xmlns:a16="http://schemas.microsoft.com/office/drawing/2014/main" id="{FE341CF1-EFF3-A64D-A9D4-B96C8CD8F301}"/>
              </a:ext>
            </a:extLst>
          </p:cNvPr>
          <p:cNvSpPr>
            <a:spLocks noGrp="1"/>
          </p:cNvSpPr>
          <p:nvPr>
            <p:ph type="pic" sz="quarter" idx="11"/>
          </p:nvPr>
        </p:nvSpPr>
        <p:spPr>
          <a:xfrm>
            <a:off x="137160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3" name="Picture Placeholder 2">
            <a:extLst>
              <a:ext uri="{FF2B5EF4-FFF2-40B4-BE49-F238E27FC236}">
                <a16:creationId xmlns:a16="http://schemas.microsoft.com/office/drawing/2014/main" id="{D0629C78-28FC-874B-96C1-DFAAFF975DEC}"/>
              </a:ext>
            </a:extLst>
          </p:cNvPr>
          <p:cNvSpPr>
            <a:spLocks noGrp="1"/>
          </p:cNvSpPr>
          <p:nvPr>
            <p:ph type="pic" sz="quarter" idx="12"/>
          </p:nvPr>
        </p:nvSpPr>
        <p:spPr>
          <a:xfrm>
            <a:off x="573786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4" name="Picture Placeholder 2">
            <a:extLst>
              <a:ext uri="{FF2B5EF4-FFF2-40B4-BE49-F238E27FC236}">
                <a16:creationId xmlns:a16="http://schemas.microsoft.com/office/drawing/2014/main" id="{5089EEED-3863-BD48-BCCB-4D264015DA60}"/>
              </a:ext>
            </a:extLst>
          </p:cNvPr>
          <p:cNvSpPr>
            <a:spLocks noGrp="1"/>
          </p:cNvSpPr>
          <p:nvPr>
            <p:ph type="pic" sz="quarter" idx="13"/>
          </p:nvPr>
        </p:nvSpPr>
        <p:spPr>
          <a:xfrm>
            <a:off x="573786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5" name="Picture Placeholder 2">
            <a:extLst>
              <a:ext uri="{FF2B5EF4-FFF2-40B4-BE49-F238E27FC236}">
                <a16:creationId xmlns:a16="http://schemas.microsoft.com/office/drawing/2014/main" id="{EEF5B44F-191D-F44D-8AB3-0B9E4AF4B4E2}"/>
              </a:ext>
            </a:extLst>
          </p:cNvPr>
          <p:cNvSpPr>
            <a:spLocks noGrp="1"/>
          </p:cNvSpPr>
          <p:nvPr>
            <p:ph type="pic" sz="quarter" idx="14"/>
          </p:nvPr>
        </p:nvSpPr>
        <p:spPr>
          <a:xfrm>
            <a:off x="10104120" y="5060515"/>
            <a:ext cx="4069080" cy="2711885"/>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6" name="Picture Placeholder 2">
            <a:extLst>
              <a:ext uri="{FF2B5EF4-FFF2-40B4-BE49-F238E27FC236}">
                <a16:creationId xmlns:a16="http://schemas.microsoft.com/office/drawing/2014/main" id="{A26442AE-D905-374C-9CB4-1A1F44C08C61}"/>
              </a:ext>
            </a:extLst>
          </p:cNvPr>
          <p:cNvSpPr>
            <a:spLocks noGrp="1"/>
          </p:cNvSpPr>
          <p:nvPr>
            <p:ph type="pic" sz="quarter" idx="15"/>
          </p:nvPr>
        </p:nvSpPr>
        <p:spPr>
          <a:xfrm>
            <a:off x="10104120" y="2066544"/>
            <a:ext cx="4069080" cy="2715768"/>
          </a:xfrm>
          <a:prstGeom prst="rect">
            <a:avLst/>
          </a:prstGeom>
          <a:solidFill>
            <a:srgbClr val="B3B3B3"/>
          </a:solidFill>
        </p:spPr>
        <p:txBody>
          <a:bodyPr lIns="0" tIns="0" rIns="0" bIns="0" anchor="ctr" anchorCtr="0"/>
          <a:lstStyle>
            <a:lvl1pPr marL="0" indent="0" algn="ctr">
              <a:buNone/>
              <a:defRPr sz="1800">
                <a:solidFill>
                  <a:srgbClr val="000000"/>
                </a:solidFill>
                <a:latin typeface="Arial" panose="020B0604020202020204" pitchFamily="34" charset="0"/>
                <a:cs typeface="Arial" panose="020B0604020202020204" pitchFamily="34" charset="0"/>
              </a:defRPr>
            </a:lvl1pPr>
          </a:lstStyle>
          <a:p>
            <a:r>
              <a:rPr lang="en-US"/>
              <a:t>Click icon to add picture</a:t>
            </a:r>
          </a:p>
        </p:txBody>
      </p:sp>
      <p:sp>
        <p:nvSpPr>
          <p:cNvPr id="17" name="Text Placeholder 5">
            <a:extLst>
              <a:ext uri="{FF2B5EF4-FFF2-40B4-BE49-F238E27FC236}">
                <a16:creationId xmlns:a16="http://schemas.microsoft.com/office/drawing/2014/main" id="{CEBE105C-2ECB-0B46-923F-378B0A5AEBCB}"/>
              </a:ext>
            </a:extLst>
          </p:cNvPr>
          <p:cNvSpPr>
            <a:spLocks noGrp="1"/>
          </p:cNvSpPr>
          <p:nvPr>
            <p:ph type="body" sz="quarter" idx="16" hasCustomPrompt="1"/>
          </p:nvPr>
        </p:nvSpPr>
        <p:spPr>
          <a:xfrm>
            <a:off x="137160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19" name="Text Placeholder 5">
            <a:extLst>
              <a:ext uri="{FF2B5EF4-FFF2-40B4-BE49-F238E27FC236}">
                <a16:creationId xmlns:a16="http://schemas.microsoft.com/office/drawing/2014/main" id="{8B0900D4-1543-834B-AE27-9A72FD91B398}"/>
              </a:ext>
            </a:extLst>
          </p:cNvPr>
          <p:cNvSpPr>
            <a:spLocks noGrp="1"/>
          </p:cNvSpPr>
          <p:nvPr>
            <p:ph type="body" sz="quarter" idx="17" hasCustomPrompt="1"/>
          </p:nvPr>
        </p:nvSpPr>
        <p:spPr>
          <a:xfrm>
            <a:off x="137160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0" name="Text Placeholder 5">
            <a:extLst>
              <a:ext uri="{FF2B5EF4-FFF2-40B4-BE49-F238E27FC236}">
                <a16:creationId xmlns:a16="http://schemas.microsoft.com/office/drawing/2014/main" id="{F64FB6B4-B0C6-5949-9F2B-7BCB7B207394}"/>
              </a:ext>
            </a:extLst>
          </p:cNvPr>
          <p:cNvSpPr>
            <a:spLocks noGrp="1"/>
          </p:cNvSpPr>
          <p:nvPr>
            <p:ph type="body" sz="quarter" idx="18" hasCustomPrompt="1"/>
          </p:nvPr>
        </p:nvSpPr>
        <p:spPr>
          <a:xfrm>
            <a:off x="573786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1" name="Text Placeholder 5">
            <a:extLst>
              <a:ext uri="{FF2B5EF4-FFF2-40B4-BE49-F238E27FC236}">
                <a16:creationId xmlns:a16="http://schemas.microsoft.com/office/drawing/2014/main" id="{8FDD81E0-346D-A544-A838-A6991588AE4C}"/>
              </a:ext>
            </a:extLst>
          </p:cNvPr>
          <p:cNvSpPr>
            <a:spLocks noGrp="1"/>
          </p:cNvSpPr>
          <p:nvPr>
            <p:ph type="body" sz="quarter" idx="19" hasCustomPrompt="1"/>
          </p:nvPr>
        </p:nvSpPr>
        <p:spPr>
          <a:xfrm>
            <a:off x="573786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2" name="Text Placeholder 5">
            <a:extLst>
              <a:ext uri="{FF2B5EF4-FFF2-40B4-BE49-F238E27FC236}">
                <a16:creationId xmlns:a16="http://schemas.microsoft.com/office/drawing/2014/main" id="{CDB91CB5-0E93-FA44-9508-60493542C74C}"/>
              </a:ext>
            </a:extLst>
          </p:cNvPr>
          <p:cNvSpPr>
            <a:spLocks noGrp="1"/>
          </p:cNvSpPr>
          <p:nvPr>
            <p:ph type="body" sz="quarter" idx="20" hasCustomPrompt="1"/>
          </p:nvPr>
        </p:nvSpPr>
        <p:spPr>
          <a:xfrm>
            <a:off x="10104120" y="3959352"/>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3" name="Text Placeholder 5">
            <a:extLst>
              <a:ext uri="{FF2B5EF4-FFF2-40B4-BE49-F238E27FC236}">
                <a16:creationId xmlns:a16="http://schemas.microsoft.com/office/drawing/2014/main" id="{92F736B8-F799-F047-BE4E-297E64A7549C}"/>
              </a:ext>
            </a:extLst>
          </p:cNvPr>
          <p:cNvSpPr>
            <a:spLocks noGrp="1"/>
          </p:cNvSpPr>
          <p:nvPr>
            <p:ph type="body" sz="quarter" idx="21" hasCustomPrompt="1"/>
          </p:nvPr>
        </p:nvSpPr>
        <p:spPr>
          <a:xfrm>
            <a:off x="10104120" y="6949440"/>
            <a:ext cx="4069080" cy="822960"/>
          </a:xfrm>
          <a:prstGeom prst="rect">
            <a:avLst/>
          </a:prstGeom>
          <a:gradFill>
            <a:gsLst>
              <a:gs pos="0">
                <a:srgbClr val="000000">
                  <a:alpha val="0"/>
                </a:srgbClr>
              </a:gs>
              <a:gs pos="100000">
                <a:srgbClr val="000000"/>
              </a:gs>
            </a:gsLst>
            <a:lin ang="5400000" scaled="0"/>
          </a:gradFill>
        </p:spPr>
        <p:txBody>
          <a:bodyPr lIns="182880" tIns="182880" rIns="182880" bIns="182880" anchor="b" anchorCtr="0"/>
          <a:lstStyle>
            <a:lvl1pPr marL="0" indent="0">
              <a:buNone/>
              <a:defRPr sz="1500" b="1">
                <a:solidFill>
                  <a:schemeClr val="bg1"/>
                </a:solidFill>
                <a:latin typeface="Arial" panose="020B0604020202020204" pitchFamily="34" charset="0"/>
                <a:cs typeface="Arial" panose="020B0604020202020204" pitchFamily="34" charset="0"/>
              </a:defRPr>
            </a:lvl1pPr>
            <a:lvl2pPr marL="548640" indent="0">
              <a:buNone/>
              <a:defRPr sz="1400">
                <a:latin typeface="Arial" panose="020B0604020202020204" pitchFamily="34" charset="0"/>
                <a:cs typeface="Arial" panose="020B0604020202020204" pitchFamily="34" charset="0"/>
              </a:defRPr>
            </a:lvl2pPr>
            <a:lvl3pPr marL="1097280" indent="0">
              <a:buNone/>
              <a:defRPr sz="1400">
                <a:latin typeface="Arial" panose="020B0604020202020204" pitchFamily="34" charset="0"/>
                <a:cs typeface="Arial" panose="020B0604020202020204" pitchFamily="34" charset="0"/>
              </a:defRPr>
            </a:lvl3pPr>
            <a:lvl4pPr marL="1645920" indent="0">
              <a:buNone/>
              <a:defRPr sz="1400">
                <a:latin typeface="Arial" panose="020B0604020202020204" pitchFamily="34" charset="0"/>
                <a:cs typeface="Arial" panose="020B0604020202020204" pitchFamily="34" charset="0"/>
              </a:defRPr>
            </a:lvl4pPr>
            <a:lvl5pPr marL="2194560" indent="0">
              <a:buNone/>
              <a:defRPr sz="1400">
                <a:latin typeface="Arial" panose="020B0604020202020204" pitchFamily="34" charset="0"/>
                <a:cs typeface="Arial" panose="020B0604020202020204" pitchFamily="34" charset="0"/>
              </a:defRPr>
            </a:lvl5pPr>
          </a:lstStyle>
          <a:p>
            <a:pPr lvl="0"/>
            <a:r>
              <a:rPr lang="en-US" dirty="0"/>
              <a:t>Click to insert image caption</a:t>
            </a:r>
          </a:p>
        </p:txBody>
      </p:sp>
      <p:sp>
        <p:nvSpPr>
          <p:cNvPr id="24" name="Slide Number Placeholder 3">
            <a:extLst>
              <a:ext uri="{FF2B5EF4-FFF2-40B4-BE49-F238E27FC236}">
                <a16:creationId xmlns:a16="http://schemas.microsoft.com/office/drawing/2014/main" id="{183198DF-9C78-DD40-9CE1-2BC11B888821}"/>
              </a:ext>
            </a:extLst>
          </p:cNvPr>
          <p:cNvSpPr>
            <a:spLocks noGrp="1"/>
          </p:cNvSpPr>
          <p:nvPr>
            <p:ph type="sldNum" sz="quarter" idx="2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28" name="Date Placeholder 1">
            <a:extLst>
              <a:ext uri="{FF2B5EF4-FFF2-40B4-BE49-F238E27FC236}">
                <a16:creationId xmlns:a16="http://schemas.microsoft.com/office/drawing/2014/main" id="{68F188F7-153E-49D5-8DFC-19025204703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29" name="Footer Placeholder 2">
            <a:extLst>
              <a:ext uri="{FF2B5EF4-FFF2-40B4-BE49-F238E27FC236}">
                <a16:creationId xmlns:a16="http://schemas.microsoft.com/office/drawing/2014/main" id="{578EF931-9BED-4D2C-8850-F588C3E36023}"/>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30" name="Title 1">
            <a:extLst>
              <a:ext uri="{FF2B5EF4-FFF2-40B4-BE49-F238E27FC236}">
                <a16:creationId xmlns:a16="http://schemas.microsoft.com/office/drawing/2014/main" id="{7B7AD090-7EA2-424E-A15B-B80A20326A1D}"/>
              </a:ext>
            </a:extLst>
          </p:cNvPr>
          <p:cNvSpPr>
            <a:spLocks noGrp="1"/>
          </p:cNvSpPr>
          <p:nvPr>
            <p:ph type="title" hasCustomPrompt="1"/>
          </p:nvPr>
        </p:nvSpPr>
        <p:spPr>
          <a:xfrm>
            <a:off x="3200400" y="270933"/>
            <a:ext cx="10972800" cy="1310979"/>
          </a:xfrm>
          <a:prstGeom prst="rect">
            <a:avLst/>
          </a:prstGeom>
        </p:spPr>
        <p:txBody>
          <a:bodyPr lIns="0" anchor="b"/>
          <a:lstStyle>
            <a:lvl1pPr>
              <a:defRPr lang="en-US" sz="3600" b="1" kern="1200" dirty="0">
                <a:solidFill>
                  <a:schemeClr val="tx2"/>
                </a:solidFill>
                <a:latin typeface="Arial" panose="020B0604020202020204" pitchFamily="34" charset="0"/>
                <a:ea typeface="+mn-ea"/>
                <a:cs typeface="Arial" panose="020B0604020202020204" pitchFamily="34" charset="0"/>
              </a:defRPr>
            </a:lvl1pPr>
          </a:lstStyle>
          <a:p>
            <a:r>
              <a:rPr lang="en-US" dirty="0"/>
              <a:t>Click to edit slide title</a:t>
            </a:r>
          </a:p>
        </p:txBody>
      </p:sp>
    </p:spTree>
    <p:extLst>
      <p:ext uri="{BB962C8B-B14F-4D97-AF65-F5344CB8AC3E}">
        <p14:creationId xmlns:p14="http://schemas.microsoft.com/office/powerpoint/2010/main" val="48292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96EEDE-6486-774B-B0E3-751BBA42CE35}"/>
              </a:ext>
            </a:extLst>
          </p:cNvPr>
          <p:cNvSpPr/>
          <p:nvPr userDrawn="1"/>
        </p:nvSpPr>
        <p:spPr>
          <a:xfrm>
            <a:off x="5029200" y="0"/>
            <a:ext cx="96012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rgbClr val="B3B3B3"/>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Date Placeholder 1">
            <a:extLst>
              <a:ext uri="{FF2B5EF4-FFF2-40B4-BE49-F238E27FC236}">
                <a16:creationId xmlns:a16="http://schemas.microsoft.com/office/drawing/2014/main" id="{8F28E1ED-1888-403E-AAF0-8053EF9DF5EA}"/>
              </a:ext>
            </a:extLst>
          </p:cNvPr>
          <p:cNvSpPr>
            <a:spLocks noGrp="1"/>
          </p:cNvSpPr>
          <p:nvPr>
            <p:ph type="dt" sz="half" idx="2"/>
          </p:nvPr>
        </p:nvSpPr>
        <p:spPr>
          <a:xfrm>
            <a:off x="10703408" y="7795155"/>
            <a:ext cx="3108007" cy="434445"/>
          </a:xfrm>
          <a:prstGeom prst="rect">
            <a:avLst/>
          </a:prstGeom>
        </p:spPr>
        <p:txBody>
          <a:bodyPr vert="horz" lIns="91440" tIns="45720" rIns="91440" bIns="45720" rtlCol="0" anchor="ctr"/>
          <a:lstStyle>
            <a:lvl1pPr algn="r">
              <a:defRPr sz="1200">
                <a:solidFill>
                  <a:schemeClr val="tx1">
                    <a:tint val="75000"/>
                  </a:schemeClr>
                </a:solidFill>
              </a:defRPr>
            </a:lvl1pPr>
          </a:lstStyle>
          <a:p>
            <a:fld id="{9B7EE7B1-A6C1-4E39-8665-A73ED03F32E1}" type="datetimeFigureOut">
              <a:rPr lang="en-US" smtClean="0"/>
              <a:pPr/>
              <a:t>3/9/2023</a:t>
            </a:fld>
            <a:endParaRPr lang="en-US" dirty="0"/>
          </a:p>
        </p:txBody>
      </p:sp>
      <p:sp>
        <p:nvSpPr>
          <p:cNvPr id="7" name="Footer Placeholder 2">
            <a:extLst>
              <a:ext uri="{FF2B5EF4-FFF2-40B4-BE49-F238E27FC236}">
                <a16:creationId xmlns:a16="http://schemas.microsoft.com/office/drawing/2014/main" id="{227E8059-8EC0-42A2-8A9E-251427CDC055}"/>
              </a:ext>
            </a:extLst>
          </p:cNvPr>
          <p:cNvSpPr>
            <a:spLocks noGrp="1"/>
          </p:cNvSpPr>
          <p:nvPr>
            <p:ph type="ftr" sz="quarter" idx="3"/>
          </p:nvPr>
        </p:nvSpPr>
        <p:spPr>
          <a:xfrm>
            <a:off x="929246" y="7772400"/>
            <a:ext cx="12007821"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6914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hank You / Conclusion">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3994296" y="7772400"/>
            <a:ext cx="453223" cy="457200"/>
          </a:xfrm>
          <a:prstGeom prst="rect">
            <a:avLst/>
          </a:prstGeom>
        </p:spPr>
        <p:txBody>
          <a:bodyPr lIns="0" tIns="0" rIns="0" bIns="0" anchor="ctr" anchorCtr="0"/>
          <a:lstStyle>
            <a:lvl1pPr algn="r">
              <a:defRPr sz="1200">
                <a:solidFill>
                  <a:schemeClr val="bg1"/>
                </a:solidFill>
                <a:latin typeface="Arial" panose="020B0604020202020204" pitchFamily="34" charset="0"/>
                <a:cs typeface="Arial" panose="020B0604020202020204" pitchFamily="34" charset="0"/>
              </a:defRPr>
            </a:lvl1pPr>
          </a:lstStyle>
          <a:p>
            <a:fld id="{FE7A4BB3-E848-5A44-82DF-322201952CD8}" type="slidenum">
              <a:rPr lang="en-US" smtClean="0"/>
              <a:pPr/>
              <a:t>‹#›</a:t>
            </a:fld>
            <a:endParaRPr lang="en-US" dirty="0"/>
          </a:p>
        </p:txBody>
      </p:sp>
      <p:sp>
        <p:nvSpPr>
          <p:cNvPr id="6" name="TextBox 5">
            <a:extLst>
              <a:ext uri="{FF2B5EF4-FFF2-40B4-BE49-F238E27FC236}">
                <a16:creationId xmlns:a16="http://schemas.microsoft.com/office/drawing/2014/main" id="{D366D1A4-6DD7-B54C-AB7B-63074374BB93}"/>
              </a:ext>
            </a:extLst>
          </p:cNvPr>
          <p:cNvSpPr txBox="1"/>
          <p:nvPr userDrawn="1"/>
        </p:nvSpPr>
        <p:spPr>
          <a:xfrm>
            <a:off x="1371600" y="2057400"/>
            <a:ext cx="4572000" cy="5486400"/>
          </a:xfrm>
          <a:prstGeom prst="rect">
            <a:avLst/>
          </a:prstGeom>
          <a:noFill/>
        </p:spPr>
        <p:txBody>
          <a:bodyPr wrap="square" lIns="0" tIns="0" rIns="0" bIns="0" rtlCol="0" anchor="ctr" anchorCtr="0">
            <a:noAutofit/>
          </a:bodyPr>
          <a:lstStyle/>
          <a:p>
            <a:pPr>
              <a:lnSpc>
                <a:spcPct val="90000"/>
              </a:lnSpc>
            </a:pPr>
            <a:r>
              <a:rPr lang="en-US" sz="4800" b="1" dirty="0">
                <a:solidFill>
                  <a:schemeClr val="tx2"/>
                </a:solidFill>
                <a:latin typeface="Arial" panose="020B0604020202020204" pitchFamily="34" charset="0"/>
                <a:cs typeface="Arial" panose="020B0604020202020204" pitchFamily="34" charset="0"/>
              </a:rPr>
              <a:t>Thank you</a:t>
            </a:r>
          </a:p>
        </p:txBody>
      </p:sp>
      <p:sp>
        <p:nvSpPr>
          <p:cNvPr id="9" name="Footer Placeholder 2">
            <a:extLst>
              <a:ext uri="{FF2B5EF4-FFF2-40B4-BE49-F238E27FC236}">
                <a16:creationId xmlns:a16="http://schemas.microsoft.com/office/drawing/2014/main" id="{B62A8373-42F9-431F-865E-129CCA0046BE}"/>
              </a:ext>
            </a:extLst>
          </p:cNvPr>
          <p:cNvSpPr>
            <a:spLocks noGrp="1"/>
          </p:cNvSpPr>
          <p:nvPr>
            <p:ph type="ftr" sz="quarter" idx="3"/>
          </p:nvPr>
        </p:nvSpPr>
        <p:spPr>
          <a:xfrm>
            <a:off x="929247" y="7772400"/>
            <a:ext cx="5471554"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24176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l="-1000" r="-1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29221F-20F2-144C-A638-0A6C756C26C9}"/>
              </a:ext>
            </a:extLst>
          </p:cNvPr>
          <p:cNvSpPr/>
          <p:nvPr userDrawn="1"/>
        </p:nvSpPr>
        <p:spPr>
          <a:xfrm>
            <a:off x="914400" y="0"/>
            <a:ext cx="5486400" cy="82296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588D28A-E737-5049-8A98-3AC3A6EA2CDB}"/>
              </a:ext>
            </a:extLst>
          </p:cNvPr>
          <p:cNvPicPr>
            <a:picLocks noChangeAspect="1"/>
          </p:cNvPicPr>
          <p:nvPr userDrawn="1"/>
        </p:nvPicPr>
        <p:blipFill>
          <a:blip r:embed="rId12"/>
          <a:stretch>
            <a:fillRect/>
          </a:stretch>
        </p:blipFill>
        <p:spPr>
          <a:xfrm>
            <a:off x="1371600" y="237744"/>
            <a:ext cx="1280160" cy="1249224"/>
          </a:xfrm>
          <a:prstGeom prst="rect">
            <a:avLst/>
          </a:prstGeom>
        </p:spPr>
      </p:pic>
      <p:sp>
        <p:nvSpPr>
          <p:cNvPr id="3" name="Footer Placeholder 2">
            <a:extLst>
              <a:ext uri="{FF2B5EF4-FFF2-40B4-BE49-F238E27FC236}">
                <a16:creationId xmlns:a16="http://schemas.microsoft.com/office/drawing/2014/main" id="{5EEAA279-64AD-4C24-987C-D056E5350C46}"/>
              </a:ext>
            </a:extLst>
          </p:cNvPr>
          <p:cNvSpPr>
            <a:spLocks noGrp="1"/>
          </p:cNvSpPr>
          <p:nvPr>
            <p:ph type="ftr" sz="quarter" idx="3"/>
          </p:nvPr>
        </p:nvSpPr>
        <p:spPr>
          <a:xfrm>
            <a:off x="1189037" y="7627938"/>
            <a:ext cx="4937125"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4710702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yakamafish-nsn.gov/LandOfTheYakamas" TargetMode="External"/><Relationship Id="rId2" Type="http://schemas.openxmlformats.org/officeDocument/2006/relationships/hyperlink" Target="https://yakamafish-nsn.gov/sites/default/files/YakamaNationCAP_Approved_Final_3_2021.pdf" TargetMode="External"/><Relationship Id="rId1" Type="http://schemas.openxmlformats.org/officeDocument/2006/relationships/slideLayout" Target="../slideLayouts/slideLayout4.xml"/><Relationship Id="rId6" Type="http://schemas.openxmlformats.org/officeDocument/2006/relationships/hyperlink" Target="https://www.heritage-inature.org/student-research" TargetMode="External"/><Relationship Id="rId5" Type="http://schemas.openxmlformats.org/officeDocument/2006/relationships/hyperlink" Target="https://yakamafish-nsn.gov/ecological-concerns/water-quality" TargetMode="External"/><Relationship Id="rId4" Type="http://schemas.openxmlformats.org/officeDocument/2006/relationships/hyperlink" Target="https://dashboard.yakamafish-star.net/restoration-stor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D0D9-1CAC-4FBD-8120-CBD5A07EB995}"/>
              </a:ext>
            </a:extLst>
          </p:cNvPr>
          <p:cNvSpPr>
            <a:spLocks noGrp="1"/>
          </p:cNvSpPr>
          <p:nvPr>
            <p:ph type="ctrTitle"/>
          </p:nvPr>
        </p:nvSpPr>
        <p:spPr/>
        <p:txBody>
          <a:bodyPr/>
          <a:lstStyle/>
          <a:p>
            <a:r>
              <a:rPr lang="en-US" dirty="0"/>
              <a:t>Yakama Nation Outreach</a:t>
            </a:r>
          </a:p>
        </p:txBody>
      </p:sp>
      <p:sp>
        <p:nvSpPr>
          <p:cNvPr id="4" name="Text Placeholder 3">
            <a:extLst>
              <a:ext uri="{FF2B5EF4-FFF2-40B4-BE49-F238E27FC236}">
                <a16:creationId xmlns:a16="http://schemas.microsoft.com/office/drawing/2014/main" id="{3C886310-1A8B-41C6-8ABF-4E949224625A}"/>
              </a:ext>
            </a:extLst>
          </p:cNvPr>
          <p:cNvSpPr>
            <a:spLocks noGrp="1"/>
          </p:cNvSpPr>
          <p:nvPr>
            <p:ph type="body" sz="quarter" idx="10"/>
          </p:nvPr>
        </p:nvSpPr>
        <p:spPr/>
        <p:txBody>
          <a:bodyPr/>
          <a:lstStyle/>
          <a:p>
            <a:r>
              <a:rPr lang="en-US" dirty="0"/>
              <a:t>Dr. Francisco Guerrero</a:t>
            </a:r>
          </a:p>
          <a:p>
            <a:r>
              <a:rPr lang="en-US" dirty="0"/>
              <a:t>Khadijah Homolka </a:t>
            </a:r>
          </a:p>
        </p:txBody>
      </p:sp>
      <p:sp>
        <p:nvSpPr>
          <p:cNvPr id="6" name="Date Placeholder 5">
            <a:extLst>
              <a:ext uri="{FF2B5EF4-FFF2-40B4-BE49-F238E27FC236}">
                <a16:creationId xmlns:a16="http://schemas.microsoft.com/office/drawing/2014/main" id="{B8696A4F-5314-46CD-B205-CC2D44570D66}"/>
              </a:ext>
            </a:extLst>
          </p:cNvPr>
          <p:cNvSpPr>
            <a:spLocks noGrp="1"/>
          </p:cNvSpPr>
          <p:nvPr>
            <p:ph type="dt" sz="half" idx="2"/>
          </p:nvPr>
        </p:nvSpPr>
        <p:spPr/>
        <p:txBody>
          <a:bodyPr/>
          <a:lstStyle/>
          <a:p>
            <a:fld id="{4E130ED9-0C27-4EF1-9F86-D29E4EA507BE}" type="datetime4">
              <a:rPr lang="en-US" smtClean="0"/>
              <a:t>March 9, 2023</a:t>
            </a:fld>
            <a:endParaRPr lang="en-US" dirty="0"/>
          </a:p>
        </p:txBody>
      </p:sp>
    </p:spTree>
    <p:extLst>
      <p:ext uri="{BB962C8B-B14F-4D97-AF65-F5344CB8AC3E}">
        <p14:creationId xmlns:p14="http://schemas.microsoft.com/office/powerpoint/2010/main" val="115215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16EF32-F1B6-1C08-9E16-581E42230180}"/>
              </a:ext>
            </a:extLst>
          </p:cNvPr>
          <p:cNvSpPr>
            <a:spLocks noGrp="1"/>
          </p:cNvSpPr>
          <p:nvPr>
            <p:ph type="sldNum" sz="quarter" idx="12"/>
          </p:nvPr>
        </p:nvSpPr>
        <p:spPr/>
        <p:txBody>
          <a:bodyPr/>
          <a:lstStyle/>
          <a:p>
            <a:fld id="{FE7A4BB3-E848-5A44-82DF-322201952CD8}" type="slidenum">
              <a:rPr lang="en-US" smtClean="0"/>
              <a:pPr/>
              <a:t>10</a:t>
            </a:fld>
            <a:endParaRPr lang="en-US" dirty="0"/>
          </a:p>
        </p:txBody>
      </p:sp>
      <p:sp>
        <p:nvSpPr>
          <p:cNvPr id="3" name="Title 2">
            <a:extLst>
              <a:ext uri="{FF2B5EF4-FFF2-40B4-BE49-F238E27FC236}">
                <a16:creationId xmlns:a16="http://schemas.microsoft.com/office/drawing/2014/main" id="{293C545E-A700-1688-6C37-B8FEFE0AF353}"/>
              </a:ext>
            </a:extLst>
          </p:cNvPr>
          <p:cNvSpPr>
            <a:spLocks noGrp="1"/>
          </p:cNvSpPr>
          <p:nvPr>
            <p:ph type="title"/>
          </p:nvPr>
        </p:nvSpPr>
        <p:spPr/>
        <p:txBody>
          <a:bodyPr/>
          <a:lstStyle/>
          <a:p>
            <a:r>
              <a:rPr lang="en-US" dirty="0"/>
              <a:t>Heritage University – Agnes </a:t>
            </a:r>
            <a:r>
              <a:rPr lang="en-US" dirty="0" err="1"/>
              <a:t>Meninick</a:t>
            </a:r>
            <a:endParaRPr lang="en-US" dirty="0"/>
          </a:p>
        </p:txBody>
      </p:sp>
      <p:pic>
        <p:nvPicPr>
          <p:cNvPr id="2050" name="Picture 2">
            <a:extLst>
              <a:ext uri="{FF2B5EF4-FFF2-40B4-BE49-F238E27FC236}">
                <a16:creationId xmlns:a16="http://schemas.microsoft.com/office/drawing/2014/main" id="{D11DFEFD-F42D-854A-CCFE-5E0E1F994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789" y="2128214"/>
            <a:ext cx="7316406" cy="509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9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95BF9-E3B3-91A2-2A77-CC9A082355C7}"/>
              </a:ext>
            </a:extLst>
          </p:cNvPr>
          <p:cNvSpPr>
            <a:spLocks noGrp="1"/>
          </p:cNvSpPr>
          <p:nvPr>
            <p:ph type="sldNum" sz="quarter" idx="12"/>
          </p:nvPr>
        </p:nvSpPr>
        <p:spPr/>
        <p:txBody>
          <a:bodyPr/>
          <a:lstStyle/>
          <a:p>
            <a:fld id="{FE7A4BB3-E848-5A44-82DF-322201952CD8}" type="slidenum">
              <a:rPr lang="en-US" smtClean="0"/>
              <a:pPr/>
              <a:t>11</a:t>
            </a:fld>
            <a:endParaRPr lang="en-US" dirty="0"/>
          </a:p>
        </p:txBody>
      </p:sp>
      <p:sp>
        <p:nvSpPr>
          <p:cNvPr id="3" name="Title 2">
            <a:extLst>
              <a:ext uri="{FF2B5EF4-FFF2-40B4-BE49-F238E27FC236}">
                <a16:creationId xmlns:a16="http://schemas.microsoft.com/office/drawing/2014/main" id="{25869D4E-9FA5-7838-EAD0-1F72C0690126}"/>
              </a:ext>
            </a:extLst>
          </p:cNvPr>
          <p:cNvSpPr>
            <a:spLocks noGrp="1"/>
          </p:cNvSpPr>
          <p:nvPr>
            <p:ph type="title"/>
          </p:nvPr>
        </p:nvSpPr>
        <p:spPr/>
        <p:txBody>
          <a:bodyPr/>
          <a:lstStyle/>
          <a:p>
            <a:r>
              <a:rPr lang="en-US" dirty="0"/>
              <a:t>Summer Ambassador for the Yakama Nation Tribal School</a:t>
            </a:r>
          </a:p>
        </p:txBody>
      </p:sp>
      <p:sp>
        <p:nvSpPr>
          <p:cNvPr id="4" name="Content Placeholder 3">
            <a:extLst>
              <a:ext uri="{FF2B5EF4-FFF2-40B4-BE49-F238E27FC236}">
                <a16:creationId xmlns:a16="http://schemas.microsoft.com/office/drawing/2014/main" id="{69617CC9-67C3-1686-E6EA-84DBAFD1A8EF}"/>
              </a:ext>
            </a:extLst>
          </p:cNvPr>
          <p:cNvSpPr>
            <a:spLocks noGrp="1"/>
          </p:cNvSpPr>
          <p:nvPr>
            <p:ph sz="quarter" idx="20"/>
          </p:nvPr>
        </p:nvSpPr>
        <p:spPr/>
        <p:txBody>
          <a:bodyPr/>
          <a:lstStyle/>
          <a:p>
            <a:r>
              <a:rPr lang="en-US" dirty="0"/>
              <a:t>An opportunity for Agnes to create another visual product in </a:t>
            </a:r>
            <a:r>
              <a:rPr lang="en-US" dirty="0" err="1"/>
              <a:t>Ichishkíin</a:t>
            </a:r>
            <a:r>
              <a:rPr lang="en-US" dirty="0"/>
              <a:t> language. </a:t>
            </a:r>
          </a:p>
        </p:txBody>
      </p:sp>
    </p:spTree>
    <p:extLst>
      <p:ext uri="{BB962C8B-B14F-4D97-AF65-F5344CB8AC3E}">
        <p14:creationId xmlns:p14="http://schemas.microsoft.com/office/powerpoint/2010/main" val="340810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937624-3654-97EA-42D9-E2B945C03724}"/>
              </a:ext>
            </a:extLst>
          </p:cNvPr>
          <p:cNvSpPr>
            <a:spLocks noGrp="1"/>
          </p:cNvSpPr>
          <p:nvPr>
            <p:ph type="sldNum" sz="quarter" idx="12"/>
          </p:nvPr>
        </p:nvSpPr>
        <p:spPr/>
        <p:txBody>
          <a:bodyPr/>
          <a:lstStyle/>
          <a:p>
            <a:fld id="{FE7A4BB3-E848-5A44-82DF-322201952CD8}" type="slidenum">
              <a:rPr lang="en-US" smtClean="0"/>
              <a:pPr/>
              <a:t>12</a:t>
            </a:fld>
            <a:endParaRPr lang="en-US" dirty="0"/>
          </a:p>
        </p:txBody>
      </p:sp>
      <p:sp>
        <p:nvSpPr>
          <p:cNvPr id="3" name="Title 2">
            <a:extLst>
              <a:ext uri="{FF2B5EF4-FFF2-40B4-BE49-F238E27FC236}">
                <a16:creationId xmlns:a16="http://schemas.microsoft.com/office/drawing/2014/main" id="{57749605-1296-838C-9E7E-E817F2E31EB4}"/>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86222368-E367-DF29-C8AF-8856F303D6C7}"/>
              </a:ext>
            </a:extLst>
          </p:cNvPr>
          <p:cNvSpPr>
            <a:spLocks noGrp="1"/>
          </p:cNvSpPr>
          <p:nvPr>
            <p:ph sz="quarter" idx="20"/>
          </p:nvPr>
        </p:nvSpPr>
        <p:spPr/>
        <p:txBody>
          <a:bodyPr/>
          <a:lstStyle/>
          <a:p>
            <a:pPr marL="0" indent="0">
              <a:buNone/>
            </a:pPr>
            <a:r>
              <a:rPr lang="en-US" dirty="0">
                <a:hlinkClick r:id="rId2"/>
              </a:rPr>
              <a:t>Yakama Nation Climate Action Plan</a:t>
            </a:r>
            <a:endParaRPr lang="en-US" dirty="0"/>
          </a:p>
          <a:p>
            <a:pPr marL="0" indent="0">
              <a:buNone/>
            </a:pPr>
            <a:endParaRPr lang="en-US" dirty="0"/>
          </a:p>
          <a:p>
            <a:pPr marL="0" indent="0">
              <a:buNone/>
            </a:pPr>
            <a:r>
              <a:rPr lang="en-US" dirty="0">
                <a:hlinkClick r:id="rId3"/>
              </a:rPr>
              <a:t>“Land of the Yakamas” Film</a:t>
            </a:r>
            <a:endParaRPr lang="en-US" dirty="0"/>
          </a:p>
          <a:p>
            <a:pPr marL="0" indent="0">
              <a:buNone/>
            </a:pPr>
            <a:endParaRPr lang="en-US" dirty="0"/>
          </a:p>
          <a:p>
            <a:pPr marL="0" indent="0">
              <a:buNone/>
            </a:pPr>
            <a:r>
              <a:rPr lang="en-US" dirty="0">
                <a:hlinkClick r:id="rId4"/>
              </a:rPr>
              <a:t>Restoration Stories </a:t>
            </a:r>
            <a:endParaRPr lang="en-US" dirty="0"/>
          </a:p>
          <a:p>
            <a:pPr marL="0" indent="0">
              <a:buNone/>
            </a:pPr>
            <a:endParaRPr lang="en-US" dirty="0"/>
          </a:p>
          <a:p>
            <a:pPr marL="0" indent="0">
              <a:buNone/>
            </a:pPr>
            <a:r>
              <a:rPr lang="en-US" dirty="0">
                <a:hlinkClick r:id="rId5"/>
              </a:rPr>
              <a:t>Ecological Concerns: Water Quality</a:t>
            </a:r>
          </a:p>
          <a:p>
            <a:pPr marL="0" indent="0">
              <a:buNone/>
            </a:pPr>
            <a:endParaRPr lang="en-US" dirty="0">
              <a:hlinkClick r:id="rId5"/>
            </a:endParaRPr>
          </a:p>
          <a:p>
            <a:pPr marL="0" indent="0">
              <a:buNone/>
            </a:pPr>
            <a:r>
              <a:rPr lang="en-US" dirty="0">
                <a:hlinkClick r:id="rId6"/>
              </a:rPr>
              <a:t>Heritage University Student Research Posters </a:t>
            </a:r>
            <a:endParaRPr lang="en-US" dirty="0"/>
          </a:p>
        </p:txBody>
      </p:sp>
    </p:spTree>
    <p:extLst>
      <p:ext uri="{BB962C8B-B14F-4D97-AF65-F5344CB8AC3E}">
        <p14:creationId xmlns:p14="http://schemas.microsoft.com/office/powerpoint/2010/main" val="56093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433BB6-ACB2-4953-9ADC-C0F78F3BD058}"/>
              </a:ext>
            </a:extLst>
          </p:cNvPr>
          <p:cNvSpPr>
            <a:spLocks noGrp="1"/>
          </p:cNvSpPr>
          <p:nvPr>
            <p:ph type="sldNum" sz="quarter" idx="12"/>
          </p:nvPr>
        </p:nvSpPr>
        <p:spPr/>
        <p:txBody>
          <a:bodyPr/>
          <a:lstStyle/>
          <a:p>
            <a:fld id="{FE7A4BB3-E848-5A44-82DF-322201952CD8}" type="slidenum">
              <a:rPr lang="en-US" smtClean="0"/>
              <a:pPr/>
              <a:t>13</a:t>
            </a:fld>
            <a:endParaRPr lang="en-US" dirty="0"/>
          </a:p>
        </p:txBody>
      </p:sp>
    </p:spTree>
    <p:extLst>
      <p:ext uri="{BB962C8B-B14F-4D97-AF65-F5344CB8AC3E}">
        <p14:creationId xmlns:p14="http://schemas.microsoft.com/office/powerpoint/2010/main" val="75739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1C6021-6200-E01D-591E-FC00DBB4CDF6}"/>
              </a:ext>
            </a:extLst>
          </p:cNvPr>
          <p:cNvSpPr>
            <a:spLocks noGrp="1"/>
          </p:cNvSpPr>
          <p:nvPr>
            <p:ph type="sldNum" sz="quarter" idx="12"/>
          </p:nvPr>
        </p:nvSpPr>
        <p:spPr/>
        <p:txBody>
          <a:bodyPr/>
          <a:lstStyle/>
          <a:p>
            <a:fld id="{FE7A4BB3-E848-5A44-82DF-322201952CD8}" type="slidenum">
              <a:rPr lang="en-US" smtClean="0"/>
              <a:pPr/>
              <a:t>2</a:t>
            </a:fld>
            <a:endParaRPr lang="en-US" dirty="0"/>
          </a:p>
        </p:txBody>
      </p:sp>
      <p:sp>
        <p:nvSpPr>
          <p:cNvPr id="3" name="Title 2">
            <a:extLst>
              <a:ext uri="{FF2B5EF4-FFF2-40B4-BE49-F238E27FC236}">
                <a16:creationId xmlns:a16="http://schemas.microsoft.com/office/drawing/2014/main" id="{AFB1A097-CA73-7C3D-9C6D-E1241B74073F}"/>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1242B459-2195-693F-2692-E1AA16ADDDCB}"/>
              </a:ext>
            </a:extLst>
          </p:cNvPr>
          <p:cNvSpPr>
            <a:spLocks noGrp="1"/>
          </p:cNvSpPr>
          <p:nvPr>
            <p:ph sz="quarter" idx="20"/>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Warm up question: What is a strong memory from your time in </a:t>
            </a:r>
            <a:r>
              <a:rPr lang="en-US" sz="1800" b="0" i="0" u="none" strike="noStrike" dirty="0" err="1">
                <a:solidFill>
                  <a:srgbClr val="000000"/>
                </a:solidFill>
                <a:effectLst/>
                <a:latin typeface="Arial" panose="020B0604020202020204" pitchFamily="34" charset="0"/>
              </a:rPr>
              <a:t>highschool</a:t>
            </a:r>
            <a:r>
              <a:rPr lang="en-US" sz="18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Yakama Nation Tribal School: Background on the school’s operations, values, important events and obstacles facing students and teachers (What is a tribally-controlled school?)</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What are key takeaways from our visit? (Attendance (Reasons why kids go to the school), Engagement, Teaching strategies)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What are opportunities for engagement?</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Different areas of expertise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Hands-on activities (e.g. mental model building)</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Cultural relevance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Design activities that leave room for creativity and co-learning with classmates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Activities designed around creative problem-solving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Introduce the students to tangible jobs (natural resources technician with the tribe)</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High level approach to topics (broadly focused on how systems work together instead of finer resolution understanding of individual processes)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Our ideas for collaboration!</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Keegan needs help with summer school (20 hours of instruction materials needed)</a:t>
            </a:r>
          </a:p>
          <a:p>
            <a:pPr marL="1143000" lvl="2" indent="-22860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Khadijah’s </a:t>
            </a:r>
            <a:r>
              <a:rPr lang="en-US" sz="1400" b="0" i="0" u="none" strike="noStrike" dirty="0" err="1">
                <a:solidFill>
                  <a:srgbClr val="000000"/>
                </a:solidFill>
                <a:effectLst/>
                <a:latin typeface="Arial" panose="020B0604020202020204" pitchFamily="34" charset="0"/>
              </a:rPr>
              <a:t>Ichishkíin</a:t>
            </a:r>
            <a:r>
              <a:rPr lang="en-US" sz="1400" b="0" i="0" u="none" strike="noStrike" dirty="0">
                <a:solidFill>
                  <a:srgbClr val="000000"/>
                </a:solidFill>
                <a:effectLst/>
                <a:latin typeface="Arial" panose="020B0604020202020204" pitchFamily="34" charset="0"/>
              </a:rPr>
              <a:t> language vocab sheet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Margaret teaches aquaculture and earth science material - would be open to co-developing a hands-on activity that is culturally relevant and site specific </a:t>
            </a:r>
          </a:p>
          <a:p>
            <a:pPr marL="1143000" lvl="2" indent="-228600" rtl="0" fontAlgn="base">
              <a:spcBef>
                <a:spcPts val="0"/>
              </a:spcBef>
              <a:spcAft>
                <a:spcPts val="120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Each student group (3-4) would create their own river that includes unique animals, foliage, debris, etc. Then they would combine the river sections into one complete river and they the students would have to determine how the river properties upstream would impact their own river section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Bill </a:t>
            </a:r>
            <a:r>
              <a:rPr lang="en-US" sz="1400" b="0" i="0" u="none" strike="noStrike" dirty="0" err="1">
                <a:solidFill>
                  <a:srgbClr val="000000"/>
                </a:solidFill>
                <a:effectLst/>
                <a:latin typeface="Arial" panose="020B0604020202020204" pitchFamily="34" charset="0"/>
              </a:rPr>
              <a:t>Razey</a:t>
            </a:r>
            <a:r>
              <a:rPr lang="en-US" sz="1400" b="0" i="0" u="none" strike="noStrike" dirty="0">
                <a:solidFill>
                  <a:srgbClr val="000000"/>
                </a:solidFill>
                <a:effectLst/>
                <a:latin typeface="Arial" panose="020B0604020202020204" pitchFamily="34" charset="0"/>
              </a:rPr>
              <a:t> would be open to a classroom demonstration/visit </a:t>
            </a:r>
          </a:p>
          <a:p>
            <a:endParaRPr lang="en-US" dirty="0"/>
          </a:p>
        </p:txBody>
      </p:sp>
    </p:spTree>
    <p:extLst>
      <p:ext uri="{BB962C8B-B14F-4D97-AF65-F5344CB8AC3E}">
        <p14:creationId xmlns:p14="http://schemas.microsoft.com/office/powerpoint/2010/main" val="157193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1C6021-6200-E01D-591E-FC00DBB4CDF6}"/>
              </a:ext>
            </a:extLst>
          </p:cNvPr>
          <p:cNvSpPr>
            <a:spLocks noGrp="1"/>
          </p:cNvSpPr>
          <p:nvPr>
            <p:ph type="sldNum" sz="quarter" idx="12"/>
          </p:nvPr>
        </p:nvSpPr>
        <p:spPr/>
        <p:txBody>
          <a:bodyPr/>
          <a:lstStyle/>
          <a:p>
            <a:fld id="{FE7A4BB3-E848-5A44-82DF-322201952CD8}" type="slidenum">
              <a:rPr lang="en-US" smtClean="0"/>
              <a:pPr/>
              <a:t>3</a:t>
            </a:fld>
            <a:endParaRPr lang="en-US" dirty="0"/>
          </a:p>
        </p:txBody>
      </p:sp>
      <p:sp>
        <p:nvSpPr>
          <p:cNvPr id="3" name="Title 2">
            <a:extLst>
              <a:ext uri="{FF2B5EF4-FFF2-40B4-BE49-F238E27FC236}">
                <a16:creationId xmlns:a16="http://schemas.microsoft.com/office/drawing/2014/main" id="{AFB1A097-CA73-7C3D-9C6D-E1241B74073F}"/>
              </a:ext>
            </a:extLst>
          </p:cNvPr>
          <p:cNvSpPr>
            <a:spLocks noGrp="1"/>
          </p:cNvSpPr>
          <p:nvPr>
            <p:ph type="title"/>
          </p:nvPr>
        </p:nvSpPr>
        <p:spPr/>
        <p:txBody>
          <a:bodyPr/>
          <a:lstStyle/>
          <a:p>
            <a:r>
              <a:rPr lang="en-US" dirty="0"/>
              <a:t>Outline</a:t>
            </a:r>
          </a:p>
        </p:txBody>
      </p:sp>
      <p:sp>
        <p:nvSpPr>
          <p:cNvPr id="4" name="Content Placeholder 3">
            <a:extLst>
              <a:ext uri="{FF2B5EF4-FFF2-40B4-BE49-F238E27FC236}">
                <a16:creationId xmlns:a16="http://schemas.microsoft.com/office/drawing/2014/main" id="{1242B459-2195-693F-2692-E1AA16ADDDCB}"/>
              </a:ext>
            </a:extLst>
          </p:cNvPr>
          <p:cNvSpPr>
            <a:spLocks noGrp="1"/>
          </p:cNvSpPr>
          <p:nvPr>
            <p:ph sz="quarter" idx="20"/>
          </p:nvPr>
        </p:nvSpPr>
        <p:spPr/>
        <p:txBody>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Warm up question: What is a strong memory from your time in </a:t>
            </a:r>
            <a:r>
              <a:rPr lang="en-US" sz="2400" b="0" i="0" u="none" strike="noStrike" dirty="0" err="1">
                <a:solidFill>
                  <a:srgbClr val="000000"/>
                </a:solidFill>
                <a:effectLst/>
                <a:latin typeface="Arial" panose="020B0604020202020204" pitchFamily="34" charset="0"/>
              </a:rPr>
              <a:t>highschool</a:t>
            </a:r>
            <a:r>
              <a:rPr lang="en-US" sz="2400" b="0" i="0" u="none" strike="noStrike" dirty="0">
                <a:solidFill>
                  <a:srgbClr val="000000"/>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endParaRPr lang="en-US"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Yakama Nation Tribal School: Background on the school’s operations, values, important events and obstacles facing students and teachers (What is a tribally-controlled school?)</a:t>
            </a:r>
          </a:p>
          <a:p>
            <a:pPr rtl="0" fontAlgn="base">
              <a:spcBef>
                <a:spcPts val="0"/>
              </a:spcBef>
              <a:spcAft>
                <a:spcPts val="0"/>
              </a:spcAft>
              <a:buFont typeface="Arial" panose="020B0604020202020204" pitchFamily="34" charset="0"/>
              <a:buChar char="•"/>
            </a:pPr>
            <a:endParaRPr lang="en-US"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What are key takeaways from our visit? (Attendance (Reasons why kids go to the school), Engagement, Teaching strategies)</a:t>
            </a:r>
          </a:p>
          <a:p>
            <a:pPr rtl="0" fontAlgn="base">
              <a:spcBef>
                <a:spcPts val="0"/>
              </a:spcBef>
              <a:spcAft>
                <a:spcPts val="0"/>
              </a:spcAft>
              <a:buFont typeface="Arial" panose="020B0604020202020204" pitchFamily="34" charset="0"/>
              <a:buChar char="•"/>
            </a:pPr>
            <a:endParaRPr lang="en-US"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What are opportunities for engagement?</a:t>
            </a:r>
          </a:p>
          <a:p>
            <a:pPr rtl="0" fontAlgn="base">
              <a:spcBef>
                <a:spcPts val="0"/>
              </a:spcBef>
              <a:spcAft>
                <a:spcPts val="0"/>
              </a:spcAft>
              <a:buFont typeface="Arial" panose="020B0604020202020204" pitchFamily="34" charset="0"/>
              <a:buChar char="•"/>
            </a:pPr>
            <a:endParaRPr lang="en-US" sz="24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Our ideas for collaboration!</a:t>
            </a:r>
          </a:p>
        </p:txBody>
      </p:sp>
    </p:spTree>
    <p:extLst>
      <p:ext uri="{BB962C8B-B14F-4D97-AF65-F5344CB8AC3E}">
        <p14:creationId xmlns:p14="http://schemas.microsoft.com/office/powerpoint/2010/main" val="448385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4</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p:txBody>
          <a:bodyPr/>
          <a:lstStyle/>
          <a:p>
            <a:r>
              <a:rPr lang="en-US" dirty="0"/>
              <a:t>Warm Up Question</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a:xfrm>
            <a:off x="1371600" y="3757612"/>
            <a:ext cx="12801600" cy="1310979"/>
          </a:xfrm>
        </p:spPr>
        <p:txBody>
          <a:bodyPr/>
          <a:lstStyle/>
          <a:p>
            <a:pPr marL="0" indent="0" algn="ctr">
              <a:buNone/>
            </a:pPr>
            <a:r>
              <a:rPr lang="en-US" sz="4400" b="1" i="0" u="none" strike="noStrike" dirty="0">
                <a:solidFill>
                  <a:srgbClr val="000000"/>
                </a:solidFill>
                <a:effectLst/>
                <a:latin typeface="Arial" panose="020B0604020202020204" pitchFamily="34" charset="0"/>
              </a:rPr>
              <a:t>Q: What is a strong memory from </a:t>
            </a:r>
            <a:br>
              <a:rPr lang="en-US" sz="4400" b="1" i="0" u="none" strike="noStrike" dirty="0">
                <a:solidFill>
                  <a:srgbClr val="000000"/>
                </a:solidFill>
                <a:effectLst/>
                <a:latin typeface="Arial" panose="020B0604020202020204" pitchFamily="34" charset="0"/>
              </a:rPr>
            </a:br>
            <a:r>
              <a:rPr lang="en-US" sz="4400" b="1" i="0" u="none" strike="noStrike" dirty="0">
                <a:solidFill>
                  <a:srgbClr val="000000"/>
                </a:solidFill>
                <a:effectLst/>
                <a:latin typeface="Arial" panose="020B0604020202020204" pitchFamily="34" charset="0"/>
              </a:rPr>
              <a:t>your time in high school?</a:t>
            </a:r>
            <a:endParaRPr lang="en-US" sz="4400" dirty="0"/>
          </a:p>
        </p:txBody>
      </p:sp>
    </p:spTree>
    <p:extLst>
      <p:ext uri="{BB962C8B-B14F-4D97-AF65-F5344CB8AC3E}">
        <p14:creationId xmlns:p14="http://schemas.microsoft.com/office/powerpoint/2010/main" val="33004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5</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p:txBody>
          <a:bodyPr/>
          <a:lstStyle/>
          <a:p>
            <a:r>
              <a:rPr lang="en-US" dirty="0"/>
              <a:t>Yakama Nation Tribal School Background</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a:xfrm>
            <a:off x="1371600" y="2057399"/>
            <a:ext cx="10544175" cy="5486401"/>
          </a:xfrm>
        </p:spPr>
        <p:txBody>
          <a:bodyPr/>
          <a:lstStyle/>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State-Tribal Education Compact and Bureau of Indian </a:t>
            </a:r>
            <a:br>
              <a:rPr lang="en-US" sz="20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Education (BIE) Contract School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 8th - 12th grade</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Classroom sizes are small ~10-15 students</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Traditional Yakama culture and values are the foundation of the school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Hosts school-wide cultural field trips every each like Camas root digging and huckleberry picking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Values tribal government, culture, </a:t>
            </a:r>
            <a:r>
              <a:rPr lang="en-US" sz="2000" b="0" i="0" u="none" strike="noStrike" dirty="0" err="1">
                <a:solidFill>
                  <a:srgbClr val="000000"/>
                </a:solidFill>
                <a:effectLst/>
                <a:latin typeface="Arial" panose="020B0604020202020204" pitchFamily="34" charset="0"/>
              </a:rPr>
              <a:t>Ichishkíin</a:t>
            </a:r>
            <a:r>
              <a:rPr lang="en-US" sz="2000" b="0" i="0" u="none" strike="noStrike" dirty="0">
                <a:solidFill>
                  <a:srgbClr val="000000"/>
                </a:solidFill>
                <a:effectLst/>
                <a:latin typeface="Arial" panose="020B0604020202020204" pitchFamily="34" charset="0"/>
              </a:rPr>
              <a:t>, science, math, social studies, physical education, drumming and singing</a:t>
            </a:r>
          </a:p>
          <a:p>
            <a:pPr rtl="0" fontAlgn="base">
              <a:lnSpc>
                <a:spcPct val="150000"/>
              </a:lnSpc>
              <a:spcBef>
                <a:spcPts val="0"/>
              </a:spcBef>
              <a:spcAft>
                <a:spcPts val="120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Supports peer-learning and multidisciplinary classes </a:t>
            </a:r>
          </a:p>
          <a:p>
            <a:pPr rtl="0" fontAlgn="base">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Comply with a BIE mandated standardized yearly exam</a:t>
            </a:r>
          </a:p>
        </p:txBody>
      </p:sp>
      <p:pic>
        <p:nvPicPr>
          <p:cNvPr id="1026" name="Picture 2">
            <a:extLst>
              <a:ext uri="{FF2B5EF4-FFF2-40B4-BE49-F238E27FC236}">
                <a16:creationId xmlns:a16="http://schemas.microsoft.com/office/drawing/2014/main" id="{42555BFB-2362-5B60-EF31-15710ED70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2019" y="1692275"/>
            <a:ext cx="33655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2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6</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p:txBody>
          <a:bodyPr/>
          <a:lstStyle/>
          <a:p>
            <a:r>
              <a:rPr lang="en-US" dirty="0"/>
              <a:t>Obstacles in the Classroom</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p:txBody>
          <a:bodyPr/>
          <a:lstStyle/>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Attendance</a:t>
            </a: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Student homelessness</a:t>
            </a: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Incarcerated caregivers</a:t>
            </a: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Lack of transportation </a:t>
            </a:r>
          </a:p>
          <a:p>
            <a:pPr marL="742950" lvl="1" indent="-285750" rtl="0" fontAlgn="base">
              <a:lnSpc>
                <a:spcPct val="150000"/>
              </a:lnSpc>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Needing to care for younger siblings or grandparents  </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Struggle making material culturally relevant and interesting</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Special education → reading and writing </a:t>
            </a:r>
          </a:p>
          <a:p>
            <a:pPr rtl="0" fontAlgn="base">
              <a:lnSpc>
                <a:spcPct val="150000"/>
              </a:lnSpc>
              <a:spcBef>
                <a:spcPts val="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Internet connectivity and lack of computer access</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Teachers are overworked, underpaid and underfunded </a:t>
            </a:r>
          </a:p>
          <a:p>
            <a:pPr marL="0" indent="0">
              <a:buNone/>
            </a:pPr>
            <a:endParaRPr lang="en-US" dirty="0"/>
          </a:p>
        </p:txBody>
      </p:sp>
    </p:spTree>
    <p:extLst>
      <p:ext uri="{BB962C8B-B14F-4D97-AF65-F5344CB8AC3E}">
        <p14:creationId xmlns:p14="http://schemas.microsoft.com/office/powerpoint/2010/main" val="220703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7</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p:txBody>
          <a:bodyPr/>
          <a:lstStyle/>
          <a:p>
            <a:r>
              <a:rPr lang="en-US" dirty="0"/>
              <a:t>How Can We Overcome These Obstacles?</a:t>
            </a:r>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a:xfrm>
            <a:off x="1371600" y="2057399"/>
            <a:ext cx="5943600" cy="5486401"/>
          </a:xfrm>
        </p:spPr>
        <p:txBody>
          <a:bodyPr/>
          <a:lstStyle/>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Designing cooperative projects</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hands-on activities with problem solving components </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Incorporation of strong visual aids</a:t>
            </a:r>
          </a:p>
          <a:p>
            <a:pPr rtl="0" fontAlgn="base">
              <a:lnSpc>
                <a:spcPct val="150000"/>
              </a:lnSpc>
              <a:spcBef>
                <a:spcPts val="0"/>
              </a:spcBef>
              <a:spcAft>
                <a:spcPts val="120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Leaving room for creativity and self-expression</a:t>
            </a:r>
          </a:p>
          <a:p>
            <a:pPr rtl="0" fontAlgn="base">
              <a:lnSpc>
                <a:spcPct val="150000"/>
              </a:lnSpc>
              <a:spcBef>
                <a:spcPts val="0"/>
              </a:spcBef>
              <a:spcAft>
                <a:spcPts val="0"/>
              </a:spcAft>
              <a:buFont typeface="Arial" panose="020B0604020202020204" pitchFamily="34" charset="0"/>
              <a:buChar char="•"/>
            </a:pPr>
            <a:r>
              <a:rPr lang="en-US" sz="2400" b="0" i="0" u="none" strike="noStrike" dirty="0">
                <a:solidFill>
                  <a:srgbClr val="000000"/>
                </a:solidFill>
                <a:effectLst/>
                <a:latin typeface="Arial" panose="020B0604020202020204" pitchFamily="34" charset="0"/>
              </a:rPr>
              <a:t> Approaching the same subject from multiple angles </a:t>
            </a:r>
          </a:p>
          <a:p>
            <a:pPr rtl="0" fontAlgn="base">
              <a:lnSpc>
                <a:spcPct val="150000"/>
              </a:lnSpc>
              <a:spcBef>
                <a:spcPts val="0"/>
              </a:spcBef>
              <a:spcAft>
                <a:spcPts val="0"/>
              </a:spcAft>
              <a:buFont typeface="Arial" panose="020B0604020202020204" pitchFamily="34" charset="0"/>
              <a:buChar char="•"/>
            </a:pPr>
            <a:r>
              <a:rPr lang="en-US" sz="2400" dirty="0">
                <a:solidFill>
                  <a:srgbClr val="000000"/>
                </a:solidFill>
              </a:rPr>
              <a:t>High level approach to complex topics </a:t>
            </a:r>
            <a:endParaRPr lang="en-US" sz="2400" b="0" i="0" u="none" strike="noStrike" dirty="0">
              <a:solidFill>
                <a:srgbClr val="000000"/>
              </a:solidFill>
              <a:effectLst/>
              <a:latin typeface="Arial" panose="020B0604020202020204" pitchFamily="34" charset="0"/>
            </a:endParaRPr>
          </a:p>
          <a:p>
            <a:pPr marL="0" indent="0">
              <a:buNone/>
            </a:pPr>
            <a:endParaRPr lang="en-US" dirty="0"/>
          </a:p>
        </p:txBody>
      </p:sp>
      <p:pic>
        <p:nvPicPr>
          <p:cNvPr id="3074" name="Picture 2" descr="School Curriculum">
            <a:extLst>
              <a:ext uri="{FF2B5EF4-FFF2-40B4-BE49-F238E27FC236}">
                <a16:creationId xmlns:a16="http://schemas.microsoft.com/office/drawing/2014/main" id="{AEA987B4-91BD-E186-7CE1-1B975E646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690" y="2138422"/>
            <a:ext cx="6480510" cy="48603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9D062D-4695-065F-FFE5-32553E3B83E9}"/>
              </a:ext>
            </a:extLst>
          </p:cNvPr>
          <p:cNvSpPr txBox="1"/>
          <p:nvPr/>
        </p:nvSpPr>
        <p:spPr>
          <a:xfrm>
            <a:off x="8224469" y="6998805"/>
            <a:ext cx="5416952" cy="646331"/>
          </a:xfrm>
          <a:prstGeom prst="rect">
            <a:avLst/>
          </a:prstGeom>
          <a:noFill/>
        </p:spPr>
        <p:txBody>
          <a:bodyPr wrap="square" rtlCol="0">
            <a:spAutoFit/>
          </a:bodyPr>
          <a:lstStyle/>
          <a:p>
            <a:pPr algn="ctr"/>
            <a:r>
              <a:rPr lang="en-US" sz="1800" dirty="0">
                <a:solidFill>
                  <a:srgbClr val="000000"/>
                </a:solidFill>
              </a:rPr>
              <a:t>Margaret Carters class participating in a pregnant shark dissection</a:t>
            </a:r>
          </a:p>
        </p:txBody>
      </p:sp>
    </p:spTree>
    <p:extLst>
      <p:ext uri="{BB962C8B-B14F-4D97-AF65-F5344CB8AC3E}">
        <p14:creationId xmlns:p14="http://schemas.microsoft.com/office/powerpoint/2010/main" val="26522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1A345-3689-3650-C34D-E7564CDBAE17}"/>
              </a:ext>
            </a:extLst>
          </p:cNvPr>
          <p:cNvSpPr>
            <a:spLocks noGrp="1"/>
          </p:cNvSpPr>
          <p:nvPr>
            <p:ph type="sldNum" sz="quarter" idx="12"/>
          </p:nvPr>
        </p:nvSpPr>
        <p:spPr/>
        <p:txBody>
          <a:bodyPr/>
          <a:lstStyle/>
          <a:p>
            <a:fld id="{FE7A4BB3-E848-5A44-82DF-322201952CD8}" type="slidenum">
              <a:rPr lang="en-US" smtClean="0"/>
              <a:pPr/>
              <a:t>8</a:t>
            </a:fld>
            <a:endParaRPr lang="en-US" dirty="0"/>
          </a:p>
        </p:txBody>
      </p:sp>
      <p:sp>
        <p:nvSpPr>
          <p:cNvPr id="4" name="Content Placeholder 3">
            <a:extLst>
              <a:ext uri="{FF2B5EF4-FFF2-40B4-BE49-F238E27FC236}">
                <a16:creationId xmlns:a16="http://schemas.microsoft.com/office/drawing/2014/main" id="{16F82ACF-6EF1-08E7-3FFB-CED0BAF0955F}"/>
              </a:ext>
            </a:extLst>
          </p:cNvPr>
          <p:cNvSpPr>
            <a:spLocks noGrp="1"/>
          </p:cNvSpPr>
          <p:nvPr>
            <p:ph sz="quarter" idx="20"/>
          </p:nvPr>
        </p:nvSpPr>
        <p:spPr>
          <a:xfrm>
            <a:off x="2711369" y="2814534"/>
            <a:ext cx="9207661" cy="1300266"/>
          </a:xfrm>
        </p:spPr>
        <p:txBody>
          <a:bodyPr/>
          <a:lstStyle/>
          <a:p>
            <a:pPr marL="0" indent="0" algn="ctr">
              <a:buNone/>
            </a:pPr>
            <a:r>
              <a:rPr lang="en-US" sz="4400" dirty="0">
                <a:solidFill>
                  <a:srgbClr val="000000"/>
                </a:solidFill>
              </a:rPr>
              <a:t>We have some awesome opportunities for collaboration!</a:t>
            </a:r>
          </a:p>
        </p:txBody>
      </p:sp>
      <p:pic>
        <p:nvPicPr>
          <p:cNvPr id="8" name="Picture 7">
            <a:extLst>
              <a:ext uri="{FF2B5EF4-FFF2-40B4-BE49-F238E27FC236}">
                <a16:creationId xmlns:a16="http://schemas.microsoft.com/office/drawing/2014/main" id="{6F970B9E-7359-A253-762B-C095A541D27B}"/>
              </a:ext>
            </a:extLst>
          </p:cNvPr>
          <p:cNvPicPr>
            <a:picLocks noChangeAspect="1"/>
          </p:cNvPicPr>
          <p:nvPr/>
        </p:nvPicPr>
        <p:blipFill>
          <a:blip r:embed="rId2"/>
          <a:stretch>
            <a:fillRect/>
          </a:stretch>
        </p:blipFill>
        <p:spPr>
          <a:xfrm>
            <a:off x="4854574" y="4476348"/>
            <a:ext cx="4996998" cy="2611334"/>
          </a:xfrm>
          <a:prstGeom prst="rect">
            <a:avLst/>
          </a:prstGeom>
        </p:spPr>
      </p:pic>
    </p:spTree>
    <p:extLst>
      <p:ext uri="{BB962C8B-B14F-4D97-AF65-F5344CB8AC3E}">
        <p14:creationId xmlns:p14="http://schemas.microsoft.com/office/powerpoint/2010/main" val="157676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E7DF-2D5A-4EF0-9E9E-047227DE4DB5}"/>
              </a:ext>
            </a:extLst>
          </p:cNvPr>
          <p:cNvSpPr>
            <a:spLocks noGrp="1"/>
          </p:cNvSpPr>
          <p:nvPr>
            <p:ph type="sldNum" sz="quarter" idx="12"/>
          </p:nvPr>
        </p:nvSpPr>
        <p:spPr/>
        <p:txBody>
          <a:bodyPr/>
          <a:lstStyle/>
          <a:p>
            <a:fld id="{FE7A4BB3-E848-5A44-82DF-322201952CD8}" type="slidenum">
              <a:rPr lang="en-US" smtClean="0"/>
              <a:pPr/>
              <a:t>9</a:t>
            </a:fld>
            <a:endParaRPr lang="en-US" dirty="0"/>
          </a:p>
        </p:txBody>
      </p:sp>
      <p:sp>
        <p:nvSpPr>
          <p:cNvPr id="3" name="Title 2">
            <a:extLst>
              <a:ext uri="{FF2B5EF4-FFF2-40B4-BE49-F238E27FC236}">
                <a16:creationId xmlns:a16="http://schemas.microsoft.com/office/drawing/2014/main" id="{6D50AF6E-CF6A-429E-A4B2-32D2D767B73B}"/>
              </a:ext>
            </a:extLst>
          </p:cNvPr>
          <p:cNvSpPr>
            <a:spLocks noGrp="1"/>
          </p:cNvSpPr>
          <p:nvPr>
            <p:ph type="title"/>
          </p:nvPr>
        </p:nvSpPr>
        <p:spPr>
          <a:xfrm>
            <a:off x="3200399" y="270933"/>
            <a:ext cx="11082759" cy="1310979"/>
          </a:xfrm>
        </p:spPr>
        <p:txBody>
          <a:bodyPr/>
          <a:lstStyle/>
          <a:p>
            <a:br>
              <a:rPr lang="en-US" sz="4000" dirty="0"/>
            </a:br>
            <a:r>
              <a:rPr lang="en-US" dirty="0"/>
              <a:t>Idea #1: </a:t>
            </a:r>
            <a:r>
              <a:rPr lang="en-US" dirty="0" err="1"/>
              <a:t>Ichishkíin</a:t>
            </a:r>
            <a:r>
              <a:rPr lang="en-US" dirty="0"/>
              <a:t> + Ecosystem Processes</a:t>
            </a:r>
            <a:endParaRPr lang="en-US" sz="4000" dirty="0"/>
          </a:p>
        </p:txBody>
      </p:sp>
      <p:sp>
        <p:nvSpPr>
          <p:cNvPr id="4" name="Content Placeholder 3">
            <a:extLst>
              <a:ext uri="{FF2B5EF4-FFF2-40B4-BE49-F238E27FC236}">
                <a16:creationId xmlns:a16="http://schemas.microsoft.com/office/drawing/2014/main" id="{2DEBCC4A-09A3-46FA-94B8-812D5A6C188D}"/>
              </a:ext>
            </a:extLst>
          </p:cNvPr>
          <p:cNvSpPr>
            <a:spLocks noGrp="1"/>
          </p:cNvSpPr>
          <p:nvPr>
            <p:ph sz="quarter" idx="20"/>
          </p:nvPr>
        </p:nvSpPr>
        <p:spPr>
          <a:xfrm>
            <a:off x="1371600" y="2068973"/>
            <a:ext cx="12801600" cy="5486401"/>
          </a:xfrm>
        </p:spPr>
        <p:txBody>
          <a:bodyPr/>
          <a:lstStyle/>
          <a:p>
            <a:pPr marL="0" indent="0">
              <a:buNone/>
            </a:pPr>
            <a:r>
              <a:rPr lang="en-US" dirty="0">
                <a:solidFill>
                  <a:srgbClr val="000000"/>
                </a:solidFill>
              </a:rPr>
              <a:t>Keegan Livermore’s Summer School </a:t>
            </a:r>
          </a:p>
          <a:p>
            <a:r>
              <a:rPr lang="en-US" dirty="0">
                <a:solidFill>
                  <a:srgbClr val="000000"/>
                </a:solidFill>
              </a:rPr>
              <a:t>Area where he needs the most help (20 hours of instructional material)</a:t>
            </a:r>
          </a:p>
          <a:p>
            <a:r>
              <a:rPr lang="en-US" dirty="0">
                <a:solidFill>
                  <a:srgbClr val="000000"/>
                </a:solidFill>
              </a:rPr>
              <a:t>Liked KH’s ecosystem processes vocabulary sheet idea</a:t>
            </a:r>
          </a:p>
          <a:p>
            <a:r>
              <a:rPr lang="en-US" dirty="0">
                <a:solidFill>
                  <a:srgbClr val="000000"/>
                </a:solidFill>
              </a:rPr>
              <a:t>Goal: teach students vocabulary words to describe places where they have hunted, gathered, fished, etc. </a:t>
            </a:r>
          </a:p>
          <a:p>
            <a:endParaRPr lang="en-US" dirty="0">
              <a:solidFill>
                <a:srgbClr val="000000"/>
              </a:solidFill>
            </a:endParaRPr>
          </a:p>
          <a:p>
            <a:pPr marL="0" indent="0">
              <a:buNone/>
            </a:pPr>
            <a:r>
              <a:rPr lang="en-US" dirty="0">
                <a:solidFill>
                  <a:srgbClr val="000000"/>
                </a:solidFill>
              </a:rPr>
              <a:t>KH Responsibilities</a:t>
            </a:r>
          </a:p>
          <a:p>
            <a:r>
              <a:rPr lang="en-US" dirty="0">
                <a:solidFill>
                  <a:srgbClr val="000000"/>
                </a:solidFill>
              </a:rPr>
              <a:t>Use Sahaptin dictionary to translate vocab words </a:t>
            </a:r>
          </a:p>
          <a:p>
            <a:r>
              <a:rPr lang="en-US" dirty="0">
                <a:solidFill>
                  <a:srgbClr val="000000"/>
                </a:solidFill>
              </a:rPr>
              <a:t>Create illustration for each vocab word</a:t>
            </a:r>
          </a:p>
          <a:p>
            <a:r>
              <a:rPr lang="en-US" dirty="0">
                <a:solidFill>
                  <a:srgbClr val="000000"/>
                </a:solidFill>
              </a:rPr>
              <a:t>Compile pronunciation recordings from UW hosted Sahaptin language site </a:t>
            </a:r>
          </a:p>
          <a:p>
            <a:endParaRPr lang="en-US" dirty="0">
              <a:solidFill>
                <a:srgbClr val="000000"/>
              </a:solidFill>
            </a:endParaRPr>
          </a:p>
          <a:p>
            <a:pPr marL="0" indent="0">
              <a:buNone/>
            </a:pPr>
            <a:endParaRPr lang="en-US" dirty="0">
              <a:solidFill>
                <a:srgbClr val="000000"/>
              </a:solidFill>
            </a:endParaRPr>
          </a:p>
        </p:txBody>
      </p:sp>
    </p:spTree>
    <p:extLst>
      <p:ext uri="{BB962C8B-B14F-4D97-AF65-F5344CB8AC3E}">
        <p14:creationId xmlns:p14="http://schemas.microsoft.com/office/powerpoint/2010/main" val="279713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NNL_Option_4">
  <a:themeElements>
    <a:clrScheme name="PNNL">
      <a:dk1>
        <a:srgbClr val="616265"/>
      </a:dk1>
      <a:lt1>
        <a:srgbClr val="FFFFFF"/>
      </a:lt1>
      <a:dk2>
        <a:srgbClr val="D77600"/>
      </a:dk2>
      <a:lt2>
        <a:srgbClr val="B3B3B3"/>
      </a:lt2>
      <a:accent1>
        <a:srgbClr val="A63F1E"/>
      </a:accent1>
      <a:accent2>
        <a:srgbClr val="191C1F"/>
      </a:accent2>
      <a:accent3>
        <a:srgbClr val="F4AA00"/>
      </a:accent3>
      <a:accent4>
        <a:srgbClr val="007836"/>
      </a:accent4>
      <a:accent5>
        <a:srgbClr val="C10435"/>
      </a:accent5>
      <a:accent6>
        <a:srgbClr val="00338E"/>
      </a:accent6>
      <a:hlink>
        <a:srgbClr val="003698"/>
      </a:hlink>
      <a:folHlink>
        <a:srgbClr val="8A0752"/>
      </a:folHlink>
    </a:clrScheme>
    <a:fontScheme name="PNNL_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NNL.MaterialsData" id="{6DB9CF0B-19B1-5140-88E3-C6C93850AEC1}" vid="{94EC0AE8-3406-0D47-A7CA-73C22BC8C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PNNL_Option_4</Template>
  <TotalTime>92</TotalTime>
  <Words>757</Words>
  <Application>Microsoft Office PowerPoint</Application>
  <PresentationFormat>Custom</PresentationFormat>
  <Paragraphs>103</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PNNL_Option_4</vt:lpstr>
      <vt:lpstr>Yakama Nation Outreach</vt:lpstr>
      <vt:lpstr>Outline</vt:lpstr>
      <vt:lpstr>Outline</vt:lpstr>
      <vt:lpstr>Warm Up Question</vt:lpstr>
      <vt:lpstr>Yakama Nation Tribal School Background</vt:lpstr>
      <vt:lpstr>Obstacles in the Classroom</vt:lpstr>
      <vt:lpstr>How Can We Overcome These Obstacles?</vt:lpstr>
      <vt:lpstr>PowerPoint Presentation</vt:lpstr>
      <vt:lpstr> Idea #1: Ichishkíin + Ecosystem Processes</vt:lpstr>
      <vt:lpstr>Heritage University – Agnes Meninick</vt:lpstr>
      <vt:lpstr>Summer Ambassador for the Yakama Nation Tribal School</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Starr, Andrea S</dc:creator>
  <cp:lastModifiedBy>Guerrero, Francisco J</cp:lastModifiedBy>
  <cp:revision>2</cp:revision>
  <dcterms:created xsi:type="dcterms:W3CDTF">2020-09-03T19:16:14Z</dcterms:created>
  <dcterms:modified xsi:type="dcterms:W3CDTF">2023-03-09T22:06:29Z</dcterms:modified>
</cp:coreProperties>
</file>