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b3b728e6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b3b728e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b3b728e6e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b3b728e6e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b3cb25a3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b3cb25a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b3cb25a3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b3cb25a3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b3cb25a3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b3cb25a3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p:nvPr/>
        </p:nvSpPr>
        <p:spPr>
          <a:xfrm>
            <a:off x="-5131" y="1544258"/>
            <a:ext cx="9146700" cy="1371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txBox="1"/>
          <p:nvPr>
            <p:ph type="ctrTitle"/>
          </p:nvPr>
        </p:nvSpPr>
        <p:spPr>
          <a:xfrm>
            <a:off x="274318" y="1624774"/>
            <a:ext cx="8603700" cy="13044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chemeClr val="dk2"/>
              </a:buClr>
              <a:buSzPts val="4500"/>
              <a:buFont typeface="Calibri"/>
              <a:buNone/>
              <a:defRPr b="0" i="0" sz="45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0" name="Google Shape;60;p14"/>
          <p:cNvSpPr txBox="1"/>
          <p:nvPr>
            <p:ph idx="1" type="subTitle"/>
          </p:nvPr>
        </p:nvSpPr>
        <p:spPr>
          <a:xfrm>
            <a:off x="1143000" y="2997188"/>
            <a:ext cx="6858000" cy="981900"/>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900"/>
              </a:spcBef>
              <a:spcAft>
                <a:spcPts val="0"/>
              </a:spcAft>
              <a:buClr>
                <a:schemeClr val="lt1"/>
              </a:buClr>
              <a:buSzPts val="1413"/>
              <a:buFont typeface="Noto Sans Symbols"/>
              <a:buNone/>
              <a:defRPr b="0" i="0" sz="1500" u="none" cap="none" strike="noStrike">
                <a:solidFill>
                  <a:schemeClr val="lt1"/>
                </a:solidFill>
                <a:latin typeface="Calibri"/>
                <a:ea typeface="Calibri"/>
                <a:cs typeface="Calibri"/>
                <a:sym typeface="Calibri"/>
              </a:defRPr>
            </a:lvl1pPr>
            <a:lvl2pPr lvl="1" marR="0" rtl="0" algn="ctr">
              <a:lnSpc>
                <a:spcPct val="90000"/>
              </a:lnSpc>
              <a:spcBef>
                <a:spcPts val="15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2pPr>
            <a:lvl3pPr lvl="2" marR="0" rtl="0" algn="ctr">
              <a:lnSpc>
                <a:spcPct val="90000"/>
              </a:lnSpc>
              <a:spcBef>
                <a:spcPts val="300"/>
              </a:spcBef>
              <a:spcAft>
                <a:spcPts val="0"/>
              </a:spcAft>
              <a:buClr>
                <a:schemeClr val="lt1"/>
              </a:buClr>
              <a:buSzPts val="1395"/>
              <a:buFont typeface="Noto Sans Symbols"/>
              <a:buNone/>
              <a:defRPr b="0" i="0" sz="1500" u="none" cap="none" strike="noStrike">
                <a:solidFill>
                  <a:schemeClr val="lt1"/>
                </a:solidFill>
                <a:latin typeface="Calibri"/>
                <a:ea typeface="Calibri"/>
                <a:cs typeface="Calibri"/>
                <a:sym typeface="Calibri"/>
              </a:defRPr>
            </a:lvl3pPr>
            <a:lvl4pPr lvl="3" marR="0" rtl="0" algn="ctr">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4pPr>
            <a:lvl5pPr lvl="4" marR="0" rtl="0" algn="ctr">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5pPr>
            <a:lvl6pPr lvl="5" marR="0" rtl="0" algn="ctr">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6pPr>
            <a:lvl7pPr lvl="6" marR="0" rtl="0" algn="ctr">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7pPr>
            <a:lvl8pPr lvl="7" marR="0" rtl="0" algn="ctr">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8pPr>
            <a:lvl9pPr lvl="8" marR="0" rtl="0" algn="ctr">
              <a:lnSpc>
                <a:spcPct val="90000"/>
              </a:lnSpc>
              <a:spcBef>
                <a:spcPts val="300"/>
              </a:spcBef>
              <a:spcAft>
                <a:spcPts val="30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9pPr>
          </a:lstStyle>
          <a:p/>
        </p:txBody>
      </p:sp>
      <p:sp>
        <p:nvSpPr>
          <p:cNvPr id="61" name="Google Shape;61;p1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66" name="Google Shape;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67" name="Google Shape;67;p1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70" name="Google Shape;70;p16"/>
          <p:cNvSpPr txBox="1"/>
          <p:nvPr>
            <p:ph idx="1" type="body"/>
          </p:nvPr>
        </p:nvSpPr>
        <p:spPr>
          <a:xfrm>
            <a:off x="904008" y="1508758"/>
            <a:ext cx="3566100" cy="31548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71" name="Google Shape;71;p16"/>
          <p:cNvSpPr txBox="1"/>
          <p:nvPr>
            <p:ph idx="2" type="body"/>
          </p:nvPr>
        </p:nvSpPr>
        <p:spPr>
          <a:xfrm>
            <a:off x="4672792" y="1508758"/>
            <a:ext cx="3566100" cy="31548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72" name="Google Shape;72;p16"/>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6"/>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Google Shape;74;p16"/>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5" name="Shape 75"/>
        <p:cNvGrpSpPr/>
        <p:nvPr/>
      </p:nvGrpSpPr>
      <p:grpSpPr>
        <a:xfrm>
          <a:off x="0" y="0"/>
          <a:ext cx="0" cy="0"/>
          <a:chOff x="0" y="0"/>
          <a:chExt cx="0" cy="0"/>
        </a:xfrm>
      </p:grpSpPr>
      <p:sp>
        <p:nvSpPr>
          <p:cNvPr id="76" name="Google Shape;76;p17"/>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77" name="Google Shape;77;p17"/>
          <p:cNvSpPr txBox="1"/>
          <p:nvPr>
            <p:ph idx="1" type="body"/>
          </p:nvPr>
        </p:nvSpPr>
        <p:spPr>
          <a:xfrm>
            <a:off x="902187" y="1508758"/>
            <a:ext cx="7338000" cy="31548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78" name="Google Shape;78;p17"/>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7"/>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0" name="Google Shape;80;p17"/>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lt1"/>
        </a:solidFill>
      </p:bgPr>
    </p:bg>
    <p:spTree>
      <p:nvGrpSpPr>
        <p:cNvPr id="81" name="Shape 81"/>
        <p:cNvGrpSpPr/>
        <p:nvPr/>
      </p:nvGrpSpPr>
      <p:grpSpPr>
        <a:xfrm>
          <a:off x="0" y="0"/>
          <a:ext cx="0" cy="0"/>
          <a:chOff x="0" y="0"/>
          <a:chExt cx="0" cy="0"/>
        </a:xfrm>
      </p:grpSpPr>
      <p:sp>
        <p:nvSpPr>
          <p:cNvPr id="82" name="Google Shape;82;p18"/>
          <p:cNvSpPr/>
          <p:nvPr/>
        </p:nvSpPr>
        <p:spPr>
          <a:xfrm>
            <a:off x="-5131" y="1544258"/>
            <a:ext cx="9146700" cy="1371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txBox="1"/>
          <p:nvPr>
            <p:ph type="title"/>
          </p:nvPr>
        </p:nvSpPr>
        <p:spPr>
          <a:xfrm>
            <a:off x="624893" y="1656658"/>
            <a:ext cx="7886700" cy="12573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chemeClr val="lt1"/>
              </a:buClr>
              <a:buSzPts val="4500"/>
              <a:buFont typeface="Calibri"/>
              <a:buNone/>
              <a:defRPr b="0" i="0" sz="4500" u="none" cap="none" strike="noStrike">
                <a:solidFill>
                  <a:schemeClr val="lt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84" name="Google Shape;84;p18"/>
          <p:cNvSpPr txBox="1"/>
          <p:nvPr>
            <p:ph idx="1" type="body"/>
          </p:nvPr>
        </p:nvSpPr>
        <p:spPr>
          <a:xfrm>
            <a:off x="624893" y="3007750"/>
            <a:ext cx="7886700" cy="881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90000"/>
              </a:lnSpc>
              <a:spcBef>
                <a:spcPts val="900"/>
              </a:spcBef>
              <a:spcAft>
                <a:spcPts val="0"/>
              </a:spcAft>
              <a:buClr>
                <a:schemeClr val="dk1"/>
              </a:buClr>
              <a:buSzPts val="1413"/>
              <a:buFont typeface="Noto Sans Symbols"/>
              <a:buNone/>
              <a:defRPr b="0" i="0" sz="1500" u="none" cap="none" strike="noStrike">
                <a:solidFill>
                  <a:schemeClr val="dk2"/>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dk1"/>
              </a:buClr>
              <a:buSzPts val="1350"/>
              <a:buFont typeface="Noto Sans Symbols"/>
              <a:buNone/>
              <a:defRPr b="0" i="0" sz="1350" u="none" cap="none" strike="noStrike">
                <a:solidFill>
                  <a:srgbClr val="8C8C8C"/>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dk1"/>
              </a:buClr>
              <a:buSzPts val="1116"/>
              <a:buFont typeface="Noto Sans Symbols"/>
              <a:buNone/>
              <a:defRPr b="0" i="0" sz="1200" u="none" cap="none" strike="noStrike">
                <a:solidFill>
                  <a:srgbClr val="8C8C8C"/>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dk1"/>
              </a:buClr>
              <a:buSzPts val="1050"/>
              <a:buFont typeface="Noto Sans Symbols"/>
              <a:buNone/>
              <a:defRPr b="0" i="0" sz="1050" u="none" cap="none" strike="noStrike">
                <a:solidFill>
                  <a:srgbClr val="8C8C8C"/>
                </a:solidFill>
                <a:latin typeface="Calibri"/>
                <a:ea typeface="Calibri"/>
                <a:cs typeface="Calibri"/>
                <a:sym typeface="Calibri"/>
              </a:defRPr>
            </a:lvl9pPr>
          </a:lstStyle>
          <a:p/>
        </p:txBody>
      </p:sp>
      <p:sp>
        <p:nvSpPr>
          <p:cNvPr id="85" name="Google Shape;85;p18"/>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p18"/>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dk2"/>
              </a:buClr>
              <a:buSzPts val="788"/>
              <a:buFont typeface="Arial"/>
              <a:buNone/>
              <a:defRPr b="0" i="0" sz="788"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18"/>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9"/>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90" name="Google Shape;90;p19"/>
          <p:cNvSpPr txBox="1"/>
          <p:nvPr>
            <p:ph idx="1" type="body"/>
          </p:nvPr>
        </p:nvSpPr>
        <p:spPr>
          <a:xfrm>
            <a:off x="905254" y="1435100"/>
            <a:ext cx="3566100" cy="557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900"/>
              </a:spcBef>
              <a:spcAft>
                <a:spcPts val="0"/>
              </a:spcAft>
              <a:buClr>
                <a:schemeClr val="lt1"/>
              </a:buClr>
              <a:buSzPts val="1484"/>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255"/>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1" name="Google Shape;91;p19"/>
          <p:cNvSpPr txBox="1"/>
          <p:nvPr>
            <p:ph idx="2" type="body"/>
          </p:nvPr>
        </p:nvSpPr>
        <p:spPr>
          <a:xfrm>
            <a:off x="905254" y="1992425"/>
            <a:ext cx="3566100" cy="26745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2" name="Google Shape;92;p19"/>
          <p:cNvSpPr txBox="1"/>
          <p:nvPr>
            <p:ph idx="3" type="body"/>
          </p:nvPr>
        </p:nvSpPr>
        <p:spPr>
          <a:xfrm>
            <a:off x="4673423" y="1435100"/>
            <a:ext cx="3566100" cy="557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900"/>
              </a:spcBef>
              <a:spcAft>
                <a:spcPts val="0"/>
              </a:spcAft>
              <a:buClr>
                <a:schemeClr val="lt1"/>
              </a:buClr>
              <a:buSzPts val="1484"/>
              <a:buFont typeface="Noto Sans Symbols"/>
              <a:buNone/>
              <a:defRPr b="1" i="0" sz="1575"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1500"/>
              <a:buFont typeface="Noto Sans Symbols"/>
              <a:buNone/>
              <a:defRPr b="1" i="0" sz="15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1255"/>
              <a:buFont typeface="Noto Sans Symbols"/>
              <a:buNone/>
              <a:defRPr b="1" i="0" sz="13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1200"/>
              <a:buFont typeface="Noto Sans Symbols"/>
              <a:buNone/>
              <a:defRPr b="1" i="0" sz="1200" u="none" cap="none" strike="noStrike">
                <a:solidFill>
                  <a:schemeClr val="lt1"/>
                </a:solidFill>
                <a:latin typeface="Calibri"/>
                <a:ea typeface="Calibri"/>
                <a:cs typeface="Calibri"/>
                <a:sym typeface="Calibri"/>
              </a:defRPr>
            </a:lvl9pPr>
          </a:lstStyle>
          <a:p/>
        </p:txBody>
      </p:sp>
      <p:sp>
        <p:nvSpPr>
          <p:cNvPr id="93" name="Google Shape;93;p19"/>
          <p:cNvSpPr txBox="1"/>
          <p:nvPr>
            <p:ph idx="4" type="body"/>
          </p:nvPr>
        </p:nvSpPr>
        <p:spPr>
          <a:xfrm>
            <a:off x="4673423" y="1992423"/>
            <a:ext cx="3566100" cy="26745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94" name="Google Shape;94;p19"/>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p19"/>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9"/>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99" name="Google Shape;99;p20"/>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0" name="Google Shape;100;p20"/>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20"/>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2" name="Shape 102"/>
        <p:cNvGrpSpPr/>
        <p:nvPr/>
      </p:nvGrpSpPr>
      <p:grpSpPr>
        <a:xfrm>
          <a:off x="0" y="0"/>
          <a:ext cx="0" cy="0"/>
          <a:chOff x="0" y="0"/>
          <a:chExt cx="0" cy="0"/>
        </a:xfrm>
      </p:grpSpPr>
      <p:sp>
        <p:nvSpPr>
          <p:cNvPr id="103" name="Google Shape;103;p21"/>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21"/>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Google Shape;105;p21"/>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25"/>
              <a:buFont typeface="Arial"/>
              <a:buNone/>
              <a:defRPr b="0" i="0" sz="9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108" name="Google Shape;108;p22"/>
          <p:cNvSpPr txBox="1"/>
          <p:nvPr>
            <p:ph idx="1" type="body"/>
          </p:nvPr>
        </p:nvSpPr>
        <p:spPr>
          <a:xfrm>
            <a:off x="905254" y="1590041"/>
            <a:ext cx="4594800" cy="3086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90000"/>
              </a:lnSpc>
              <a:spcBef>
                <a:spcPts val="900"/>
              </a:spcBef>
              <a:spcAft>
                <a:spcPts val="0"/>
              </a:spcAft>
              <a:buClr>
                <a:schemeClr val="lt1"/>
              </a:buClr>
              <a:buSzPts val="2400"/>
              <a:buFont typeface="Noto Sans Symbols"/>
              <a:buChar char="▪"/>
              <a:defRPr b="0" i="0" sz="2400" u="none" cap="none" strike="noStrike">
                <a:solidFill>
                  <a:schemeClr val="lt1"/>
                </a:solidFill>
                <a:latin typeface="Calibri"/>
                <a:ea typeface="Calibri"/>
                <a:cs typeface="Calibri"/>
                <a:sym typeface="Calibri"/>
              </a:defRPr>
            </a:lvl1pPr>
            <a:lvl2pPr indent="-361950" lvl="1" marL="914400" marR="0" rtl="0" algn="l">
              <a:lnSpc>
                <a:spcPct val="90000"/>
              </a:lnSpc>
              <a:spcBef>
                <a:spcPts val="150"/>
              </a:spcBef>
              <a:spcAft>
                <a:spcPts val="0"/>
              </a:spcAft>
              <a:buClr>
                <a:schemeClr val="lt1"/>
              </a:buClr>
              <a:buSzPts val="2100"/>
              <a:buFont typeface="Noto Sans Symbols"/>
              <a:buChar char="▪"/>
              <a:defRPr b="0" i="0" sz="2100" u="none" cap="none" strike="noStrike">
                <a:solidFill>
                  <a:schemeClr val="lt1"/>
                </a:solidFill>
                <a:latin typeface="Calibri"/>
                <a:ea typeface="Calibri"/>
                <a:cs typeface="Calibri"/>
                <a:sym typeface="Calibri"/>
              </a:defRPr>
            </a:lvl2pPr>
            <a:lvl3pPr indent="-342900" lvl="2" marL="1371600" marR="0" rtl="0" algn="l">
              <a:lnSpc>
                <a:spcPct val="90000"/>
              </a:lnSpc>
              <a:spcBef>
                <a:spcPts val="300"/>
              </a:spcBef>
              <a:spcAft>
                <a:spcPts val="0"/>
              </a:spcAft>
              <a:buClr>
                <a:schemeClr val="lt1"/>
              </a:buClr>
              <a:buSzPts val="1800"/>
              <a:buFont typeface="Noto Sans Symbols"/>
              <a:buChar char="▪"/>
              <a:defRPr b="0" i="0" sz="1800" u="none" cap="none" strike="noStrike">
                <a:solidFill>
                  <a:schemeClr val="lt1"/>
                </a:solidFill>
                <a:latin typeface="Calibri"/>
                <a:ea typeface="Calibri"/>
                <a:cs typeface="Calibri"/>
                <a:sym typeface="Calibri"/>
              </a:defRPr>
            </a:lvl3pPr>
            <a:lvl4pPr indent="-323850" lvl="3" marL="18288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4pPr>
            <a:lvl5pPr indent="-323850" lvl="4" marL="22860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5pPr>
            <a:lvl6pPr indent="-323850" lvl="5" marL="27432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6pPr>
            <a:lvl7pPr indent="-323850" lvl="6" marL="32004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7pPr>
            <a:lvl8pPr indent="-323850" lvl="7" marL="3657600" marR="0" rtl="0" algn="l">
              <a:lnSpc>
                <a:spcPct val="90000"/>
              </a:lnSpc>
              <a:spcBef>
                <a:spcPts val="30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8pPr>
            <a:lvl9pPr indent="-323850" lvl="8" marL="4114800" marR="0" rtl="0" algn="l">
              <a:lnSpc>
                <a:spcPct val="90000"/>
              </a:lnSpc>
              <a:spcBef>
                <a:spcPts val="300"/>
              </a:spcBef>
              <a:spcAft>
                <a:spcPts val="30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9pPr>
          </a:lstStyle>
          <a:p/>
        </p:txBody>
      </p:sp>
      <p:sp>
        <p:nvSpPr>
          <p:cNvPr id="109" name="Google Shape;109;p22"/>
          <p:cNvSpPr txBox="1"/>
          <p:nvPr>
            <p:ph idx="2" type="body"/>
          </p:nvPr>
        </p:nvSpPr>
        <p:spPr>
          <a:xfrm>
            <a:off x="5841767" y="1610615"/>
            <a:ext cx="2400300" cy="2574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5000"/>
              </a:lnSpc>
              <a:spcBef>
                <a:spcPts val="900"/>
              </a:spcBef>
              <a:spcAft>
                <a:spcPts val="0"/>
              </a:spcAft>
              <a:buClr>
                <a:schemeClr val="lt1"/>
              </a:buClr>
              <a:buSzPts val="1272"/>
              <a:buFont typeface="Noto Sans Symbols"/>
              <a:buNone/>
              <a:defRPr b="0" i="0" sz="1350"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900"/>
              <a:buFont typeface="Noto Sans Symbols"/>
              <a:buNone/>
              <a:defRPr b="0" i="0" sz="9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697"/>
              <a:buFont typeface="Noto Sans Symbols"/>
              <a:buNone/>
              <a:defRPr b="0" i="0" sz="7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9pPr>
          </a:lstStyle>
          <a:p/>
        </p:txBody>
      </p:sp>
      <p:sp>
        <p:nvSpPr>
          <p:cNvPr id="110" name="Google Shape;110;p22"/>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2"/>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22"/>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115" name="Google Shape;115;p23"/>
          <p:cNvSpPr/>
          <p:nvPr>
            <p:ph idx="2" type="pic"/>
          </p:nvPr>
        </p:nvSpPr>
        <p:spPr>
          <a:xfrm>
            <a:off x="960120" y="1658621"/>
            <a:ext cx="4594800" cy="2949000"/>
          </a:xfrm>
          <a:prstGeom prst="rect">
            <a:avLst/>
          </a:prstGeom>
          <a:solidFill>
            <a:srgbClr val="DDF3FD"/>
          </a:solidFill>
          <a:ln>
            <a:noFill/>
          </a:ln>
        </p:spPr>
        <p:txBody>
          <a:bodyPr anchorCtr="0" anchor="t" bIns="91425" lIns="91425" spcFirstLastPara="1" rIns="91425" wrap="square" tIns="91425">
            <a:noAutofit/>
          </a:bodyPr>
          <a:lstStyle>
            <a:lvl1pPr lvl="0" marR="0" rtl="0" algn="ctr">
              <a:lnSpc>
                <a:spcPct val="90000"/>
              </a:lnSpc>
              <a:spcBef>
                <a:spcPts val="900"/>
              </a:spcBef>
              <a:spcAft>
                <a:spcPts val="0"/>
              </a:spcAft>
              <a:buClr>
                <a:schemeClr val="lt1"/>
              </a:buClr>
              <a:buSzPts val="2261"/>
              <a:buFont typeface="Noto Sans Symbols"/>
              <a:buNone/>
              <a:defRPr b="0" i="0" sz="2400" u="none" cap="none" strike="noStrike">
                <a:solidFill>
                  <a:srgbClr val="1C2953"/>
                </a:solidFill>
                <a:latin typeface="Calibri"/>
                <a:ea typeface="Calibri"/>
                <a:cs typeface="Calibri"/>
                <a:sym typeface="Calibri"/>
              </a:defRPr>
            </a:lvl1pPr>
            <a:lvl2pPr lvl="1" marR="0" rtl="0" algn="l">
              <a:lnSpc>
                <a:spcPct val="90000"/>
              </a:lnSpc>
              <a:spcBef>
                <a:spcPts val="150"/>
              </a:spcBef>
              <a:spcAft>
                <a:spcPts val="0"/>
              </a:spcAft>
              <a:buClr>
                <a:schemeClr val="lt1"/>
              </a:buClr>
              <a:buSzPts val="2100"/>
              <a:buFont typeface="Noto Sans Symbols"/>
              <a:buNone/>
              <a:defRPr b="0" i="0" sz="2100" u="none" cap="none" strike="noStrike">
                <a:solidFill>
                  <a:schemeClr val="lt1"/>
                </a:solidFill>
                <a:latin typeface="Calibri"/>
                <a:ea typeface="Calibri"/>
                <a:cs typeface="Calibri"/>
                <a:sym typeface="Calibri"/>
              </a:defRPr>
            </a:lvl2pPr>
            <a:lvl3pPr lvl="2" marR="0" rtl="0" algn="l">
              <a:lnSpc>
                <a:spcPct val="90000"/>
              </a:lnSpc>
              <a:spcBef>
                <a:spcPts val="300"/>
              </a:spcBef>
              <a:spcAft>
                <a:spcPts val="0"/>
              </a:spcAft>
              <a:buClr>
                <a:schemeClr val="lt1"/>
              </a:buClr>
              <a:buSzPts val="1674"/>
              <a:buFont typeface="Noto Sans Symbols"/>
              <a:buNone/>
              <a:defRPr b="0" i="0" sz="1800" u="none" cap="none" strike="noStrike">
                <a:solidFill>
                  <a:schemeClr val="lt1"/>
                </a:solidFill>
                <a:latin typeface="Calibri"/>
                <a:ea typeface="Calibri"/>
                <a:cs typeface="Calibri"/>
                <a:sym typeface="Calibri"/>
              </a:defRPr>
            </a:lvl3pPr>
            <a:lvl4pPr lvl="3" marR="0" rtl="0" algn="l">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4pPr>
            <a:lvl5pPr lvl="4" marR="0" rtl="0" algn="l">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5pPr>
            <a:lvl6pPr lvl="5" marR="0" rtl="0" algn="l">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6pPr>
            <a:lvl7pPr lvl="6" marR="0" rtl="0" algn="l">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7pPr>
            <a:lvl8pPr lvl="7" marR="0" rtl="0" algn="l">
              <a:lnSpc>
                <a:spcPct val="90000"/>
              </a:lnSpc>
              <a:spcBef>
                <a:spcPts val="300"/>
              </a:spcBef>
              <a:spcAft>
                <a:spcPts val="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8pPr>
            <a:lvl9pPr lvl="8" marR="0" rtl="0" algn="l">
              <a:lnSpc>
                <a:spcPct val="90000"/>
              </a:lnSpc>
              <a:spcBef>
                <a:spcPts val="300"/>
              </a:spcBef>
              <a:spcAft>
                <a:spcPts val="300"/>
              </a:spcAft>
              <a:buClr>
                <a:schemeClr val="lt1"/>
              </a:buClr>
              <a:buSzPts val="1500"/>
              <a:buFont typeface="Noto Sans Symbols"/>
              <a:buNone/>
              <a:defRPr b="0" i="0" sz="1500" u="none" cap="none" strike="noStrike">
                <a:solidFill>
                  <a:schemeClr val="lt1"/>
                </a:solidFill>
                <a:latin typeface="Calibri"/>
                <a:ea typeface="Calibri"/>
                <a:cs typeface="Calibri"/>
                <a:sym typeface="Calibri"/>
              </a:defRPr>
            </a:lvl9pPr>
          </a:lstStyle>
          <a:p/>
        </p:txBody>
      </p:sp>
      <p:sp>
        <p:nvSpPr>
          <p:cNvPr id="116" name="Google Shape;116;p23"/>
          <p:cNvSpPr txBox="1"/>
          <p:nvPr>
            <p:ph idx="1" type="body"/>
          </p:nvPr>
        </p:nvSpPr>
        <p:spPr>
          <a:xfrm>
            <a:off x="5843016" y="1612966"/>
            <a:ext cx="2400300" cy="257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5000"/>
              </a:lnSpc>
              <a:spcBef>
                <a:spcPts val="900"/>
              </a:spcBef>
              <a:spcAft>
                <a:spcPts val="0"/>
              </a:spcAft>
              <a:buClr>
                <a:schemeClr val="lt1"/>
              </a:buClr>
              <a:buSzPts val="1272"/>
              <a:buFont typeface="Noto Sans Symbols"/>
              <a:buNone/>
              <a:defRPr b="0" i="0" sz="1350" u="none" cap="none" strike="noStrike">
                <a:solidFill>
                  <a:schemeClr val="lt1"/>
                </a:solidFill>
                <a:latin typeface="Calibri"/>
                <a:ea typeface="Calibri"/>
                <a:cs typeface="Calibri"/>
                <a:sym typeface="Calibri"/>
              </a:defRPr>
            </a:lvl1pPr>
            <a:lvl2pPr indent="-228600" lvl="1" marL="914400" marR="0" rtl="0" algn="l">
              <a:lnSpc>
                <a:spcPct val="90000"/>
              </a:lnSpc>
              <a:spcBef>
                <a:spcPts val="150"/>
              </a:spcBef>
              <a:spcAft>
                <a:spcPts val="0"/>
              </a:spcAft>
              <a:buClr>
                <a:schemeClr val="lt1"/>
              </a:buClr>
              <a:buSzPts val="900"/>
              <a:buFont typeface="Noto Sans Symbols"/>
              <a:buNone/>
              <a:defRPr b="0" i="0" sz="900" u="none" cap="none" strike="noStrike">
                <a:solidFill>
                  <a:schemeClr val="lt1"/>
                </a:solidFill>
                <a:latin typeface="Calibri"/>
                <a:ea typeface="Calibri"/>
                <a:cs typeface="Calibri"/>
                <a:sym typeface="Calibri"/>
              </a:defRPr>
            </a:lvl2pPr>
            <a:lvl3pPr indent="-228600" lvl="2" marL="1371600" marR="0" rtl="0" algn="l">
              <a:lnSpc>
                <a:spcPct val="90000"/>
              </a:lnSpc>
              <a:spcBef>
                <a:spcPts val="300"/>
              </a:spcBef>
              <a:spcAft>
                <a:spcPts val="0"/>
              </a:spcAft>
              <a:buClr>
                <a:schemeClr val="lt1"/>
              </a:buClr>
              <a:buSzPts val="697"/>
              <a:buFont typeface="Noto Sans Symbols"/>
              <a:buNone/>
              <a:defRPr b="0" i="0" sz="750" u="none" cap="none" strike="noStrike">
                <a:solidFill>
                  <a:schemeClr val="lt1"/>
                </a:solidFill>
                <a:latin typeface="Calibri"/>
                <a:ea typeface="Calibri"/>
                <a:cs typeface="Calibri"/>
                <a:sym typeface="Calibri"/>
              </a:defRPr>
            </a:lvl3pPr>
            <a:lvl4pPr indent="-228600" lvl="3" marL="18288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4pPr>
            <a:lvl5pPr indent="-228600" lvl="4" marL="22860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5pPr>
            <a:lvl6pPr indent="-228600" lvl="5" marL="27432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6pPr>
            <a:lvl7pPr indent="-228600" lvl="6" marL="32004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7pPr>
            <a:lvl8pPr indent="-228600" lvl="7" marL="3657600" marR="0" rtl="0" algn="l">
              <a:lnSpc>
                <a:spcPct val="90000"/>
              </a:lnSpc>
              <a:spcBef>
                <a:spcPts val="300"/>
              </a:spcBef>
              <a:spcAft>
                <a:spcPts val="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8pPr>
            <a:lvl9pPr indent="-228600" lvl="8" marL="4114800" marR="0" rtl="0" algn="l">
              <a:lnSpc>
                <a:spcPct val="90000"/>
              </a:lnSpc>
              <a:spcBef>
                <a:spcPts val="300"/>
              </a:spcBef>
              <a:spcAft>
                <a:spcPts val="300"/>
              </a:spcAft>
              <a:buClr>
                <a:schemeClr val="lt1"/>
              </a:buClr>
              <a:buSzPts val="675"/>
              <a:buFont typeface="Noto Sans Symbols"/>
              <a:buNone/>
              <a:defRPr b="0" i="0" sz="675" u="none" cap="none" strike="noStrike">
                <a:solidFill>
                  <a:schemeClr val="lt1"/>
                </a:solidFill>
                <a:latin typeface="Calibri"/>
                <a:ea typeface="Calibri"/>
                <a:cs typeface="Calibri"/>
                <a:sym typeface="Calibri"/>
              </a:defRPr>
            </a:lvl9pPr>
          </a:lstStyle>
          <a:p/>
        </p:txBody>
      </p:sp>
      <p:sp>
        <p:nvSpPr>
          <p:cNvPr id="117" name="Google Shape;117;p2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2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2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122" name="Google Shape;122;p24"/>
          <p:cNvSpPr txBox="1"/>
          <p:nvPr>
            <p:ph idx="1" type="body"/>
          </p:nvPr>
        </p:nvSpPr>
        <p:spPr>
          <a:xfrm rot="5400000">
            <a:off x="2993847" y="-582839"/>
            <a:ext cx="3154800" cy="73380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23" name="Google Shape;123;p24"/>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24"/>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24"/>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p:nvPr/>
        </p:nvSpPr>
        <p:spPr>
          <a:xfrm>
            <a:off x="6764484" y="0"/>
            <a:ext cx="205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txBox="1"/>
          <p:nvPr>
            <p:ph type="title"/>
          </p:nvPr>
        </p:nvSpPr>
        <p:spPr>
          <a:xfrm rot="5400000">
            <a:off x="5559751" y="1516677"/>
            <a:ext cx="4423200" cy="18018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129" name="Google Shape;129;p25"/>
          <p:cNvSpPr txBox="1"/>
          <p:nvPr>
            <p:ph idx="1" type="body"/>
          </p:nvPr>
        </p:nvSpPr>
        <p:spPr>
          <a:xfrm rot="5400000">
            <a:off x="1407067" y="-572370"/>
            <a:ext cx="4423200" cy="59799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130" name="Google Shape;130;p25"/>
          <p:cNvSpPr txBox="1"/>
          <p:nvPr>
            <p:ph idx="10" type="dt"/>
          </p:nvPr>
        </p:nvSpPr>
        <p:spPr>
          <a:xfrm>
            <a:off x="628650" y="4817141"/>
            <a:ext cx="20574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5"/>
          <p:cNvSpPr txBox="1"/>
          <p:nvPr>
            <p:ph idx="11" type="ftr"/>
          </p:nvPr>
        </p:nvSpPr>
        <p:spPr>
          <a:xfrm>
            <a:off x="2832100" y="4817141"/>
            <a:ext cx="32097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25"/>
          <p:cNvSpPr txBox="1"/>
          <p:nvPr>
            <p:ph idx="12" type="sldNum"/>
          </p:nvPr>
        </p:nvSpPr>
        <p:spPr>
          <a:xfrm>
            <a:off x="6054787" y="4817141"/>
            <a:ext cx="6597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360" y="132081"/>
            <a:ext cx="9141600" cy="1234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txBox="1"/>
          <p:nvPr>
            <p:ph type="title"/>
          </p:nvPr>
        </p:nvSpPr>
        <p:spPr>
          <a:xfrm>
            <a:off x="902187" y="213132"/>
            <a:ext cx="7338000" cy="1131600"/>
          </a:xfrm>
          <a:prstGeom prst="rect">
            <a:avLst/>
          </a:prstGeom>
          <a:noFill/>
          <a:ln>
            <a:noFill/>
          </a:ln>
        </p:spPr>
        <p:txBody>
          <a:bodyPr anchorCtr="0" anchor="ctr" bIns="91425" lIns="91425" spcFirstLastPara="1" rIns="91425" wrap="square" tIns="91425">
            <a:noAutofit/>
          </a:bodyPr>
          <a:lstStyle>
            <a:lvl1pPr lvl="0" marR="0" rtl="0" algn="l">
              <a:lnSpc>
                <a:spcPct val="85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53" name="Google Shape;53;p13"/>
          <p:cNvSpPr txBox="1"/>
          <p:nvPr>
            <p:ph idx="1" type="body"/>
          </p:nvPr>
        </p:nvSpPr>
        <p:spPr>
          <a:xfrm>
            <a:off x="902187" y="1508758"/>
            <a:ext cx="7338000" cy="3154800"/>
          </a:xfrm>
          <a:prstGeom prst="rect">
            <a:avLst/>
          </a:prstGeom>
          <a:noFill/>
          <a:ln>
            <a:noFill/>
          </a:ln>
        </p:spPr>
        <p:txBody>
          <a:bodyPr anchorCtr="0" anchor="t" bIns="91425" lIns="91425" spcFirstLastPara="1" rIns="91425" wrap="square" tIns="91425">
            <a:noAutofit/>
          </a:bodyPr>
          <a:lstStyle>
            <a:lvl1pPr indent="-327301" lvl="0" marL="457200" marR="0" rtl="0" algn="l">
              <a:lnSpc>
                <a:spcPct val="90000"/>
              </a:lnSpc>
              <a:spcBef>
                <a:spcPts val="900"/>
              </a:spcBef>
              <a:spcAft>
                <a:spcPts val="0"/>
              </a:spcAft>
              <a:buClr>
                <a:schemeClr val="lt1"/>
              </a:buClr>
              <a:buSzPts val="1554"/>
              <a:buFont typeface="Noto Sans Symbols"/>
              <a:buChar char="▪"/>
              <a:defRPr b="0" i="0" sz="1650" u="none" cap="none" strike="noStrike">
                <a:solidFill>
                  <a:schemeClr val="lt1"/>
                </a:solidFill>
                <a:latin typeface="Calibri"/>
                <a:ea typeface="Calibri"/>
                <a:cs typeface="Calibri"/>
                <a:sym typeface="Calibri"/>
              </a:defRPr>
            </a:lvl1pPr>
            <a:lvl2pPr indent="-323850" lvl="1" marL="914400" marR="0" rtl="0" algn="l">
              <a:lnSpc>
                <a:spcPct val="90000"/>
              </a:lnSpc>
              <a:spcBef>
                <a:spcPts val="150"/>
              </a:spcBef>
              <a:spcAft>
                <a:spcPts val="0"/>
              </a:spcAft>
              <a:buClr>
                <a:schemeClr val="lt1"/>
              </a:buClr>
              <a:buSzPts val="1500"/>
              <a:buFont typeface="Noto Sans Symbols"/>
              <a:buChar char="▪"/>
              <a:defRPr b="0" i="0" sz="1500" u="none" cap="none" strike="noStrike">
                <a:solidFill>
                  <a:schemeClr val="lt1"/>
                </a:solidFill>
                <a:latin typeface="Calibri"/>
                <a:ea typeface="Calibri"/>
                <a:cs typeface="Calibri"/>
                <a:sym typeface="Calibri"/>
              </a:defRPr>
            </a:lvl2pPr>
            <a:lvl3pPr indent="-308310" lvl="2" marL="1371600" marR="0" rtl="0" algn="l">
              <a:lnSpc>
                <a:spcPct val="90000"/>
              </a:lnSpc>
              <a:spcBef>
                <a:spcPts val="300"/>
              </a:spcBef>
              <a:spcAft>
                <a:spcPts val="0"/>
              </a:spcAft>
              <a:buClr>
                <a:schemeClr val="lt1"/>
              </a:buClr>
              <a:buSzPts val="1255"/>
              <a:buFont typeface="Noto Sans Symbols"/>
              <a:buChar char="▪"/>
              <a:defRPr b="0" i="0" sz="1350" u="none" cap="none" strike="noStrike">
                <a:solidFill>
                  <a:schemeClr val="lt1"/>
                </a:solidFill>
                <a:latin typeface="Calibri"/>
                <a:ea typeface="Calibri"/>
                <a:cs typeface="Calibri"/>
                <a:sym typeface="Calibri"/>
              </a:defRPr>
            </a:lvl3pPr>
            <a:lvl4pPr indent="-304800" lvl="3" marL="18288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5pPr>
            <a:lvl6pPr indent="-304800" lvl="5" marL="27432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6pPr>
            <a:lvl7pPr indent="-304800" lvl="6" marL="32004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7pPr>
            <a:lvl8pPr indent="-304800" lvl="7" marL="3657600" marR="0" rtl="0" algn="l">
              <a:lnSpc>
                <a:spcPct val="90000"/>
              </a:lnSpc>
              <a:spcBef>
                <a:spcPts val="300"/>
              </a:spcBef>
              <a:spcAft>
                <a:spcPts val="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8pPr>
            <a:lvl9pPr indent="-304800" lvl="8" marL="4114800" marR="0" rtl="0" algn="l">
              <a:lnSpc>
                <a:spcPct val="90000"/>
              </a:lnSpc>
              <a:spcBef>
                <a:spcPts val="300"/>
              </a:spcBef>
              <a:spcAft>
                <a:spcPts val="300"/>
              </a:spcAft>
              <a:buClr>
                <a:schemeClr val="lt1"/>
              </a:buClr>
              <a:buSzPts val="1200"/>
              <a:buFont typeface="Noto Sans Symbols"/>
              <a:buChar char="▪"/>
              <a:defRPr b="0" i="0" sz="1200" u="none" cap="none" strike="noStrike">
                <a:solidFill>
                  <a:schemeClr val="lt1"/>
                </a:solidFill>
                <a:latin typeface="Calibri"/>
                <a:ea typeface="Calibri"/>
                <a:cs typeface="Calibri"/>
                <a:sym typeface="Calibri"/>
              </a:defRPr>
            </a:lvl9pPr>
          </a:lstStyle>
          <a:p/>
        </p:txBody>
      </p:sp>
      <p:sp>
        <p:nvSpPr>
          <p:cNvPr id="54" name="Google Shape;54;p13"/>
          <p:cNvSpPr txBox="1"/>
          <p:nvPr>
            <p:ph idx="10" type="dt"/>
          </p:nvPr>
        </p:nvSpPr>
        <p:spPr>
          <a:xfrm>
            <a:off x="901699" y="4817141"/>
            <a:ext cx="2250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1" type="ftr"/>
          </p:nvPr>
        </p:nvSpPr>
        <p:spPr>
          <a:xfrm>
            <a:off x="4197353" y="4817141"/>
            <a:ext cx="37833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788"/>
              <a:buFont typeface="Arial"/>
              <a:buNone/>
              <a:defRPr b="0" i="0" sz="788"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13"/>
          <p:cNvSpPr txBox="1"/>
          <p:nvPr>
            <p:ph idx="12" type="sldNum"/>
          </p:nvPr>
        </p:nvSpPr>
        <p:spPr>
          <a:xfrm>
            <a:off x="7994195" y="4817141"/>
            <a:ext cx="709800" cy="273900"/>
          </a:xfrm>
          <a:prstGeom prst="rect">
            <a:avLst/>
          </a:prstGeom>
          <a:noFill/>
          <a:ln>
            <a:noFill/>
          </a:ln>
        </p:spPr>
        <p:txBody>
          <a:bodyPr anchorCtr="0" anchor="ctr" bIns="45700" lIns="45700" spcFirstLastPara="1" rIns="91425" wrap="square" tIns="45700">
            <a:noAutofit/>
          </a:bodyPr>
          <a:lstStyle>
            <a:lvl1pPr indent="0" lvl="0"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25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750"/>
              <a:buFont typeface="Calibri"/>
              <a:buNone/>
            </a:pPr>
            <a:r>
              <a:rPr lang="en"/>
              <a:t>Java Tasks </a:t>
            </a:r>
            <a:endParaRPr/>
          </a:p>
        </p:txBody>
      </p:sp>
      <p:sp>
        <p:nvSpPr>
          <p:cNvPr id="138" name="Google Shape;138;p26"/>
          <p:cNvSpPr txBox="1"/>
          <p:nvPr>
            <p:ph idx="1" type="body"/>
          </p:nvPr>
        </p:nvSpPr>
        <p:spPr>
          <a:xfrm>
            <a:off x="292925" y="1543050"/>
            <a:ext cx="7403400" cy="343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Each task should be created as a class. I.e. Task01, Task02 unless a different name is specified. All classes should be created in Java project. Choose appropriate project name (e.g. Tasks) and use packages(e.g. </a:t>
            </a:r>
            <a:r>
              <a:rPr i="1" lang="en" sz="1400">
                <a:solidFill>
                  <a:srgbClr val="1C4587"/>
                </a:solidFill>
                <a:latin typeface="Arial"/>
                <a:ea typeface="Arial"/>
                <a:cs typeface="Arial"/>
                <a:sym typeface="Arial"/>
              </a:rPr>
              <a:t>lv.startit.tasks</a:t>
            </a:r>
            <a:r>
              <a:rPr lang="en" sz="1400">
                <a:solidFill>
                  <a:srgbClr val="1C4587"/>
                </a:solidFill>
                <a:latin typeface="Arial"/>
                <a:ea typeface="Arial"/>
                <a:cs typeface="Arial"/>
                <a:sym typeface="Arial"/>
              </a:rPr>
              <a:t>).</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p:txBody>
      </p:sp>
      <p:grpSp>
        <p:nvGrpSpPr>
          <p:cNvPr id="139" name="Google Shape;139;p26"/>
          <p:cNvGrpSpPr/>
          <p:nvPr/>
        </p:nvGrpSpPr>
        <p:grpSpPr>
          <a:xfrm>
            <a:off x="6684334" y="146003"/>
            <a:ext cx="2459700" cy="1233300"/>
            <a:chOff x="6684334" y="146003"/>
            <a:chExt cx="2459700" cy="1233300"/>
          </a:xfrm>
        </p:grpSpPr>
        <p:sp>
          <p:nvSpPr>
            <p:cNvPr id="140" name="Google Shape;140;p26"/>
            <p:cNvSpPr/>
            <p:nvPr/>
          </p:nvSpPr>
          <p:spPr>
            <a:xfrm rot="-5400000">
              <a:off x="7297534" y="-467197"/>
              <a:ext cx="1233300" cy="2459700"/>
            </a:xfrm>
            <a:prstGeom prst="rtTriangl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41" name="Google Shape;141;p26"/>
            <p:cNvPicPr preferRelativeResize="0"/>
            <p:nvPr/>
          </p:nvPicPr>
          <p:blipFill rotWithShape="1">
            <a:blip r:embed="rId3">
              <a:alphaModFix/>
            </a:blip>
            <a:srcRect b="0" l="0" r="0" t="0"/>
            <a:stretch/>
          </p:blipFill>
          <p:spPr>
            <a:xfrm>
              <a:off x="8088792" y="445025"/>
              <a:ext cx="1055207" cy="837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750"/>
              <a:buFont typeface="Calibri"/>
              <a:buNone/>
            </a:pPr>
            <a:r>
              <a:rPr lang="en"/>
              <a:t>Java</a:t>
            </a:r>
            <a:r>
              <a:rPr lang="en"/>
              <a:t> Task 01</a:t>
            </a:r>
            <a:endParaRPr/>
          </a:p>
          <a:p>
            <a:pPr indent="0" lvl="0" marL="0" marR="0" rtl="0" algn="ctr">
              <a:lnSpc>
                <a:spcPct val="85000"/>
              </a:lnSpc>
              <a:spcBef>
                <a:spcPts val="0"/>
              </a:spcBef>
              <a:spcAft>
                <a:spcPts val="0"/>
              </a:spcAft>
              <a:buClr>
                <a:schemeClr val="dk2"/>
              </a:buClr>
              <a:buSzPts val="750"/>
              <a:buFont typeface="Calibri"/>
              <a:buNone/>
            </a:pPr>
            <a:r>
              <a:t/>
            </a:r>
            <a:endParaRPr/>
          </a:p>
        </p:txBody>
      </p:sp>
      <p:sp>
        <p:nvSpPr>
          <p:cNvPr id="147" name="Google Shape;147;p27"/>
          <p:cNvSpPr txBox="1"/>
          <p:nvPr>
            <p:ph idx="1" type="body"/>
          </p:nvPr>
        </p:nvSpPr>
        <p:spPr>
          <a:xfrm>
            <a:off x="311700" y="1543050"/>
            <a:ext cx="7403400" cy="343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Create a </a:t>
            </a:r>
            <a:r>
              <a:rPr lang="en" sz="1400">
                <a:solidFill>
                  <a:srgbClr val="1C4587"/>
                </a:solidFill>
                <a:latin typeface="Arial"/>
                <a:ea typeface="Arial"/>
                <a:cs typeface="Arial"/>
                <a:sym typeface="Arial"/>
              </a:rPr>
              <a:t>program</a:t>
            </a:r>
            <a:r>
              <a:rPr lang="en" sz="1400">
                <a:solidFill>
                  <a:srgbClr val="1C4587"/>
                </a:solidFill>
                <a:latin typeface="Arial"/>
                <a:ea typeface="Arial"/>
                <a:cs typeface="Arial"/>
                <a:sym typeface="Arial"/>
              </a:rPr>
              <a:t> in class</a:t>
            </a:r>
            <a:r>
              <a:rPr lang="en" sz="1400">
                <a:solidFill>
                  <a:srgbClr val="1C4587"/>
                </a:solidFill>
                <a:latin typeface="Arial"/>
                <a:ea typeface="Arial"/>
                <a:cs typeface="Arial"/>
                <a:sym typeface="Arial"/>
              </a:rPr>
              <a:t> </a:t>
            </a:r>
            <a:r>
              <a:rPr b="1" i="1" lang="en" sz="1400">
                <a:solidFill>
                  <a:srgbClr val="1C4587"/>
                </a:solidFill>
                <a:latin typeface="Arial"/>
                <a:ea typeface="Arial"/>
                <a:cs typeface="Arial"/>
                <a:sym typeface="Arial"/>
              </a:rPr>
              <a:t>Greetings</a:t>
            </a:r>
            <a:r>
              <a:rPr lang="en" sz="1400">
                <a:solidFill>
                  <a:srgbClr val="1C4587"/>
                </a:solidFill>
                <a:latin typeface="Arial"/>
                <a:ea typeface="Arial"/>
                <a:cs typeface="Arial"/>
                <a:sym typeface="Arial"/>
              </a:rPr>
              <a:t> which does following</a:t>
            </a:r>
            <a:endParaRPr sz="1400">
              <a:solidFill>
                <a:srgbClr val="1C4587"/>
              </a:solidFill>
              <a:latin typeface="Arial"/>
              <a:ea typeface="Arial"/>
              <a:cs typeface="Arial"/>
              <a:sym typeface="Arial"/>
            </a:endParaRPr>
          </a:p>
          <a:p>
            <a:pPr indent="-317500" lvl="0" marL="457200" marR="0" rtl="0" algn="l">
              <a:lnSpc>
                <a:spcPct val="90000"/>
              </a:lnSpc>
              <a:spcBef>
                <a:spcPts val="15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Defines a </a:t>
            </a:r>
            <a:r>
              <a:rPr i="1" lang="en" sz="1400">
                <a:solidFill>
                  <a:srgbClr val="1C4587"/>
                </a:solidFill>
                <a:latin typeface="Arial"/>
                <a:ea typeface="Arial"/>
                <a:cs typeface="Arial"/>
                <a:sym typeface="Arial"/>
              </a:rPr>
              <a:t>String</a:t>
            </a:r>
            <a:r>
              <a:rPr lang="en" sz="1400">
                <a:solidFill>
                  <a:srgbClr val="1C4587"/>
                </a:solidFill>
                <a:latin typeface="Arial"/>
                <a:ea typeface="Arial"/>
                <a:cs typeface="Arial"/>
                <a:sym typeface="Arial"/>
              </a:rPr>
              <a:t> type variable with </a:t>
            </a:r>
            <a:r>
              <a:rPr lang="en" sz="1400">
                <a:solidFill>
                  <a:srgbClr val="1C4587"/>
                </a:solidFill>
                <a:latin typeface="Arial"/>
                <a:ea typeface="Arial"/>
                <a:cs typeface="Arial"/>
                <a:sym typeface="Arial"/>
              </a:rPr>
              <a:t>initial</a:t>
            </a:r>
            <a:r>
              <a:rPr lang="en" sz="1400">
                <a:solidFill>
                  <a:srgbClr val="1C4587"/>
                </a:solidFill>
                <a:latin typeface="Arial"/>
                <a:ea typeface="Arial"/>
                <a:cs typeface="Arial"/>
                <a:sym typeface="Arial"/>
              </a:rPr>
              <a:t> value which is “your” name(any name)</a:t>
            </a:r>
            <a:endParaRPr sz="1400">
              <a:solidFill>
                <a:srgbClr val="1C4587"/>
              </a:solidFill>
              <a:latin typeface="Arial"/>
              <a:ea typeface="Arial"/>
              <a:cs typeface="Arial"/>
              <a:sym typeface="Arial"/>
            </a:endParaRPr>
          </a:p>
          <a:p>
            <a:pPr indent="-317500" lvl="0" marL="457200" marR="0" rtl="0" algn="l">
              <a:lnSpc>
                <a:spcPct val="90000"/>
              </a:lnSpc>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Defines an </a:t>
            </a:r>
            <a:r>
              <a:rPr i="1" lang="en" sz="1400">
                <a:solidFill>
                  <a:srgbClr val="1C4587"/>
                </a:solidFill>
                <a:latin typeface="Arial"/>
                <a:ea typeface="Arial"/>
                <a:cs typeface="Arial"/>
                <a:sym typeface="Arial"/>
              </a:rPr>
              <a:t>int</a:t>
            </a:r>
            <a:r>
              <a:rPr lang="en" sz="1400">
                <a:solidFill>
                  <a:srgbClr val="1C4587"/>
                </a:solidFill>
                <a:latin typeface="Arial"/>
                <a:ea typeface="Arial"/>
                <a:cs typeface="Arial"/>
                <a:sym typeface="Arial"/>
              </a:rPr>
              <a:t> type variable which is initialized with “your” age(any age) as a whole number</a:t>
            </a:r>
            <a:endParaRPr sz="1400">
              <a:solidFill>
                <a:srgbClr val="1C4587"/>
              </a:solidFill>
              <a:latin typeface="Arial"/>
              <a:ea typeface="Arial"/>
              <a:cs typeface="Arial"/>
              <a:sym typeface="Arial"/>
            </a:endParaRPr>
          </a:p>
          <a:p>
            <a:pPr indent="-317500" lvl="0" marL="457200" marR="0" rtl="0" algn="l">
              <a:lnSpc>
                <a:spcPct val="90000"/>
              </a:lnSpc>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Print out message which contains the text below with NAME and AGE replaced by variables </a:t>
            </a:r>
            <a:r>
              <a:rPr lang="en" sz="1400">
                <a:solidFill>
                  <a:srgbClr val="1C4587"/>
                </a:solidFill>
                <a:latin typeface="Arial"/>
                <a:ea typeface="Arial"/>
                <a:cs typeface="Arial"/>
                <a:sym typeface="Arial"/>
              </a:rPr>
              <a:t>respectively</a:t>
            </a:r>
            <a:r>
              <a:rPr lang="en" sz="1400">
                <a:solidFill>
                  <a:srgbClr val="1C4587"/>
                </a:solidFill>
                <a:latin typeface="Arial"/>
                <a:ea typeface="Arial"/>
                <a:cs typeface="Arial"/>
                <a:sym typeface="Arial"/>
              </a:rPr>
              <a:t>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Example output:</a:t>
            </a:r>
            <a:endParaRPr sz="1400">
              <a:solidFill>
                <a:srgbClr val="1C4587"/>
              </a:solidFill>
              <a:latin typeface="Arial"/>
              <a:ea typeface="Arial"/>
              <a:cs typeface="Arial"/>
              <a:sym typeface="Arial"/>
            </a:endParaRPr>
          </a:p>
          <a:p>
            <a:pPr indent="0" lvl="0" marL="0" rtl="0" algn="l">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“Hello, my name is &lt;NAME&gt; I am &lt;AGE&gt; years old”</a:t>
            </a:r>
            <a:endParaRPr sz="1400">
              <a:solidFill>
                <a:srgbClr val="1C4587"/>
              </a:solidFill>
              <a:latin typeface="Arial"/>
              <a:ea typeface="Arial"/>
              <a:cs typeface="Arial"/>
              <a:sym typeface="Arial"/>
            </a:endParaRPr>
          </a:p>
        </p:txBody>
      </p:sp>
      <p:grpSp>
        <p:nvGrpSpPr>
          <p:cNvPr id="148" name="Google Shape;148;p27"/>
          <p:cNvGrpSpPr/>
          <p:nvPr/>
        </p:nvGrpSpPr>
        <p:grpSpPr>
          <a:xfrm>
            <a:off x="6684334" y="146003"/>
            <a:ext cx="2459700" cy="1233300"/>
            <a:chOff x="6684334" y="146003"/>
            <a:chExt cx="2459700" cy="1233300"/>
          </a:xfrm>
        </p:grpSpPr>
        <p:sp>
          <p:nvSpPr>
            <p:cNvPr id="149" name="Google Shape;149;p27"/>
            <p:cNvSpPr/>
            <p:nvPr/>
          </p:nvSpPr>
          <p:spPr>
            <a:xfrm rot="-5400000">
              <a:off x="7297534" y="-467197"/>
              <a:ext cx="1233300" cy="2459700"/>
            </a:xfrm>
            <a:prstGeom prst="rtTriangl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50" name="Google Shape;150;p27"/>
            <p:cNvPicPr preferRelativeResize="0"/>
            <p:nvPr/>
          </p:nvPicPr>
          <p:blipFill rotWithShape="1">
            <a:blip r:embed="rId3">
              <a:alphaModFix/>
            </a:blip>
            <a:srcRect b="0" l="0" r="0" t="0"/>
            <a:stretch/>
          </p:blipFill>
          <p:spPr>
            <a:xfrm>
              <a:off x="8088792" y="445025"/>
              <a:ext cx="1055207" cy="8379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2"/>
              </a:buClr>
              <a:buSzPts val="750"/>
              <a:buFont typeface="Calibri"/>
              <a:buNone/>
            </a:pPr>
            <a:r>
              <a:rPr lang="en"/>
              <a:t>Java</a:t>
            </a:r>
            <a:r>
              <a:rPr lang="en"/>
              <a:t> Task 02</a:t>
            </a:r>
            <a:endParaRPr b="0" i="0" sz="3000" u="none" cap="none" strike="noStrike">
              <a:solidFill>
                <a:schemeClr val="dk2"/>
              </a:solidFill>
              <a:latin typeface="Calibri"/>
              <a:ea typeface="Calibri"/>
              <a:cs typeface="Calibri"/>
              <a:sym typeface="Calibri"/>
            </a:endParaRPr>
          </a:p>
        </p:txBody>
      </p:sp>
      <p:sp>
        <p:nvSpPr>
          <p:cNvPr id="156" name="Google Shape;156;p28"/>
          <p:cNvSpPr txBox="1"/>
          <p:nvPr>
            <p:ph idx="1" type="body"/>
          </p:nvPr>
        </p:nvSpPr>
        <p:spPr>
          <a:xfrm>
            <a:off x="311700" y="1543050"/>
            <a:ext cx="7403400" cy="343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Create a program in class</a:t>
            </a:r>
            <a:r>
              <a:rPr lang="en" sz="1400">
                <a:solidFill>
                  <a:srgbClr val="1C4587"/>
                </a:solidFill>
                <a:latin typeface="Arial"/>
                <a:ea typeface="Arial"/>
                <a:cs typeface="Arial"/>
                <a:sym typeface="Arial"/>
              </a:rPr>
              <a:t> </a:t>
            </a:r>
            <a:r>
              <a:rPr b="1" i="1" lang="en" sz="1400">
                <a:solidFill>
                  <a:srgbClr val="1C4587"/>
                </a:solidFill>
                <a:latin typeface="Arial"/>
                <a:ea typeface="Arial"/>
                <a:cs typeface="Arial"/>
                <a:sym typeface="Arial"/>
              </a:rPr>
              <a:t>GreetingsInteractive</a:t>
            </a:r>
            <a:r>
              <a:rPr lang="en" sz="1400">
                <a:solidFill>
                  <a:srgbClr val="1C4587"/>
                </a:solidFill>
                <a:latin typeface="Arial"/>
                <a:ea typeface="Arial"/>
                <a:cs typeface="Arial"/>
                <a:sym typeface="Arial"/>
              </a:rPr>
              <a:t> by using previous program in a class </a:t>
            </a:r>
            <a:r>
              <a:rPr b="1" i="1" lang="en" sz="1400">
                <a:solidFill>
                  <a:srgbClr val="1C4587"/>
                </a:solidFill>
                <a:latin typeface="Arial"/>
                <a:ea typeface="Arial"/>
                <a:cs typeface="Arial"/>
                <a:sym typeface="Arial"/>
              </a:rPr>
              <a:t>Greetings</a:t>
            </a:r>
            <a:r>
              <a:rPr lang="en" sz="1400">
                <a:solidFill>
                  <a:srgbClr val="1C4587"/>
                </a:solidFill>
                <a:latin typeface="Arial"/>
                <a:ea typeface="Arial"/>
                <a:cs typeface="Arial"/>
                <a:sym typeface="Arial"/>
              </a:rPr>
              <a:t> as a base. Improve the programm to ask user to input their name and then their age. Format the input prompt with notifications what is asked from user. Part that prints final message on the screen should not be changed.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Example output:</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rPr lang="en" sz="1400">
                <a:solidFill>
                  <a:srgbClr val="1C4587"/>
                </a:solidFill>
                <a:latin typeface="Arial"/>
                <a:ea typeface="Arial"/>
                <a:cs typeface="Arial"/>
                <a:sym typeface="Arial"/>
              </a:rPr>
              <a:t>“Hello, my name is &lt;NAME&gt; I am &lt;AGE&gt; years old”</a:t>
            </a:r>
            <a:endParaRPr sz="1400">
              <a:solidFill>
                <a:srgbClr val="1C4587"/>
              </a:solidFill>
              <a:latin typeface="Arial"/>
              <a:ea typeface="Arial"/>
              <a:cs typeface="Arial"/>
              <a:sym typeface="Arial"/>
            </a:endParaRPr>
          </a:p>
        </p:txBody>
      </p:sp>
      <p:grpSp>
        <p:nvGrpSpPr>
          <p:cNvPr id="157" name="Google Shape;157;p28"/>
          <p:cNvGrpSpPr/>
          <p:nvPr/>
        </p:nvGrpSpPr>
        <p:grpSpPr>
          <a:xfrm>
            <a:off x="6684334" y="146003"/>
            <a:ext cx="2459700" cy="1233300"/>
            <a:chOff x="6684334" y="146003"/>
            <a:chExt cx="2459700" cy="1233300"/>
          </a:xfrm>
        </p:grpSpPr>
        <p:sp>
          <p:nvSpPr>
            <p:cNvPr id="158" name="Google Shape;158;p28"/>
            <p:cNvSpPr/>
            <p:nvPr/>
          </p:nvSpPr>
          <p:spPr>
            <a:xfrm rot="-5400000">
              <a:off x="7297534" y="-467197"/>
              <a:ext cx="1233300" cy="2459700"/>
            </a:xfrm>
            <a:prstGeom prst="rtTriangl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59" name="Google Shape;159;p28"/>
            <p:cNvPicPr preferRelativeResize="0"/>
            <p:nvPr/>
          </p:nvPicPr>
          <p:blipFill rotWithShape="1">
            <a:blip r:embed="rId3">
              <a:alphaModFix/>
            </a:blip>
            <a:srcRect b="0" l="0" r="0" t="0"/>
            <a:stretch/>
          </p:blipFill>
          <p:spPr>
            <a:xfrm>
              <a:off x="8088792" y="445025"/>
              <a:ext cx="1055207" cy="837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2"/>
              </a:buClr>
              <a:buSzPts val="750"/>
              <a:buFont typeface="Calibri"/>
              <a:buNone/>
            </a:pPr>
            <a:r>
              <a:rPr lang="en"/>
              <a:t>Java Task 03</a:t>
            </a:r>
            <a:endParaRPr b="0" i="0" sz="3000" u="none" cap="none" strike="noStrike">
              <a:solidFill>
                <a:schemeClr val="dk2"/>
              </a:solidFill>
              <a:latin typeface="Calibri"/>
              <a:ea typeface="Calibri"/>
              <a:cs typeface="Calibri"/>
              <a:sym typeface="Calibri"/>
            </a:endParaRPr>
          </a:p>
        </p:txBody>
      </p:sp>
      <p:sp>
        <p:nvSpPr>
          <p:cNvPr id="165" name="Google Shape;165;p29"/>
          <p:cNvSpPr txBox="1"/>
          <p:nvPr>
            <p:ph idx="1" type="body"/>
          </p:nvPr>
        </p:nvSpPr>
        <p:spPr>
          <a:xfrm>
            <a:off x="311700" y="1543050"/>
            <a:ext cx="7403400" cy="343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Create a program in class</a:t>
            </a:r>
            <a:r>
              <a:rPr lang="en" sz="1400">
                <a:solidFill>
                  <a:srgbClr val="1C4587"/>
                </a:solidFill>
                <a:latin typeface="Arial"/>
                <a:ea typeface="Arial"/>
                <a:cs typeface="Arial"/>
                <a:sym typeface="Arial"/>
              </a:rPr>
              <a:t> </a:t>
            </a:r>
            <a:r>
              <a:rPr b="1" i="1" lang="en" sz="1400">
                <a:solidFill>
                  <a:srgbClr val="1C4587"/>
                </a:solidFill>
                <a:latin typeface="Arial"/>
                <a:ea typeface="Arial"/>
                <a:cs typeface="Arial"/>
                <a:sym typeface="Arial"/>
              </a:rPr>
              <a:t>BasicMath</a:t>
            </a:r>
            <a:r>
              <a:rPr lang="en" sz="1400">
                <a:solidFill>
                  <a:srgbClr val="1C4587"/>
                </a:solidFill>
                <a:latin typeface="Arial"/>
                <a:ea typeface="Arial"/>
                <a:cs typeface="Arial"/>
                <a:sym typeface="Arial"/>
              </a:rPr>
              <a:t> </a:t>
            </a:r>
            <a:r>
              <a:rPr lang="en" sz="1400">
                <a:solidFill>
                  <a:srgbClr val="1C4587"/>
                </a:solidFill>
                <a:latin typeface="Arial"/>
                <a:ea typeface="Arial"/>
                <a:cs typeface="Arial"/>
                <a:sym typeface="Arial"/>
              </a:rPr>
              <a:t>which does following</a:t>
            </a:r>
            <a:endParaRPr sz="1400">
              <a:solidFill>
                <a:srgbClr val="1C4587"/>
              </a:solidFill>
              <a:latin typeface="Arial"/>
              <a:ea typeface="Arial"/>
              <a:cs typeface="Arial"/>
              <a:sym typeface="Arial"/>
            </a:endParaRPr>
          </a:p>
          <a:p>
            <a:pPr indent="-317500" lvl="0" marL="457200" marR="0" rtl="0" algn="l">
              <a:lnSpc>
                <a:spcPct val="90000"/>
              </a:lnSpc>
              <a:spcBef>
                <a:spcPts val="15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Asks user to enter a whole number and assigns it to a variable of appropriate type (A)</a:t>
            </a:r>
            <a:endParaRPr sz="1400">
              <a:solidFill>
                <a:srgbClr val="1C4587"/>
              </a:solidFill>
              <a:latin typeface="Arial"/>
              <a:ea typeface="Arial"/>
              <a:cs typeface="Arial"/>
              <a:sym typeface="Arial"/>
            </a:endParaRPr>
          </a:p>
          <a:p>
            <a:pPr indent="-317500" lvl="0" marL="457200" marR="0" rtl="0" algn="l">
              <a:lnSpc>
                <a:spcPct val="90000"/>
              </a:lnSpc>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Asks user to enter a floating point number and assigns it to a variable of appropriate type (B)</a:t>
            </a:r>
            <a:endParaRPr sz="1400">
              <a:solidFill>
                <a:srgbClr val="1C4587"/>
              </a:solidFill>
              <a:latin typeface="Arial"/>
              <a:ea typeface="Arial"/>
              <a:cs typeface="Arial"/>
              <a:sym typeface="Arial"/>
            </a:endParaRPr>
          </a:p>
          <a:p>
            <a:pPr indent="-317500" lvl="0" marL="457200" marR="0" rtl="0" algn="l">
              <a:lnSpc>
                <a:spcPct val="90000"/>
              </a:lnSpc>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Prints out the result of adding(A+B), </a:t>
            </a:r>
            <a:r>
              <a:rPr lang="en" sz="1400">
                <a:solidFill>
                  <a:srgbClr val="1C4587"/>
                </a:solidFill>
                <a:latin typeface="Arial"/>
                <a:ea typeface="Arial"/>
                <a:cs typeface="Arial"/>
                <a:sym typeface="Arial"/>
              </a:rPr>
              <a:t>subtracting</a:t>
            </a:r>
            <a:r>
              <a:rPr lang="en" sz="1400">
                <a:solidFill>
                  <a:srgbClr val="1C4587"/>
                </a:solidFill>
                <a:latin typeface="Arial"/>
                <a:ea typeface="Arial"/>
                <a:cs typeface="Arial"/>
                <a:sym typeface="Arial"/>
              </a:rPr>
              <a:t>(A-B), multiplying(A*B) and dividing(A/B) these values, then print out a square of the sum(sum*sum)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Example output:</a:t>
            </a:r>
            <a:endParaRPr sz="1400">
              <a:solidFill>
                <a:srgbClr val="1C4587"/>
              </a:solidFill>
              <a:latin typeface="Arial"/>
              <a:ea typeface="Arial"/>
              <a:cs typeface="Arial"/>
              <a:sym typeface="Arial"/>
            </a:endParaRPr>
          </a:p>
          <a:p>
            <a:pPr indent="0" lvl="0" marL="0" rtl="0" algn="l">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“Sum of &lt;A&gt; and &lt;B&gt; is &lt;SUM&gt;”</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“Subtracting &lt;A&gt; and &lt;B&gt; is &lt;SUB&gt;”</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“Multiplying &lt;A&gt; and &lt;B&gt; the result is &lt;SUB&gt;”</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etc</a:t>
            </a:r>
            <a:endParaRPr sz="1400">
              <a:solidFill>
                <a:srgbClr val="1C4587"/>
              </a:solidFill>
              <a:latin typeface="Arial"/>
              <a:ea typeface="Arial"/>
              <a:cs typeface="Arial"/>
              <a:sym typeface="Arial"/>
            </a:endParaRPr>
          </a:p>
        </p:txBody>
      </p:sp>
      <p:grpSp>
        <p:nvGrpSpPr>
          <p:cNvPr id="166" name="Google Shape;166;p29"/>
          <p:cNvGrpSpPr/>
          <p:nvPr/>
        </p:nvGrpSpPr>
        <p:grpSpPr>
          <a:xfrm>
            <a:off x="6684334" y="146003"/>
            <a:ext cx="2459700" cy="1233300"/>
            <a:chOff x="6684334" y="146003"/>
            <a:chExt cx="2459700" cy="1233300"/>
          </a:xfrm>
        </p:grpSpPr>
        <p:sp>
          <p:nvSpPr>
            <p:cNvPr id="167" name="Google Shape;167;p29"/>
            <p:cNvSpPr/>
            <p:nvPr/>
          </p:nvSpPr>
          <p:spPr>
            <a:xfrm rot="-5400000">
              <a:off x="7297534" y="-467197"/>
              <a:ext cx="1233300" cy="2459700"/>
            </a:xfrm>
            <a:prstGeom prst="rtTriangl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68" name="Google Shape;168;p29"/>
            <p:cNvPicPr preferRelativeResize="0"/>
            <p:nvPr/>
          </p:nvPicPr>
          <p:blipFill rotWithShape="1">
            <a:blip r:embed="rId3">
              <a:alphaModFix/>
            </a:blip>
            <a:srcRect b="0" l="0" r="0" t="0"/>
            <a:stretch/>
          </p:blipFill>
          <p:spPr>
            <a:xfrm>
              <a:off x="8088792" y="445025"/>
              <a:ext cx="1055207" cy="837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2"/>
              </a:buClr>
              <a:buSzPts val="750"/>
              <a:buFont typeface="Calibri"/>
              <a:buNone/>
            </a:pPr>
            <a:r>
              <a:rPr lang="en"/>
              <a:t>Java</a:t>
            </a:r>
            <a:r>
              <a:rPr lang="en"/>
              <a:t> Task 04(bonus)</a:t>
            </a:r>
            <a:endParaRPr b="0" i="0" sz="3000" u="none" cap="none" strike="noStrike">
              <a:solidFill>
                <a:schemeClr val="dk2"/>
              </a:solidFill>
              <a:latin typeface="Calibri"/>
              <a:ea typeface="Calibri"/>
              <a:cs typeface="Calibri"/>
              <a:sym typeface="Calibri"/>
            </a:endParaRPr>
          </a:p>
        </p:txBody>
      </p:sp>
      <p:sp>
        <p:nvSpPr>
          <p:cNvPr id="174" name="Google Shape;174;p30"/>
          <p:cNvSpPr txBox="1"/>
          <p:nvPr>
            <p:ph idx="1" type="body"/>
          </p:nvPr>
        </p:nvSpPr>
        <p:spPr>
          <a:xfrm>
            <a:off x="311700" y="1543050"/>
            <a:ext cx="7403400" cy="3438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50"/>
              </a:spcBef>
              <a:spcAft>
                <a:spcPts val="0"/>
              </a:spcAft>
              <a:buNone/>
            </a:pPr>
            <a:r>
              <a:rPr lang="en" sz="1400">
                <a:solidFill>
                  <a:srgbClr val="1C4587"/>
                </a:solidFill>
                <a:latin typeface="Arial"/>
                <a:ea typeface="Arial"/>
                <a:cs typeface="Arial"/>
                <a:sym typeface="Arial"/>
              </a:rPr>
              <a:t>Create a program in class </a:t>
            </a:r>
            <a:r>
              <a:rPr b="1" i="1" lang="en" sz="1400">
                <a:solidFill>
                  <a:srgbClr val="1C4587"/>
                </a:solidFill>
                <a:latin typeface="Arial"/>
                <a:ea typeface="Arial"/>
                <a:cs typeface="Arial"/>
                <a:sym typeface="Arial"/>
              </a:rPr>
              <a:t>Conditional</a:t>
            </a:r>
            <a:r>
              <a:rPr b="1" i="1" lang="en" sz="1400">
                <a:solidFill>
                  <a:srgbClr val="1C4587"/>
                </a:solidFill>
                <a:latin typeface="Arial"/>
                <a:ea typeface="Arial"/>
                <a:cs typeface="Arial"/>
                <a:sym typeface="Arial"/>
              </a:rPr>
              <a:t>Math</a:t>
            </a:r>
            <a:r>
              <a:rPr lang="en" sz="1400">
                <a:solidFill>
                  <a:srgbClr val="1C4587"/>
                </a:solidFill>
                <a:latin typeface="Arial"/>
                <a:ea typeface="Arial"/>
                <a:cs typeface="Arial"/>
                <a:sym typeface="Arial"/>
              </a:rPr>
              <a:t> (requires to </a:t>
            </a:r>
            <a:r>
              <a:rPr lang="en" sz="1400">
                <a:solidFill>
                  <a:srgbClr val="1C4587"/>
                </a:solidFill>
                <a:latin typeface="Arial"/>
                <a:ea typeface="Arial"/>
                <a:cs typeface="Arial"/>
                <a:sym typeface="Arial"/>
              </a:rPr>
              <a:t>know</a:t>
            </a:r>
            <a:r>
              <a:rPr lang="en" sz="1400">
                <a:solidFill>
                  <a:srgbClr val="1C4587"/>
                </a:solidFill>
                <a:latin typeface="Arial"/>
                <a:ea typeface="Arial"/>
                <a:cs typeface="Arial"/>
                <a:sym typeface="Arial"/>
              </a:rPr>
              <a:t> if - else if - else)</a:t>
            </a:r>
            <a:endParaRPr sz="1400">
              <a:solidFill>
                <a:srgbClr val="1C4587"/>
              </a:solidFill>
              <a:latin typeface="Arial"/>
              <a:ea typeface="Arial"/>
              <a:cs typeface="Arial"/>
              <a:sym typeface="Arial"/>
            </a:endParaRPr>
          </a:p>
          <a:p>
            <a:pPr indent="-317500" lvl="0" marL="457200" rtl="0" algn="l">
              <a:spcBef>
                <a:spcPts val="15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Asks user to enter a whole number and assign it to a variable of appropriate type (A)</a:t>
            </a:r>
            <a:endParaRPr sz="1400">
              <a:solidFill>
                <a:srgbClr val="1C4587"/>
              </a:solidFill>
              <a:latin typeface="Arial"/>
              <a:ea typeface="Arial"/>
              <a:cs typeface="Arial"/>
              <a:sym typeface="Arial"/>
            </a:endParaRPr>
          </a:p>
          <a:p>
            <a:pPr indent="-317500" lvl="0" marL="457200" rtl="0" algn="l">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Asks user to enter a whole number and assign it to a variable of appropriate type (B)</a:t>
            </a:r>
            <a:endParaRPr sz="1400">
              <a:solidFill>
                <a:srgbClr val="1C4587"/>
              </a:solidFill>
              <a:latin typeface="Arial"/>
              <a:ea typeface="Arial"/>
              <a:cs typeface="Arial"/>
              <a:sym typeface="Arial"/>
            </a:endParaRPr>
          </a:p>
          <a:p>
            <a:pPr indent="-317500" lvl="0" marL="457200" marR="0" rtl="0" algn="l">
              <a:lnSpc>
                <a:spcPct val="90000"/>
              </a:lnSpc>
              <a:spcBef>
                <a:spcPts val="0"/>
              </a:spcBef>
              <a:spcAft>
                <a:spcPts val="0"/>
              </a:spcAft>
              <a:buClr>
                <a:srgbClr val="1C4587"/>
              </a:buClr>
              <a:buSzPts val="1400"/>
              <a:buFont typeface="Arial"/>
              <a:buAutoNum type="arabicParenR"/>
            </a:pPr>
            <a:r>
              <a:rPr lang="en" sz="1400">
                <a:solidFill>
                  <a:srgbClr val="1C4587"/>
                </a:solidFill>
                <a:latin typeface="Arial"/>
                <a:ea typeface="Arial"/>
                <a:cs typeface="Arial"/>
                <a:sym typeface="Arial"/>
              </a:rPr>
              <a:t>Compare</a:t>
            </a:r>
            <a:r>
              <a:rPr lang="en" sz="1400">
                <a:solidFill>
                  <a:srgbClr val="1C4587"/>
                </a:solidFill>
                <a:latin typeface="Arial"/>
                <a:ea typeface="Arial"/>
                <a:cs typeface="Arial"/>
                <a:sym typeface="Arial"/>
              </a:rPr>
              <a:t> </a:t>
            </a:r>
            <a:r>
              <a:rPr lang="en" sz="1400">
                <a:solidFill>
                  <a:srgbClr val="1C4587"/>
                </a:solidFill>
                <a:latin typeface="Arial"/>
                <a:ea typeface="Arial"/>
                <a:cs typeface="Arial"/>
                <a:sym typeface="Arial"/>
              </a:rPr>
              <a:t>both</a:t>
            </a:r>
            <a:r>
              <a:rPr lang="en" sz="1400">
                <a:solidFill>
                  <a:srgbClr val="1C4587"/>
                </a:solidFill>
                <a:latin typeface="Arial"/>
                <a:ea typeface="Arial"/>
                <a:cs typeface="Arial"/>
                <a:sym typeface="Arial"/>
              </a:rPr>
              <a:t> numbers and print out Message saying which number is </a:t>
            </a:r>
            <a:r>
              <a:rPr lang="en" sz="1400">
                <a:solidFill>
                  <a:srgbClr val="1C4587"/>
                </a:solidFill>
                <a:latin typeface="Arial"/>
                <a:ea typeface="Arial"/>
                <a:cs typeface="Arial"/>
                <a:sym typeface="Arial"/>
              </a:rPr>
              <a:t>greater</a:t>
            </a:r>
            <a:r>
              <a:rPr lang="en" sz="1400">
                <a:solidFill>
                  <a:srgbClr val="1C4587"/>
                </a:solidFill>
                <a:latin typeface="Arial"/>
                <a:ea typeface="Arial"/>
                <a:cs typeface="Arial"/>
                <a:sym typeface="Arial"/>
              </a:rPr>
              <a:t> and which is smaller</a:t>
            </a:r>
            <a:endParaRPr sz="1400">
              <a:solidFill>
                <a:srgbClr val="1C4587"/>
              </a:solidFill>
              <a:latin typeface="Arial"/>
              <a:ea typeface="Arial"/>
              <a:cs typeface="Arial"/>
              <a:sym typeface="Arial"/>
            </a:endParaRPr>
          </a:p>
          <a:p>
            <a:pPr indent="0" lvl="0" marL="0" marR="0" rtl="0" algn="l">
              <a:lnSpc>
                <a:spcPct val="90000"/>
              </a:lnSpc>
              <a:spcBef>
                <a:spcPts val="150"/>
              </a:spcBef>
              <a:spcAft>
                <a:spcPts val="0"/>
              </a:spcAft>
              <a:buNone/>
            </a:pPr>
            <a:r>
              <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rPr lang="en" sz="1400">
                <a:solidFill>
                  <a:srgbClr val="1C4587"/>
                </a:solidFill>
                <a:latin typeface="Arial"/>
                <a:ea typeface="Arial"/>
                <a:cs typeface="Arial"/>
                <a:sym typeface="Arial"/>
              </a:rPr>
              <a:t>Example output:</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rPr lang="en" sz="1400">
                <a:solidFill>
                  <a:srgbClr val="1C4587"/>
                </a:solidFill>
                <a:latin typeface="Arial"/>
                <a:ea typeface="Arial"/>
                <a:cs typeface="Arial"/>
                <a:sym typeface="Arial"/>
              </a:rPr>
              <a:t>“&lt;A&gt; is greater than &lt;B&gt;”</a:t>
            </a:r>
            <a:endParaRPr sz="1400">
              <a:solidFill>
                <a:srgbClr val="1C4587"/>
              </a:solidFill>
              <a:latin typeface="Arial"/>
              <a:ea typeface="Arial"/>
              <a:cs typeface="Arial"/>
              <a:sym typeface="Arial"/>
            </a:endParaRPr>
          </a:p>
          <a:p>
            <a:pPr indent="0" lvl="0" marL="0" rtl="0" algn="l">
              <a:spcBef>
                <a:spcPts val="150"/>
              </a:spcBef>
              <a:spcAft>
                <a:spcPts val="0"/>
              </a:spcAft>
              <a:buNone/>
            </a:pPr>
            <a:r>
              <a:rPr lang="en" sz="1400">
                <a:solidFill>
                  <a:srgbClr val="1C4587"/>
                </a:solidFill>
                <a:latin typeface="Arial"/>
                <a:ea typeface="Arial"/>
                <a:cs typeface="Arial"/>
                <a:sym typeface="Arial"/>
              </a:rPr>
              <a:t>OR</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rPr lang="en" sz="1400">
                <a:solidFill>
                  <a:srgbClr val="1C4587"/>
                </a:solidFill>
                <a:latin typeface="Arial"/>
                <a:ea typeface="Arial"/>
                <a:cs typeface="Arial"/>
                <a:sym typeface="Arial"/>
              </a:rPr>
              <a:t>“&lt;A&gt; and &lt;B&gt; are equal”</a:t>
            </a:r>
            <a:endParaRPr sz="1400">
              <a:solidFill>
                <a:srgbClr val="1C4587"/>
              </a:solidFill>
              <a:latin typeface="Arial"/>
              <a:ea typeface="Arial"/>
              <a:cs typeface="Arial"/>
              <a:sym typeface="Arial"/>
            </a:endParaRPr>
          </a:p>
          <a:p>
            <a:pPr indent="0" lvl="0" marL="0" rtl="0" algn="l">
              <a:spcBef>
                <a:spcPts val="150"/>
              </a:spcBef>
              <a:spcAft>
                <a:spcPts val="0"/>
              </a:spcAft>
              <a:buClr>
                <a:srgbClr val="000000"/>
              </a:buClr>
              <a:buSzPts val="1100"/>
              <a:buFont typeface="Arial"/>
              <a:buNone/>
            </a:pPr>
            <a:r>
              <a:t/>
            </a:r>
            <a:endParaRPr sz="1400">
              <a:solidFill>
                <a:srgbClr val="1C4587"/>
              </a:solidFill>
              <a:latin typeface="Arial"/>
              <a:ea typeface="Arial"/>
              <a:cs typeface="Arial"/>
              <a:sym typeface="Arial"/>
            </a:endParaRPr>
          </a:p>
        </p:txBody>
      </p:sp>
      <p:grpSp>
        <p:nvGrpSpPr>
          <p:cNvPr id="175" name="Google Shape;175;p30"/>
          <p:cNvGrpSpPr/>
          <p:nvPr/>
        </p:nvGrpSpPr>
        <p:grpSpPr>
          <a:xfrm>
            <a:off x="6684334" y="146003"/>
            <a:ext cx="2459700" cy="1233300"/>
            <a:chOff x="6684334" y="146003"/>
            <a:chExt cx="2459700" cy="1233300"/>
          </a:xfrm>
        </p:grpSpPr>
        <p:sp>
          <p:nvSpPr>
            <p:cNvPr id="176" name="Google Shape;176;p30"/>
            <p:cNvSpPr/>
            <p:nvPr/>
          </p:nvSpPr>
          <p:spPr>
            <a:xfrm rot="-5400000">
              <a:off x="7297534" y="-467197"/>
              <a:ext cx="1233300" cy="2459700"/>
            </a:xfrm>
            <a:prstGeom prst="rtTriangle">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7" name="Google Shape;177;p30"/>
            <p:cNvPicPr preferRelativeResize="0"/>
            <p:nvPr/>
          </p:nvPicPr>
          <p:blipFill rotWithShape="1">
            <a:blip r:embed="rId3">
              <a:alphaModFix/>
            </a:blip>
            <a:srcRect b="0" l="0" r="0" t="0"/>
            <a:stretch/>
          </p:blipFill>
          <p:spPr>
            <a:xfrm>
              <a:off x="8088792" y="445025"/>
              <a:ext cx="1055207" cy="837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Custom 4">
      <a:dk1>
        <a:srgbClr val="2C2C2C"/>
      </a:dk1>
      <a:lt1>
        <a:srgbClr val="3952A6"/>
      </a:lt1>
      <a:dk2>
        <a:srgbClr val="FFFFFF"/>
      </a:dk2>
      <a:lt2>
        <a:srgbClr val="C9ECFC"/>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