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b3b728e6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b3b728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3b728e6e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b3b728e6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3cb25a3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b3cb25a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e94958e4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5ee94958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e94958e4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5ee94958e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ee94958e4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5ee94958e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274318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1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95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301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831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904008" y="1508758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301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831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72792" y="1508758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301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831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902187" y="1508758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301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831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13"/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b="0" i="0" sz="13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905254" y="1435100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84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905254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301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831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3" type="body"/>
          </p:nvPr>
        </p:nvSpPr>
        <p:spPr>
          <a:xfrm>
            <a:off x="4673423" y="1435100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84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4" type="body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301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831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905254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72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97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5" name="Google Shape;115;p23"/>
          <p:cNvSpPr/>
          <p:nvPr>
            <p:ph idx="2" type="pic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61"/>
              <a:buFont typeface="Noto Sans Symbols"/>
              <a:buNone/>
              <a:defRPr b="0" i="0" sz="2400" u="none" cap="none" strike="noStrik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74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72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97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2993847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301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831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 rot="5400000">
            <a:off x="5559751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1407067" y="-572370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301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831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2832100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60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02187" y="1508758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301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831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Prime_number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292925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Each task should be created as a class. I.e. Task01, Task02 unless a different name is specified. All classes should be created in Java project. Choose appropriate project name (e.g. Tasks) and use packages(e.g. </a:t>
            </a:r>
            <a:r>
              <a:rPr i="1"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lv.rcs.tasks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 always see Java API doc. For help: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String class: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https://docs.oracle.com/javase/8/docs/api/java/lang/String.html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6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40" name="Google Shape;140;p26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Google Shape;14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</a:t>
            </a:r>
            <a:r>
              <a:rPr lang="en"/>
              <a:t>Task 05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HelloUser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which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Asks user for first name and last name in a </a:t>
            </a:r>
            <a:r>
              <a:rPr b="1"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line, separated by space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Split first name and last name in two variables.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Modify first name to start with capital letter, followed by all small letters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Modify last name to be in uppercase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name and surname to console in single quotes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(') separated by single space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‘joHn LeMOn’ -&gt; 'John LEMON'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leading/trailing spaces, several spaces between first name and last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2 last names. In this case use dash as separator when printing them out.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Error handling. I.e. if user enters just one string(consider it as first name)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2 and more last names(cycle needed here)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‘   jOhN lemOn      HooK   ’ -&gt; ‘John LEMON-HOOK’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7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49" name="Google Shape;149;p27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" name="Google Shape;150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</a:t>
            </a:r>
            <a:r>
              <a:rPr lang="en"/>
              <a:t>Task 06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DateValidator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 asks user to enter date, month(year) all in separate lines.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Check if the date is valid for entered month .e.g date = 31 and month = 4 is not a valid combination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 case of invalid combination print out error message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 case of valid combination print out date and month in a format that the month is formated as text.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e.g: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User enters date as 5 and month as 2 and year as 1999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‘5. February, 1999’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Add handling for leap years. So that 29. February of 2018 is not valid.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8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58" name="Google Shape;158;p28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Google Shape;15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07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b="1" i="1"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GuessNumber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 implements a game of number guessing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Generate a random number between 1 and 10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 user to enter their guess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Generate a message in case user guesses number or ask user to guess again if the answer is wrong.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Add handling for invalid input-check if a valid number is entered. Add feedback  mechanism which notifys user in case of wrong guess in which direction the number is.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9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67" name="Google Shape;167;p29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Google Shape;168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</a:t>
            </a:r>
            <a:r>
              <a:rPr lang="en"/>
              <a:t> Task 08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program in class </a:t>
            </a:r>
            <a:r>
              <a:rPr b="1" i="1"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SortArray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which asks user to enter size of array to be generated. Limit options from 20 to 40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an array of  </a:t>
            </a:r>
            <a:r>
              <a:rPr i="1"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with the size specified by user input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Fill array with random numbers from 10 to 99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the contents of the array on the screen separated by comma and space ( 3, 6, 1 etc)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Implement a method which sorts all elements in current array in ascending order. Do not create a new array, do no use built in Sort() method in Array class(still can be used for checking correctness during development)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the contents of the array on the screen(now it should be sorted)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30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76" name="Google Shape;176;p30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Google Shape;17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</a:t>
            </a:r>
            <a:r>
              <a:rPr lang="en"/>
              <a:t>Task 09</a:t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program in class </a:t>
            </a:r>
            <a:r>
              <a:rPr b="1" i="1"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PrimeGenerator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Asks user how many primes to generate(starting from 2 and up) - limit the input from 0 to 100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an array of specified size and fill with prime numbers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all generated primes comma separated on the screen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input = 10, 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Output  2, 3, 5, 7, 11, 13, 17, 19, 23, 29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https://en.wikipedia.org/wiki/Prime_number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31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85" name="Google Shape;185;p31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6" name="Google Shape;186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