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b3b728e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3b3b728e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3b728e6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3b3b728e6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3cb25a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3b3cb25a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e94958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5ee94958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e94958e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5ee94958e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ee94958e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5ee94958e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74318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13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95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904008" y="1508758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4672792" y="1508758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902187" y="1508758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13"/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sz="13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None/>
              <a:defRPr sz="12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905254" y="1435100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84"/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905254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4673423" y="1435100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84"/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905254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2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72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97"/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3"/>
          <p:cNvSpPr>
            <a:spLocks noGrp="1"/>
          </p:cNvSpPr>
          <p:nvPr>
            <p:ph type="pic" idx="2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61"/>
              <a:buFont typeface="Noto Sans Symbols"/>
              <a:buNone/>
              <a:defRPr sz="2400" b="0" i="0" u="none" strike="noStrike" cap="non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74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72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97"/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2993847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 rot="5400000">
            <a:off x="5559751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 rot="5400000">
            <a:off x="1407067" y="-572370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2832100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60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02187" y="1508758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me_numb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292925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Each task should be created as a class. I.e. Task01, Task02 unless a different name is specified. All classes should be created in Java project. Choose appropriate project name (e.g. Tasks) and use packages(e.g. </a:t>
            </a:r>
            <a:r>
              <a:rPr lang="en" sz="14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lv.rcs.tasks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 always see Java API doc. For help: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String class: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https://docs.oracle.com/javase/8/docs/api/java/lang/String.html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6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40" name="Google Shape;140;p26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Google Shape;141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05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HelloUser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which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Asks user for first name and last name in a </a:t>
            </a:r>
            <a:r>
              <a:rPr lang="en" sz="14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line, separated by space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Split first name and last name in two variables.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Modify first name to start with capital letter, followed by all small letters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Modify last name to be in uppercase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name and surname to console in single quotes(') separated by single space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‘joHn LeMOn’ -&gt; 'John LEMON'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leading/trailing spaces, several spaces between first name and last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2 last names. In this case use dash as separator when printing them out.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Error handling. I.e. if user enters just one string(consider it as first name)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2 and more last names(cycle needed here)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‘   jOhN lemOn      HooK   ’ -&gt; ‘John LEMON-HOOK’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7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49" name="Google Shape;149;p27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" name="Google Shape;150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06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DateValidator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 asks user to enter date, month(year) all in separate lines.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Check if the date is valid for entered month .e.g date = 31 and month = 4 is not a valid combination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 case of invalid combination print out error message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 case of valid combination print out date and month in a format that the month is formated as text.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e.g: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User enters date as 5 and month as 2 and year as 1999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‘5. February, 1999’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Add handling for leap years. So that 29. February of 2018 is not valid.</a:t>
            </a: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Bonus2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 If entered year is negative, format date as “5. February, 326 BC”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8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58" name="Google Shape;158;p28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Google Shape;159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07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GuessNumber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 implements a game of number guessing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Generate a random number between 1 and 10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 user to enter their guess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Generate a message in case user guesses number or ask user to guess again if the answer is wrong.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Add handling for invalid input-check if a valid number is entered. Add feedback  mechanism which notifys user in case of wrong guess in which direction the number is.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9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67" name="Google Shape;167;p29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Google Shape;168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08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program in class </a:t>
            </a:r>
            <a:r>
              <a:rPr lang="en" sz="1400" b="1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SortArray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which asks user to enter size of array to be generated. Limit options from 20 to 40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an array of  </a:t>
            </a:r>
            <a:r>
              <a:rPr lang="en" sz="14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with the size specified by user input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Fill array with random numbers from 10 to 99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the contents of the array on the screen separated by comma and space ( 3, 6, 1 etc)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Implement a method which sorts all elements in current array in ascending order. Do not create a new array, do no use built in Sort() method in Array class(still can be used for checking correctness during development)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the contents of the array on the screen(now it should be sorted)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30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76" name="Google Shape;176;p30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Google Shape;177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09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program in class </a:t>
            </a:r>
            <a:r>
              <a:rPr lang="en" sz="1400" b="1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PrimeGenerator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Asks user how many primes to generate(starting from 2 and up) - limit the input from 0 to 100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an array of specified size and fill with prime numbers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all generated primes comma separated on the screen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input = 10, 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Output  2, 3, 5, 7, 11, 13, 17, 19, 23, 29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 i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https://en.wikipedia.org/wiki/Prime_number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31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85" name="Google Shape;185;p31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6" name="Google Shape;186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F2D53-BAF0-49A6-B1C9-D4FD1522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Task 10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0F21A4-8DC5-4C88-B9F8-8248C7092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29899" indent="0">
              <a:buNone/>
            </a:pPr>
            <a:r>
              <a:rPr lang="en-US" dirty="0"/>
              <a:t>Create program in class </a:t>
            </a:r>
            <a:r>
              <a:rPr lang="en-US" dirty="0" err="1"/>
              <a:t>CalculatePi</a:t>
            </a:r>
            <a:r>
              <a:rPr lang="en-US" dirty="0"/>
              <a:t>, where Pi value should be calculated by formula : </a:t>
            </a:r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r>
              <a:rPr lang="en-US" dirty="0"/>
              <a:t>Tips : </a:t>
            </a:r>
          </a:p>
          <a:p>
            <a:r>
              <a:rPr lang="en-US" dirty="0"/>
              <a:t>Sequence preferable length should not be less than 10000</a:t>
            </a:r>
          </a:p>
          <a:p>
            <a:r>
              <a:rPr lang="en-US" dirty="0"/>
              <a:t>To perform int to int division and getting double type result, use this construction : </a:t>
            </a:r>
          </a:p>
          <a:p>
            <a:pPr marL="129899" indent="0">
              <a:buNone/>
            </a:pPr>
            <a:r>
              <a:rPr lang="en-US" dirty="0"/>
              <a:t>double c = a / (double) b; </a:t>
            </a:r>
          </a:p>
          <a:p>
            <a:pPr marL="129899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777FA8-1EDA-49BE-837D-52F39B2F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48" y="2073771"/>
            <a:ext cx="5373110" cy="8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7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9C093-B26A-4457-986C-A69033CD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Task 11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FD2207-D069-43A4-8E92-9C9E4FFE6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29899" indent="0">
              <a:buNone/>
            </a:pPr>
            <a:r>
              <a:rPr lang="en-US" dirty="0"/>
              <a:t>Create class </a:t>
            </a:r>
            <a:r>
              <a:rPr lang="en-US" dirty="0" err="1"/>
              <a:t>PrimeTest</a:t>
            </a:r>
            <a:r>
              <a:rPr lang="en-US" dirty="0"/>
              <a:t>, that tells if entered (or defined) is prime number. Example : </a:t>
            </a:r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r>
              <a:rPr lang="en-US" dirty="0"/>
              <a:t>7 – is prime number; 24 – is not prime number </a:t>
            </a:r>
          </a:p>
        </p:txBody>
      </p:sp>
    </p:spTree>
    <p:extLst>
      <p:ext uri="{BB962C8B-B14F-4D97-AF65-F5344CB8AC3E}">
        <p14:creationId xmlns:p14="http://schemas.microsoft.com/office/powerpoint/2010/main" val="42365004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786</Words>
  <Application>Microsoft Office PowerPoint</Application>
  <PresentationFormat>Экран (16:9)</PresentationFormat>
  <Paragraphs>84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Simple Light</vt:lpstr>
      <vt:lpstr>Banded</vt:lpstr>
      <vt:lpstr>Java Tasks</vt:lpstr>
      <vt:lpstr>Java Task 05 </vt:lpstr>
      <vt:lpstr>Java Task 06</vt:lpstr>
      <vt:lpstr>Java Task 07</vt:lpstr>
      <vt:lpstr>Java Task 08 </vt:lpstr>
      <vt:lpstr>Java Task 09</vt:lpstr>
      <vt:lpstr>Java Task 10</vt:lpstr>
      <vt:lpstr>Java Task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Tasks</dc:title>
  <cp:lastModifiedBy>J-RCS</cp:lastModifiedBy>
  <cp:revision>6</cp:revision>
  <dcterms:modified xsi:type="dcterms:W3CDTF">2019-11-08T20:12:47Z</dcterms:modified>
</cp:coreProperties>
</file>