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b3b728e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3b3b728e6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b3b728e6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3b3b728e6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b3cb25a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3b3cb25a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ee94958e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5ee94958e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ee94958e4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5ee94958e4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ee94958e4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5ee94958e4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6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/>
          <p:nvPr/>
        </p:nvSpPr>
        <p:spPr>
          <a:xfrm>
            <a:off x="-5131" y="1544258"/>
            <a:ext cx="91467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274318" y="1624774"/>
            <a:ext cx="8603700" cy="13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1143000" y="2997188"/>
            <a:ext cx="68580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13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395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904008" y="1508758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2"/>
          </p:nvPr>
        </p:nvSpPr>
        <p:spPr>
          <a:xfrm>
            <a:off x="4672792" y="1508758"/>
            <a:ext cx="35661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902187" y="1508758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-5131" y="1544258"/>
            <a:ext cx="9146700" cy="13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624893" y="1656658"/>
            <a:ext cx="78867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624893" y="3007750"/>
            <a:ext cx="7886700" cy="8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13"/>
              <a:buFont typeface="Noto Sans Symbols"/>
              <a:buNone/>
              <a:defRPr sz="15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None/>
              <a:defRPr sz="13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16"/>
              <a:buFont typeface="Noto Sans Symbols"/>
              <a:buNone/>
              <a:defRPr sz="120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050"/>
              <a:buFont typeface="Noto Sans Symbols"/>
              <a:buNone/>
              <a:defRPr sz="1050" b="0" i="0" u="none" strike="noStrike" cap="none">
                <a:solidFill>
                  <a:srgbClr val="8C8C8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905254" y="1435100"/>
            <a:ext cx="35661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84"/>
              <a:buFont typeface="Noto Sans Symbols"/>
              <a:buNone/>
              <a:defRPr sz="1575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None/>
              <a:defRPr sz="13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2"/>
          </p:nvPr>
        </p:nvSpPr>
        <p:spPr>
          <a:xfrm>
            <a:off x="905254" y="1992425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3"/>
          </p:nvPr>
        </p:nvSpPr>
        <p:spPr>
          <a:xfrm>
            <a:off x="4673423" y="1435100"/>
            <a:ext cx="35661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84"/>
              <a:buFont typeface="Noto Sans Symbols"/>
              <a:buNone/>
              <a:defRPr sz="1575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None/>
              <a:defRPr sz="13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None/>
              <a:defRPr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4"/>
          </p:nvPr>
        </p:nvSpPr>
        <p:spPr>
          <a:xfrm>
            <a:off x="4673423" y="1992423"/>
            <a:ext cx="35661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905254" y="1590041"/>
            <a:ext cx="45948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Char char="▪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2"/>
          </p:nvPr>
        </p:nvSpPr>
        <p:spPr>
          <a:xfrm>
            <a:off x="5841767" y="1610615"/>
            <a:ext cx="2400300" cy="25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72"/>
              <a:buFont typeface="Noto Sans Symbols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97"/>
              <a:buFont typeface="Noto Sans Symbols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3"/>
          <p:cNvSpPr>
            <a:spLocks noGrp="1"/>
          </p:cNvSpPr>
          <p:nvPr>
            <p:ph type="pic" idx="2"/>
          </p:nvPr>
        </p:nvSpPr>
        <p:spPr>
          <a:xfrm>
            <a:off x="960120" y="1658621"/>
            <a:ext cx="4594800" cy="2949000"/>
          </a:xfrm>
          <a:prstGeom prst="rect">
            <a:avLst/>
          </a:prstGeom>
          <a:solidFill>
            <a:srgbClr val="DDF3F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261"/>
              <a:buFont typeface="Noto Sans Symbols"/>
              <a:buNone/>
              <a:defRPr sz="2400" b="0" i="0" u="none" strike="noStrike" cap="none">
                <a:solidFill>
                  <a:srgbClr val="1C295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Noto Sans Symbols"/>
              <a:buNone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74"/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500"/>
              <a:buFont typeface="Noto Sans Symbols"/>
              <a:buNone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5843016" y="1612966"/>
            <a:ext cx="2400300" cy="25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272"/>
              <a:buFont typeface="Noto Sans Symbols"/>
              <a:buNone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97"/>
              <a:buFont typeface="Noto Sans Symbols"/>
              <a:buNone/>
              <a:defRPr sz="7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675"/>
              <a:buFont typeface="Noto Sans Symbols"/>
              <a:buNone/>
              <a:defRPr sz="675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 rot="5400000">
            <a:off x="2993847" y="-582839"/>
            <a:ext cx="3154800" cy="73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/>
          <p:nvPr/>
        </p:nvSpPr>
        <p:spPr>
          <a:xfrm>
            <a:off x="6764484" y="0"/>
            <a:ext cx="20574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5"/>
          <p:cNvSpPr txBox="1">
            <a:spLocks noGrp="1"/>
          </p:cNvSpPr>
          <p:nvPr>
            <p:ph type="title"/>
          </p:nvPr>
        </p:nvSpPr>
        <p:spPr>
          <a:xfrm rot="5400000">
            <a:off x="5559751" y="1516677"/>
            <a:ext cx="4423200" cy="18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 rot="5400000">
            <a:off x="1407067" y="-572370"/>
            <a:ext cx="4423200" cy="5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dt" idx="10"/>
          </p:nvPr>
        </p:nvSpPr>
        <p:spPr>
          <a:xfrm>
            <a:off x="628650" y="4817141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ftr" idx="11"/>
          </p:nvPr>
        </p:nvSpPr>
        <p:spPr>
          <a:xfrm>
            <a:off x="2832100" y="4817141"/>
            <a:ext cx="3209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ldNum" idx="12"/>
          </p:nvPr>
        </p:nvSpPr>
        <p:spPr>
          <a:xfrm>
            <a:off x="6054787" y="4817141"/>
            <a:ext cx="659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360" y="132081"/>
            <a:ext cx="9141600" cy="123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902187" y="213132"/>
            <a:ext cx="7338000" cy="11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902187" y="1508758"/>
            <a:ext cx="73380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27301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54"/>
              <a:buFont typeface="Noto Sans Symbols"/>
              <a:buChar char="▪"/>
              <a:defRPr sz="16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831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55"/>
              <a:buFont typeface="Noto Sans Symbols"/>
              <a:buChar char="▪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901699" y="4817141"/>
            <a:ext cx="2250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4197353" y="4817141"/>
            <a:ext cx="3783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88"/>
              <a:buFont typeface="Arial"/>
              <a:buNone/>
              <a:defRPr sz="7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7994195" y="4817141"/>
            <a:ext cx="70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ime_numb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"/>
              <a:t>Java Tasks</a:t>
            </a: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292925" y="1543050"/>
            <a:ext cx="7403400" cy="3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Each task should be created as a class. I.e. Task01, Task02 unless a different name is specified. All classes should be created in Java project. Choose appropriate project name (e.g. Tasks) and use packages(e.g. </a:t>
            </a:r>
            <a:r>
              <a:rPr lang="en" sz="1400" i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lv.rcs.tasks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As always see Java API doc. For help: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String class: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https://docs.oracle.com/javase/8/docs/api/java/lang/String.html</a:t>
            </a: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26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140" name="Google Shape;140;p26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1" name="Google Shape;141;p2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E18F8-6E71-4622-80C2-130AEBC90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dirty="0"/>
              <a:t>Extra Achievement : Array Master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6E2948-8D0B-439E-AE05-4D30FA8D8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674706"/>
          </a:xfrm>
        </p:spPr>
        <p:txBody>
          <a:bodyPr/>
          <a:lstStyle/>
          <a:p>
            <a:endParaRPr lang="en-US" dirty="0"/>
          </a:p>
          <a:p>
            <a:pPr marL="129899" indent="0">
              <a:buNone/>
            </a:pPr>
            <a:r>
              <a:rPr lang="en-US" dirty="0"/>
              <a:t>Create class Spiral, that takes user input of 2 natural numbers (n and m), both strictly below 10, and generates matrix (2d array) of size n x m (respectively horizonal and vertical sizes). Contents of matrix should consist of sequential numbers from 0 to ((n * m) – 1), aligned in “spiral”. Example for 5 x 5 matrix :</a:t>
            </a:r>
            <a:endParaRPr lang="lv-LV" dirty="0"/>
          </a:p>
          <a:p>
            <a:pPr marL="129899" indent="0">
              <a:buNone/>
            </a:pPr>
            <a:endParaRPr lang="lv-LV" dirty="0"/>
          </a:p>
          <a:p>
            <a:pPr marL="129899" indent="0">
              <a:buNone/>
            </a:pPr>
            <a:r>
              <a:rPr lang="en-US" dirty="0"/>
              <a:t> </a:t>
            </a:r>
            <a:r>
              <a:rPr lang="lv-LV" dirty="0"/>
              <a:t> </a:t>
            </a:r>
            <a:r>
              <a:rPr lang="en-US" dirty="0"/>
              <a:t>0  </a:t>
            </a:r>
            <a:r>
              <a:rPr lang="lv-LV" dirty="0"/>
              <a:t> </a:t>
            </a:r>
            <a:r>
              <a:rPr lang="en-US" dirty="0"/>
              <a:t>1  </a:t>
            </a:r>
            <a:r>
              <a:rPr lang="lv-LV" dirty="0"/>
              <a:t>  </a:t>
            </a:r>
            <a:r>
              <a:rPr lang="en-US" dirty="0"/>
              <a:t>2  </a:t>
            </a:r>
            <a:r>
              <a:rPr lang="lv-LV" dirty="0"/>
              <a:t> </a:t>
            </a:r>
            <a:r>
              <a:rPr lang="en-US" dirty="0"/>
              <a:t>3  4 </a:t>
            </a:r>
          </a:p>
          <a:p>
            <a:pPr marL="129899" indent="0">
              <a:buNone/>
            </a:pPr>
            <a:r>
              <a:rPr lang="en-US" dirty="0"/>
              <a:t>15 16 17 18  5 </a:t>
            </a:r>
          </a:p>
          <a:p>
            <a:pPr marL="129899" indent="0">
              <a:buNone/>
            </a:pPr>
            <a:r>
              <a:rPr lang="en-US" dirty="0"/>
              <a:t>14 23 24 19  6 </a:t>
            </a:r>
          </a:p>
          <a:p>
            <a:pPr marL="129899" indent="0">
              <a:buNone/>
            </a:pPr>
            <a:r>
              <a:rPr lang="en-US" dirty="0"/>
              <a:t>13 22 21 20  7 </a:t>
            </a:r>
          </a:p>
          <a:p>
            <a:pPr marL="129899" indent="0">
              <a:buNone/>
            </a:pPr>
            <a:r>
              <a:rPr lang="en-US" dirty="0"/>
              <a:t>12 11 10  9  </a:t>
            </a:r>
            <a:r>
              <a:rPr lang="lv-LV" dirty="0"/>
              <a:t> </a:t>
            </a:r>
            <a:r>
              <a:rPr lang="en-US" dirty="0"/>
              <a:t>8</a:t>
            </a:r>
            <a:endParaRPr lang="lv-LV" dirty="0"/>
          </a:p>
          <a:p>
            <a:pPr marL="129899" indent="0">
              <a:buNone/>
            </a:pPr>
            <a:endParaRPr lang="lv-LV" dirty="0"/>
          </a:p>
          <a:p>
            <a:pPr marL="129899" indent="0">
              <a:buNone/>
            </a:pPr>
            <a:endParaRPr lang="lv-LV" dirty="0"/>
          </a:p>
          <a:p>
            <a:pPr marL="129899" indent="0">
              <a:buNone/>
            </a:pPr>
            <a:endParaRPr lang="lv-LV" dirty="0"/>
          </a:p>
          <a:p>
            <a:pPr marL="129899" indent="0">
              <a:buNone/>
            </a:pPr>
            <a:r>
              <a:rPr lang="lv-LV" i="1" dirty="0"/>
              <a:t>Hint</a:t>
            </a:r>
            <a:r>
              <a:rPr lang="lv-LV" dirty="0"/>
              <a:t> : for rounding up a floating numer, e.g. 2.5 -&gt; 3, use </a:t>
            </a:r>
            <a:r>
              <a:rPr lang="lv-LV" b="1" dirty="0"/>
              <a:t>Math.ceil(</a:t>
            </a:r>
            <a:r>
              <a:rPr lang="lv-LV" dirty="0"/>
              <a:t> 2.5 </a:t>
            </a:r>
            <a:r>
              <a:rPr lang="lv-LV" b="1" dirty="0"/>
              <a:t>)</a:t>
            </a:r>
            <a:endParaRPr lang="en-US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35BD3B-1692-4801-8E25-C26F6D1D9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607" y="2374709"/>
            <a:ext cx="1844200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6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"/>
              <a:t>Java Task 05</a:t>
            </a:r>
            <a:endParaRPr/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311700" y="1543050"/>
            <a:ext cx="7403400" cy="3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class </a:t>
            </a:r>
            <a:r>
              <a:rPr lang="en" sz="1400" b="1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HelloUser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, which 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Asks user for first name and last name in a </a:t>
            </a:r>
            <a:r>
              <a:rPr lang="en" sz="1400" b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single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line, separated by space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Split first name and last name in two variables.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Modify first name to start with capital letter, followed by all small letters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Modify last name to be in uppercase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Print name and surname to console in single quotes(') separated by single space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e.g. ‘joHn LeMOn’ -&gt; 'John LEMON'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Bonus: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Add handling for leading/trailing spaces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Add handling for 2 last names. In this case use dash as separator when printing them out.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Error handling. I.e. if user enters just one string(consider it as first name)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Add handling for 2 and more last names(cycle needed here)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e.g. ‘   jOhN lemOn      HooK   ’ -&gt; ‘John LEMON-HOOK’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27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149" name="Google Shape;149;p27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0" name="Google Shape;150;p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"/>
              <a:t>Java Task 06</a:t>
            </a:r>
            <a:endParaRPr sz="30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311700" y="1543050"/>
            <a:ext cx="7403400" cy="3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class </a:t>
            </a:r>
            <a:r>
              <a:rPr lang="en" sz="1400" b="1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DateValidator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which asks user to enter date, month(year) all in separate lines. 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Check if the date is valid for entered month .e.g date = 31 and month = 4 is not a valid combination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 case of invalid combination print out error message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 case of valid combination print out date and month in a format that the month is formated as text.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e.g: 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User enters date as 5 and month as 2 and year as 1999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‘5. February, 1999’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Bonus: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Add handling for leap years. So that 29. February of 2018 is not valid.</a:t>
            </a: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Bonus2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: If entered year is negative, format date as “5. February, 326 BC”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28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158" name="Google Shape;158;p28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9" name="Google Shape;159;p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"/>
              <a:t>Java Task 07</a:t>
            </a:r>
            <a:endParaRPr sz="30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1"/>
          </p:nvPr>
        </p:nvSpPr>
        <p:spPr>
          <a:xfrm>
            <a:off x="311700" y="1543050"/>
            <a:ext cx="7403400" cy="3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class </a:t>
            </a:r>
            <a:r>
              <a:rPr lang="en" sz="1400" b="1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GuessNumber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which implements a game of number guessing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Generate a random number between 1 and 10 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Ask user to enter their guess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Generate a message in case user guesses number or ask user to guess again if the answer is wrong.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Bonus: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Add handling for invalid input-check if a valid number is entered. Add feedback  mechanism which notifys user in case of wrong guess in which direction the number is.</a:t>
            </a: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endParaRPr lang="en"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Hint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: to generate random nu</a:t>
            </a:r>
            <a:r>
              <a:rPr lang="en-US" sz="1400" dirty="0" err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mber</a:t>
            </a:r>
            <a:r>
              <a:rPr lang="en-US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, use this : </a:t>
            </a:r>
            <a:r>
              <a:rPr lang="en-US" sz="1400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int r = new Random().</a:t>
            </a:r>
            <a:r>
              <a:rPr lang="en-US" sz="1400" i="1" dirty="0" err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nextInt</a:t>
            </a:r>
            <a:r>
              <a:rPr lang="en-US" sz="1400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(10) + 1; </a:t>
            </a:r>
            <a:r>
              <a:rPr lang="en-US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Don’t forget to perform import Random class before class declaration, e.g. </a:t>
            </a:r>
            <a:r>
              <a:rPr lang="en-US" sz="1400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import </a:t>
            </a:r>
            <a:r>
              <a:rPr lang="en-US" sz="1400" i="1" dirty="0" err="1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java.util.Random</a:t>
            </a:r>
            <a:r>
              <a:rPr lang="en-US" sz="1400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400" i="1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29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167" name="Google Shape;167;p29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8" name="Google Shape;168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"/>
              <a:t>Java Task 08</a:t>
            </a:r>
            <a:endParaRPr/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311700" y="1543050"/>
            <a:ext cx="7403400" cy="3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program in class </a:t>
            </a:r>
            <a:r>
              <a:rPr lang="en" sz="1400" b="1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SortArray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, which asks user to enter size of array to be generated. Create an array of  </a:t>
            </a:r>
            <a:r>
              <a:rPr lang="en" sz="1400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with the size specified by user input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Fill array with random numbers from 0 to 99</a:t>
            </a:r>
            <a:r>
              <a:rPr lang="lv-LV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(use hint from Task 7)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Print the contents of the array on the screen separated by comma and space ( 3, 6, 1 etc)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Implement a method which sorts all elements in current array in ascending order. </a:t>
            </a:r>
            <a:r>
              <a:rPr lang="lv-LV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o no use built in Sort() method in Array class(still can be used for checking correctness during development)</a:t>
            </a:r>
            <a:r>
              <a:rPr lang="lv-LV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or other cheats.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Print the contents of the array on the screen(now it should be sorted)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30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176" name="Google Shape;176;p30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7" name="Google Shape;177;p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Calibri"/>
              <a:buNone/>
            </a:pPr>
            <a:r>
              <a:rPr lang="en"/>
              <a:t>Java Task 09</a:t>
            </a:r>
            <a:endParaRPr sz="30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1"/>
          <p:cNvSpPr txBox="1">
            <a:spLocks noGrp="1"/>
          </p:cNvSpPr>
          <p:nvPr>
            <p:ph type="body" idx="1"/>
          </p:nvPr>
        </p:nvSpPr>
        <p:spPr>
          <a:xfrm>
            <a:off x="311700" y="1543050"/>
            <a:ext cx="7403400" cy="3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program in class </a:t>
            </a:r>
            <a:r>
              <a:rPr lang="en" sz="1400" b="1" i="1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PrimeGenerator</a:t>
            </a: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 which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Asks user how many primes to generate(starting from 2 and </a:t>
            </a:r>
            <a:r>
              <a:rPr lang="en" sz="140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up)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5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Create an array of specified size and fill with prime numbers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400"/>
              <a:buFont typeface="Arial"/>
              <a:buAutoNum type="arabicParenR"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Print all generated primes comma separated on the screen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e.g.  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input = 10,  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1C4587"/>
                </a:solidFill>
                <a:latin typeface="Arial"/>
                <a:ea typeface="Arial"/>
                <a:cs typeface="Arial"/>
                <a:sym typeface="Arial"/>
              </a:rPr>
              <a:t>Output  2, 3, 5, 7, 11, 13, 17, 19, 23, 29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</a:pP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endParaRPr sz="1400" i="1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r>
              <a:rPr lang="en" sz="1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https://en.wikipedia.org/wiki/Prime_number</a:t>
            </a: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50"/>
              </a:spcBef>
              <a:spcAft>
                <a:spcPts val="0"/>
              </a:spcAft>
              <a:buNone/>
            </a:pPr>
            <a:endParaRPr sz="1400" dirty="0">
              <a:solidFill>
                <a:srgbClr val="1C458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" name="Google Shape;184;p31"/>
          <p:cNvGrpSpPr/>
          <p:nvPr/>
        </p:nvGrpSpPr>
        <p:grpSpPr>
          <a:xfrm>
            <a:off x="6684334" y="146003"/>
            <a:ext cx="2459700" cy="1233300"/>
            <a:chOff x="6684334" y="146003"/>
            <a:chExt cx="2459700" cy="1233300"/>
          </a:xfrm>
        </p:grpSpPr>
        <p:sp>
          <p:nvSpPr>
            <p:cNvPr id="185" name="Google Shape;185;p31"/>
            <p:cNvSpPr/>
            <p:nvPr/>
          </p:nvSpPr>
          <p:spPr>
            <a:xfrm rot="-5400000">
              <a:off x="7297534" y="-467197"/>
              <a:ext cx="1233300" cy="2459700"/>
            </a:xfrm>
            <a:prstGeom prst="rtTriangle">
              <a:avLst/>
            </a:prstGeom>
            <a:solidFill>
              <a:schemeClr val="dk2"/>
            </a:solidFill>
            <a:ln w="127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6" name="Google Shape;186;p3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088792" y="445025"/>
              <a:ext cx="1055207" cy="837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F2D53-BAF0-49A6-B1C9-D4FD1522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Task 10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0F21A4-8DC5-4C88-B9F8-8248C7092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29899" indent="0">
              <a:buNone/>
            </a:pPr>
            <a:r>
              <a:rPr lang="en-US" dirty="0"/>
              <a:t>Create program in class </a:t>
            </a:r>
            <a:r>
              <a:rPr lang="en-US" dirty="0" err="1"/>
              <a:t>CalculatePi</a:t>
            </a:r>
            <a:r>
              <a:rPr lang="en-US" dirty="0"/>
              <a:t>, where Pi value should be calculated by formula : </a:t>
            </a:r>
          </a:p>
          <a:p>
            <a:pPr marL="129899" indent="0">
              <a:buNone/>
            </a:pPr>
            <a:endParaRPr lang="en-US" dirty="0"/>
          </a:p>
          <a:p>
            <a:pPr marL="129899" indent="0">
              <a:buNone/>
            </a:pPr>
            <a:endParaRPr lang="en-US" dirty="0"/>
          </a:p>
          <a:p>
            <a:pPr marL="129899" indent="0">
              <a:buNone/>
            </a:pPr>
            <a:endParaRPr lang="en-US" dirty="0"/>
          </a:p>
          <a:p>
            <a:pPr marL="129899" indent="0">
              <a:buNone/>
            </a:pPr>
            <a:endParaRPr lang="en-US" dirty="0"/>
          </a:p>
          <a:p>
            <a:pPr marL="129899" indent="0">
              <a:buNone/>
            </a:pPr>
            <a:endParaRPr lang="en-US" dirty="0"/>
          </a:p>
          <a:p>
            <a:pPr marL="129899" indent="0">
              <a:buNone/>
            </a:pPr>
            <a:endParaRPr lang="en-US" dirty="0"/>
          </a:p>
          <a:p>
            <a:pPr marL="129899" indent="0">
              <a:buNone/>
            </a:pPr>
            <a:endParaRPr lang="en-US" dirty="0"/>
          </a:p>
          <a:p>
            <a:pPr marL="129899" indent="0">
              <a:buNone/>
            </a:pPr>
            <a:endParaRPr lang="en-US" dirty="0"/>
          </a:p>
          <a:p>
            <a:pPr marL="129899" indent="0">
              <a:buNone/>
            </a:pPr>
            <a:r>
              <a:rPr lang="en-US" dirty="0"/>
              <a:t>Tips : </a:t>
            </a:r>
          </a:p>
          <a:p>
            <a:r>
              <a:rPr lang="en-US" dirty="0"/>
              <a:t>Sequence preferable length should not be less than 10000</a:t>
            </a:r>
          </a:p>
          <a:p>
            <a:r>
              <a:rPr lang="en-US" dirty="0"/>
              <a:t>To perform int to int division and getting double type result, use this construction : </a:t>
            </a:r>
          </a:p>
          <a:p>
            <a:pPr marL="129899" indent="0">
              <a:buNone/>
            </a:pPr>
            <a:r>
              <a:rPr lang="en-US" dirty="0"/>
              <a:t>a / (double) b; </a:t>
            </a:r>
          </a:p>
          <a:p>
            <a:pPr marL="129899" indent="0">
              <a:buNone/>
            </a:pP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777FA8-1EDA-49BE-837D-52F39B2FC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248" y="2073771"/>
            <a:ext cx="5373110" cy="83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7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9C093-B26A-4457-986C-A69033CD1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Task 11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FD2207-D069-43A4-8E92-9C9E4FFE68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29899" indent="0">
              <a:buNone/>
            </a:pPr>
            <a:r>
              <a:rPr lang="en-US" dirty="0"/>
              <a:t>Create class </a:t>
            </a:r>
            <a:r>
              <a:rPr lang="en-US" dirty="0" err="1"/>
              <a:t>PrimeTest</a:t>
            </a:r>
            <a:r>
              <a:rPr lang="en-US" dirty="0"/>
              <a:t>, that tells if entered (or defined) is prime number. Example : </a:t>
            </a:r>
          </a:p>
          <a:p>
            <a:pPr marL="129899" indent="0">
              <a:buNone/>
            </a:pPr>
            <a:endParaRPr lang="en-US" dirty="0"/>
          </a:p>
          <a:p>
            <a:pPr marL="129899" indent="0">
              <a:buNone/>
            </a:pPr>
            <a:r>
              <a:rPr lang="en-US" dirty="0"/>
              <a:t>7 – is prime number; 24 – is not prime number </a:t>
            </a:r>
          </a:p>
        </p:txBody>
      </p:sp>
    </p:spTree>
    <p:extLst>
      <p:ext uri="{BB962C8B-B14F-4D97-AF65-F5344CB8AC3E}">
        <p14:creationId xmlns:p14="http://schemas.microsoft.com/office/powerpoint/2010/main" val="423650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9E1C1-9B37-463C-9040-167BBD61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Task 12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21C1B9-9050-4AD3-AFD1-5FF8B5D4F2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29899" indent="0">
              <a:buNone/>
            </a:pPr>
            <a:r>
              <a:rPr lang="en-US" dirty="0"/>
              <a:t>Create class named </a:t>
            </a:r>
            <a:r>
              <a:rPr lang="en-US" dirty="0" err="1"/>
              <a:t>AwesomeList</a:t>
            </a:r>
            <a:r>
              <a:rPr lang="en-US" dirty="0"/>
              <a:t>, that acts like a usual Java collection List implementation, and can do following things (only with integers) : </a:t>
            </a:r>
          </a:p>
          <a:p>
            <a:pPr marL="129899" indent="0">
              <a:buNone/>
            </a:pPr>
            <a:endParaRPr lang="en-US" dirty="0"/>
          </a:p>
          <a:p>
            <a:pPr marL="472799" indent="-342900">
              <a:buFont typeface="+mj-lt"/>
              <a:buAutoNum type="arabicPeriod"/>
            </a:pPr>
            <a:r>
              <a:rPr lang="en-US" dirty="0"/>
              <a:t>add(&lt;n&gt;)  - adds &lt;n&gt; (n – simple int number) to list</a:t>
            </a:r>
          </a:p>
          <a:p>
            <a:pPr marL="472799" indent="-342900">
              <a:buFont typeface="+mj-lt"/>
              <a:buAutoNum type="arabicPeriod"/>
            </a:pPr>
            <a:r>
              <a:rPr lang="en-US" dirty="0"/>
              <a:t>get(&lt;</a:t>
            </a:r>
            <a:r>
              <a:rPr lang="en-US" dirty="0" err="1"/>
              <a:t>i</a:t>
            </a:r>
            <a:r>
              <a:rPr lang="en-US" dirty="0"/>
              <a:t>&gt;) – returns stored value by index &lt;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pPr marL="472799" indent="-342900">
              <a:buFont typeface="+mj-lt"/>
              <a:buAutoNum type="arabicPeriod"/>
            </a:pPr>
            <a:r>
              <a:rPr lang="en-US" dirty="0" err="1"/>
              <a:t>printSelf</a:t>
            </a:r>
            <a:r>
              <a:rPr lang="en-US" dirty="0"/>
              <a:t>() – prints stored content</a:t>
            </a:r>
          </a:p>
          <a:p>
            <a:pPr marL="472799" indent="-342900">
              <a:buFont typeface="+mj-lt"/>
              <a:buAutoNum type="arabicPeriod"/>
            </a:pPr>
            <a:r>
              <a:rPr lang="en-US" dirty="0"/>
              <a:t>Bonus : </a:t>
            </a:r>
          </a:p>
          <a:p>
            <a:pPr marL="929999" lvl="1" indent="-342900">
              <a:buFont typeface="+mj-lt"/>
              <a:buAutoNum type="arabicPeriod"/>
            </a:pPr>
            <a:r>
              <a:rPr lang="en-US" dirty="0"/>
              <a:t>remove(&lt;</a:t>
            </a:r>
            <a:r>
              <a:rPr lang="en-US" dirty="0" err="1"/>
              <a:t>i</a:t>
            </a:r>
            <a:r>
              <a:rPr lang="en-US" dirty="0"/>
              <a:t>&gt;) – removes element by index &lt;</a:t>
            </a:r>
            <a:r>
              <a:rPr lang="en-US" dirty="0" err="1"/>
              <a:t>i</a:t>
            </a:r>
            <a:r>
              <a:rPr lang="en-US" dirty="0"/>
              <a:t>&gt;</a:t>
            </a:r>
          </a:p>
          <a:p>
            <a:pPr marL="929999" lvl="1" indent="-342900">
              <a:buFont typeface="+mj-lt"/>
              <a:buAutoNum type="arabicPeriod"/>
            </a:pPr>
            <a:r>
              <a:rPr lang="en-US" dirty="0" err="1"/>
              <a:t>addAll</a:t>
            </a:r>
            <a:r>
              <a:rPr lang="en-US" dirty="0"/>
              <a:t>(&lt;&gt;) – adds all elements from given collection, where collection may be:</a:t>
            </a:r>
          </a:p>
          <a:p>
            <a:pPr marL="1387199" lvl="2" indent="-342900">
              <a:buFont typeface="+mj-lt"/>
              <a:buAutoNum type="arabicPeriod"/>
            </a:pPr>
            <a:r>
              <a:rPr lang="en-US" dirty="0"/>
              <a:t>Another </a:t>
            </a:r>
            <a:r>
              <a:rPr lang="en-US" dirty="0" err="1"/>
              <a:t>AwesomeList</a:t>
            </a:r>
            <a:r>
              <a:rPr lang="en-US" dirty="0"/>
              <a:t> instance</a:t>
            </a:r>
          </a:p>
          <a:p>
            <a:pPr marL="1387199" lvl="2" indent="-342900">
              <a:buFont typeface="+mj-lt"/>
              <a:buAutoNum type="arabicPeriod"/>
            </a:pPr>
            <a:r>
              <a:rPr lang="en-US" dirty="0"/>
              <a:t>int[]</a:t>
            </a:r>
          </a:p>
          <a:p>
            <a:pPr marL="929999" lvl="1" indent="-342900">
              <a:buFont typeface="+mj-lt"/>
              <a:buAutoNum type="arabicPeriod"/>
            </a:pPr>
            <a:r>
              <a:rPr lang="en-US" dirty="0" err="1"/>
              <a:t>sortAsc</a:t>
            </a:r>
            <a:r>
              <a:rPr lang="en-US" dirty="0"/>
              <a:t>() – sorts array in ascending order</a:t>
            </a:r>
          </a:p>
          <a:p>
            <a:pPr marL="929999" lvl="1" indent="-342900">
              <a:buFont typeface="+mj-lt"/>
              <a:buAutoNum type="arabicPeriod"/>
            </a:pPr>
            <a:r>
              <a:rPr lang="en-US" dirty="0" err="1"/>
              <a:t>sortDesc</a:t>
            </a:r>
            <a:r>
              <a:rPr lang="en-US" dirty="0"/>
              <a:t>() – sorts array in descending order</a:t>
            </a:r>
          </a:p>
        </p:txBody>
      </p:sp>
    </p:spTree>
    <p:extLst>
      <p:ext uri="{BB962C8B-B14F-4D97-AF65-F5344CB8AC3E}">
        <p14:creationId xmlns:p14="http://schemas.microsoft.com/office/powerpoint/2010/main" val="32277583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anded">
  <a:themeElements>
    <a:clrScheme name="Custom 4">
      <a:dk1>
        <a:srgbClr val="2C2C2C"/>
      </a:dk1>
      <a:lt1>
        <a:srgbClr val="3952A6"/>
      </a:lt1>
      <a:dk2>
        <a:srgbClr val="FFFFFF"/>
      </a:dk2>
      <a:lt2>
        <a:srgbClr val="C9ECFC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9328</TotalTime>
  <Words>1055</Words>
  <Application>Microsoft Office PowerPoint</Application>
  <PresentationFormat>Экран (16:9)</PresentationFormat>
  <Paragraphs>112</Paragraphs>
  <Slides>10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Noto Sans Symbols</vt:lpstr>
      <vt:lpstr>Simple Light</vt:lpstr>
      <vt:lpstr>Banded</vt:lpstr>
      <vt:lpstr>Java Tasks</vt:lpstr>
      <vt:lpstr>Java Task 05 </vt:lpstr>
      <vt:lpstr>Java Task 06</vt:lpstr>
      <vt:lpstr>Java Task 07</vt:lpstr>
      <vt:lpstr>Java Task 08 </vt:lpstr>
      <vt:lpstr>Java Task 09</vt:lpstr>
      <vt:lpstr>Java Task 10</vt:lpstr>
      <vt:lpstr>Java Task 11</vt:lpstr>
      <vt:lpstr>Java Task 12</vt:lpstr>
      <vt:lpstr>Extra Achievement : Array Master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Tasks</dc:title>
  <cp:lastModifiedBy>J-RCS</cp:lastModifiedBy>
  <cp:revision>16</cp:revision>
  <dcterms:modified xsi:type="dcterms:W3CDTF">2019-11-23T12:56:57Z</dcterms:modified>
</cp:coreProperties>
</file>