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b3b728e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3b3b728e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b3b728e6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3b3b728e6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b3cb25a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3b3cb25a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ee94958e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5ee94958e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ee94958e4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5ee94958e4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ee94958e4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5ee94958e4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-5131" y="1544258"/>
            <a:ext cx="91467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274318" y="1624774"/>
            <a:ext cx="8603700" cy="13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1143000" y="2997188"/>
            <a:ext cx="68580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13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95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904008" y="1508758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2"/>
          </p:nvPr>
        </p:nvSpPr>
        <p:spPr>
          <a:xfrm>
            <a:off x="4672792" y="1508758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902187" y="1508758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-5131" y="1544258"/>
            <a:ext cx="9146700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624893" y="1656658"/>
            <a:ext cx="78867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624893" y="3007750"/>
            <a:ext cx="78867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13"/>
              <a:buFont typeface="Noto Sans Symbols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None/>
              <a:defRPr sz="13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16"/>
              <a:buFont typeface="Noto Sans Symbols"/>
              <a:buNone/>
              <a:defRPr sz="120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05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905254" y="1435100"/>
            <a:ext cx="35661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84"/>
              <a:buFont typeface="Noto Sans Symbols"/>
              <a:buNone/>
              <a:defRPr sz="1575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None/>
              <a:defRPr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905254" y="1992425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3"/>
          </p:nvPr>
        </p:nvSpPr>
        <p:spPr>
          <a:xfrm>
            <a:off x="4673423" y="1435100"/>
            <a:ext cx="35661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84"/>
              <a:buFont typeface="Noto Sans Symbols"/>
              <a:buNone/>
              <a:defRPr sz="1575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None/>
              <a:defRPr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4"/>
          </p:nvPr>
        </p:nvSpPr>
        <p:spPr>
          <a:xfrm>
            <a:off x="4673423" y="1992423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905254" y="1590041"/>
            <a:ext cx="45948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2"/>
          </p:nvPr>
        </p:nvSpPr>
        <p:spPr>
          <a:xfrm>
            <a:off x="5841767" y="1610615"/>
            <a:ext cx="2400300" cy="25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72"/>
              <a:buFont typeface="Noto Sans Symbols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97"/>
              <a:buFont typeface="Noto Sans Symbols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3"/>
          <p:cNvSpPr>
            <a:spLocks noGrp="1"/>
          </p:cNvSpPr>
          <p:nvPr>
            <p:ph type="pic" idx="2"/>
          </p:nvPr>
        </p:nvSpPr>
        <p:spPr>
          <a:xfrm>
            <a:off x="960120" y="1658621"/>
            <a:ext cx="4594800" cy="2949000"/>
          </a:xfrm>
          <a:prstGeom prst="rect">
            <a:avLst/>
          </a:prstGeom>
          <a:solidFill>
            <a:srgbClr val="DDF3F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261"/>
              <a:buFont typeface="Noto Sans Symbols"/>
              <a:buNone/>
              <a:defRPr sz="2400" b="0" i="0" u="none" strike="noStrike" cap="none">
                <a:solidFill>
                  <a:srgbClr val="1C29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74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5843016" y="1612966"/>
            <a:ext cx="2400300" cy="2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72"/>
              <a:buFont typeface="Noto Sans Symbols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97"/>
              <a:buFont typeface="Noto Sans Symbols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 rot="5400000">
            <a:off x="2993847" y="-582839"/>
            <a:ext cx="3154800" cy="73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6764484" y="0"/>
            <a:ext cx="205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 rot="5400000">
            <a:off x="5559751" y="1516677"/>
            <a:ext cx="4423200" cy="18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 rot="5400000">
            <a:off x="1407067" y="-572370"/>
            <a:ext cx="4423200" cy="5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dt" idx="10"/>
          </p:nvPr>
        </p:nvSpPr>
        <p:spPr>
          <a:xfrm>
            <a:off x="628650" y="481714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ftr" idx="11"/>
          </p:nvPr>
        </p:nvSpPr>
        <p:spPr>
          <a:xfrm>
            <a:off x="2832100" y="4817141"/>
            <a:ext cx="3209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ldNum" idx="12"/>
          </p:nvPr>
        </p:nvSpPr>
        <p:spPr>
          <a:xfrm>
            <a:off x="6054787" y="4817141"/>
            <a:ext cx="659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60" y="132081"/>
            <a:ext cx="9141600" cy="123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902187" y="1508758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ime_numb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"/>
              <a:t>Java Tasks</a:t>
            </a: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292925" y="1543050"/>
            <a:ext cx="7403400" cy="3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Each task should be created as a class. I.e. Task01, Task02 unless a different name is specified. All classes should be created in Java project. Choose appropriate project name (e.g. Tasks) and use packages(e.g. </a:t>
            </a:r>
            <a:r>
              <a:rPr lang="en" sz="1400" i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lv.rcs.tasks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As always see Java API doc. For help: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String class: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https://docs.oracle.com/javase/8/docs/api/java/lang/String.html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26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40" name="Google Shape;140;p26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1" name="Google Shape;141;p2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"/>
              <a:t>Java Task 05</a:t>
            </a:r>
            <a:endParaRPr/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311700" y="1543050"/>
            <a:ext cx="7403400" cy="3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class </a:t>
            </a:r>
            <a:r>
              <a:rPr lang="en" sz="1400" b="1" i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HelloUser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, which 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Asks user for first name and last name in a </a:t>
            </a:r>
            <a:r>
              <a:rPr lang="en" sz="1400" b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single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line, separated by space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Split first name and last name in two variables.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Modify first name to start with capital letter, followed by all small letters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Modify last name to be in uppercase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Print name and surname to console in single quotes(') separated by single space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e.g. ‘joHn LeMOn’ -&gt; 'John LEMON'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i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Bonus: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Add handling for leading/trailing spaces, several spaces between first name and last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Add handling for 2 last names. In this case use dash as separator when printing them out.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Error handling. I.e. if user enters just one string(consider it as first name)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Add handling for 2 and more last names(cycle needed here)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e.g. ‘   jOhN lemOn      HooK   ’ -&gt; ‘John LEMON-HOOK’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27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49" name="Google Shape;149;p27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0" name="Google Shape;150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"/>
              <a:t>Java Task 06</a:t>
            </a:r>
            <a:endParaRPr sz="30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311700" y="1543050"/>
            <a:ext cx="7403400" cy="3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class </a:t>
            </a:r>
            <a:r>
              <a:rPr lang="en" sz="1400" b="1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DateValidator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which asks user to enter date, month(year) all in separate lines. 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Check if the date is valid for entered month .e.g date = 31 and month = 4 is not a valid combination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 case of invalid combination print out error message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 case of valid combination print out date and month in a format that the month is formated as text.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e.g: 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User enters date as 5 and month as 2 and year as 1999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‘5. February, 1999’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Bonus: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Add handling for leap years. So that 29. February of 2018 is not valid.</a:t>
            </a: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Bonus2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: If entered year is negative, format date as “5. February, 326 BC”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28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58" name="Google Shape;158;p28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9" name="Google Shape;159;p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"/>
              <a:t>Java Task 07</a:t>
            </a:r>
            <a:endParaRPr sz="30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1"/>
          </p:nvPr>
        </p:nvSpPr>
        <p:spPr>
          <a:xfrm>
            <a:off x="311700" y="1543050"/>
            <a:ext cx="7403400" cy="3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class </a:t>
            </a:r>
            <a:r>
              <a:rPr lang="en" sz="1400" b="1" i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GuessNumber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which implements a game of number guessing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Generate a random number between 1 and 10 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Ask user to enter their guess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Generate a message in case user guesses number or ask user to guess again if the answer is wrong.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i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Bonus: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Add handling for invalid input-check if a valid number is entered. Add feedback  mechanism which notifys user in case of wrong guess in which direction the number is.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29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67" name="Google Shape;167;p29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8" name="Google Shape;168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"/>
              <a:t>Java Task 08</a:t>
            </a:r>
            <a:endParaRPr/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311700" y="1543050"/>
            <a:ext cx="7403400" cy="3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program in class </a:t>
            </a:r>
            <a:r>
              <a:rPr lang="en" sz="1400" b="1" i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SortArray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, which asks user to enter size of array to be generated. Limit options from 20 to 40 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an array of  </a:t>
            </a:r>
            <a:r>
              <a:rPr lang="en" sz="1400" i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with the size specified by user input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Fill array with random numbers from 10 to 99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Print the contents of the array on the screen separated by comma and space ( 3, 6, 1 etc)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Implement a method which sorts all elements in current array in ascending order. Do not create a new array, do no use built in Sort() method in Array class(still can be used for checking correctness during development)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Print the contents of the array on the screen(now it should be sorted)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30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76" name="Google Shape;176;p30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7" name="Google Shape;177;p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"/>
              <a:t>Java Task 09</a:t>
            </a:r>
            <a:endParaRPr sz="30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1"/>
          <p:cNvSpPr txBox="1">
            <a:spLocks noGrp="1"/>
          </p:cNvSpPr>
          <p:nvPr>
            <p:ph type="body" idx="1"/>
          </p:nvPr>
        </p:nvSpPr>
        <p:spPr>
          <a:xfrm>
            <a:off x="311700" y="1543050"/>
            <a:ext cx="7403400" cy="3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program in class </a:t>
            </a:r>
            <a:r>
              <a:rPr lang="en" sz="1400" b="1" i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PrimeGenerator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which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Asks user how many primes to generate(starting from 2 and up) - limit the input from 0 to 100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an array of specified size and fill with prime numbers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Print all generated primes comma separated on the screen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e.g.  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input = 10,  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Output  2, 3, 5, 7, 11, 13, 17, 19, 23, 29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endParaRPr sz="1400" i="1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https://en.wikipedia.org/wiki/Prime_number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Google Shape;184;p31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85" name="Google Shape;185;p31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6" name="Google Shape;186;p3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nded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698</Words>
  <Application>Microsoft Office PowerPoint</Application>
  <PresentationFormat>Экран (16:9)</PresentationFormat>
  <Paragraphs>64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Noto Sans Symbols</vt:lpstr>
      <vt:lpstr>Simple Light</vt:lpstr>
      <vt:lpstr>Banded</vt:lpstr>
      <vt:lpstr>Java Tasks</vt:lpstr>
      <vt:lpstr>Java Task 05 </vt:lpstr>
      <vt:lpstr>Java Task 06</vt:lpstr>
      <vt:lpstr>Java Task 07</vt:lpstr>
      <vt:lpstr>Java Task 08 </vt:lpstr>
      <vt:lpstr>Java Task 09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Tasks</dc:title>
  <cp:lastModifiedBy>J-RCS</cp:lastModifiedBy>
  <cp:revision>2</cp:revision>
  <dcterms:modified xsi:type="dcterms:W3CDTF">2019-11-06T16:25:49Z</dcterms:modified>
</cp:coreProperties>
</file>