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3b728e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b3b728e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b728e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b3b728e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3cb25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b3cb25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e94958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5ee94958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4958e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5ee94958e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4958e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ee94958e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74318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9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904008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72792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05254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905254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73423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905254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61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74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993847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 rot="5400000">
            <a:off x="5559751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0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2832100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0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e_numb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92925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Each task should be created as a class. I.e. Task01, Task02 unless a different name is specified. All classes should be created in Java project. Choose appropriate project name (e.g. Tasks) and use packages(e.g.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lv.rcs.tasks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 always see Java API doc. For help: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 class: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https://docs.oracle.com/javase/8/docs/api/java/lang/String.html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0" name="Google Shape;140;p2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05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HelloUser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for first name and last name in a </a:t>
            </a:r>
            <a:r>
              <a:rPr lang="en" sz="1400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line, separated by space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Split first name and last name in two variables.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first name to start with capital letter, followed by all small letters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last name to be in uppercase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name and surname to console in single quotes(') separated by single space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‘joHn LeMOn’ -&gt; 'John LEMON'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leading/trailing spaces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last names. In this case use dash as separator when printing them out.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Error handling. I.e. if user enters just one string(consider it as first name)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and more last names(cycle needed here)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   jOhN lemOn      HooK   ’ -&gt; ‘John LEMON-HOOK’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9" name="Google Shape;149;p2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06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DateValidator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asks user to enter date, month(year) all in separate lines.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if the date is valid for entered month .e.g date = 31 and month = 4 is not a valid combination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invalid combination print out error message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valid combination print out date and month in a format that the month is formated as text.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e.g: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User enters date as 5 and month as 2 and year as 1999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‘5. February, 1999’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leap years. So that 29. February of 2018 is not valid.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Bonus2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If entered year is negative, format date as “5. February, 326 BC”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58" name="Google Shape;158;p2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07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GuessNumber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implements a game of number guessing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random number between 1 and 10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 user to enter their guess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message in case user guesses number or ask user to guess again if the answer is wrong.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invalid input-check if a valid number is entered. Add feedback  mechanism which notifys user in case of wrong guess in which direction the number is.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to generate random nu</a:t>
            </a:r>
            <a:r>
              <a:rPr lang="en-US" sz="1400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mber</a:t>
            </a:r>
            <a:r>
              <a:rPr lang="en-US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use this : 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 r = new Random().</a:t>
            </a:r>
            <a:r>
              <a:rPr lang="en-US" sz="14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nextInt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(10) + 1; </a:t>
            </a:r>
            <a:r>
              <a:rPr lang="en-US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Don’t forget to perform import Random class before class declaration, e.g. 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java.util.Random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i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7" name="Google Shape;167;p2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08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SortArray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asks user to enter size of array to be generated. Create an array of  </a:t>
            </a: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the size specified by user input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Fill array with random numbers from 0 to 99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(use hint from Task 7)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 separated by comma and space ( 3, 6, 1 etc)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 a method which sorts all elements in current array in ascending order. 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 no use built in Sort() method in Array class(still can be used for checking correctness during development)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or other cheats.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screen(now it should be sorted)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09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PrimeGenerator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how many primes to generate(starting from 2 and 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up)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specified size and fill with prime numbers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all generated primes comma separated on the screen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input = 10, 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Output  2, 3, 5, 7, 11, 13, 17, 19, 23, 29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i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https://en.wikipedia.org/wiki/Prime_number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85" name="Google Shape;185;p31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2D53-BAF0-49A6-B1C9-D4FD152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0F21A4-8DC5-4C88-B9F8-8248C7092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program in class </a:t>
            </a:r>
            <a:r>
              <a:rPr lang="en-US" dirty="0" err="1"/>
              <a:t>CalculatePi</a:t>
            </a:r>
            <a:r>
              <a:rPr lang="en-US" dirty="0"/>
              <a:t>, where Pi value should be calculated by formula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Tips : </a:t>
            </a:r>
          </a:p>
          <a:p>
            <a:r>
              <a:rPr lang="en-US" dirty="0"/>
              <a:t>Sequence preferable length should not be less than 10000</a:t>
            </a:r>
          </a:p>
          <a:p>
            <a:r>
              <a:rPr lang="en-US" dirty="0"/>
              <a:t>To perform int to int division and getting double type result, use this construction : </a:t>
            </a:r>
          </a:p>
          <a:p>
            <a:pPr marL="129899" indent="0">
              <a:buNone/>
            </a:pPr>
            <a:r>
              <a:rPr lang="en-US" dirty="0"/>
              <a:t>a / (double) b; </a:t>
            </a:r>
          </a:p>
          <a:p>
            <a:pPr marL="129899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77FA8-1EDA-49BE-837D-52F39B2F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48" y="2073771"/>
            <a:ext cx="5373110" cy="8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9C093-B26A-4457-986C-A69033C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D2207-D069-43A4-8E92-9C9E4FFE6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</a:t>
            </a:r>
            <a:r>
              <a:rPr lang="en-US" dirty="0" err="1"/>
              <a:t>PrimeTest</a:t>
            </a:r>
            <a:r>
              <a:rPr lang="en-US" dirty="0"/>
              <a:t>, that tells if entered (or defined) is prime number. Example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7 – is prime number; 24 – is not prime number </a:t>
            </a:r>
          </a:p>
        </p:txBody>
      </p:sp>
    </p:spTree>
    <p:extLst>
      <p:ext uri="{BB962C8B-B14F-4D97-AF65-F5344CB8AC3E}">
        <p14:creationId xmlns:p14="http://schemas.microsoft.com/office/powerpoint/2010/main" val="423650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E18F8-6E71-4622-80C2-130AEBC9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Extra Achievement : Array Master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E2948-8D0B-439E-AE05-4D30FA8D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74706"/>
          </a:xfrm>
        </p:spPr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Spiral, that takes user input of 2 natural numbers (n and m), both strictly below 10, and generates matrix (2d array) of size n x m (respectively horizonal and vertical sizes). Contents of matrix should consist of sequential numbers from 0 to ((n * m) – 1), aligned in “spiral”. Example for 5 x 5 matrix :</a:t>
            </a: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r>
              <a:rPr lang="en-US" dirty="0"/>
              <a:t> </a:t>
            </a:r>
            <a:r>
              <a:rPr lang="lv-LV" dirty="0"/>
              <a:t> </a:t>
            </a:r>
            <a:r>
              <a:rPr lang="en-US" dirty="0"/>
              <a:t>0  </a:t>
            </a:r>
            <a:r>
              <a:rPr lang="lv-LV" dirty="0"/>
              <a:t> </a:t>
            </a:r>
            <a:r>
              <a:rPr lang="en-US" dirty="0"/>
              <a:t>1  </a:t>
            </a:r>
            <a:r>
              <a:rPr lang="lv-LV" dirty="0"/>
              <a:t>  </a:t>
            </a:r>
            <a:r>
              <a:rPr lang="en-US" dirty="0"/>
              <a:t>2  </a:t>
            </a:r>
            <a:r>
              <a:rPr lang="lv-LV" dirty="0"/>
              <a:t> </a:t>
            </a:r>
            <a:r>
              <a:rPr lang="en-US" dirty="0"/>
              <a:t>3  4 </a:t>
            </a:r>
          </a:p>
          <a:p>
            <a:pPr marL="129899" indent="0">
              <a:buNone/>
            </a:pPr>
            <a:r>
              <a:rPr lang="en-US" dirty="0"/>
              <a:t>15 16 17 18  5 </a:t>
            </a:r>
          </a:p>
          <a:p>
            <a:pPr marL="129899" indent="0">
              <a:buNone/>
            </a:pPr>
            <a:r>
              <a:rPr lang="en-US" dirty="0"/>
              <a:t>14 23 24 19  6 </a:t>
            </a:r>
          </a:p>
          <a:p>
            <a:pPr marL="129899" indent="0">
              <a:buNone/>
            </a:pPr>
            <a:r>
              <a:rPr lang="en-US" dirty="0"/>
              <a:t>13 22 21 20  7 </a:t>
            </a:r>
          </a:p>
          <a:p>
            <a:pPr marL="129899" indent="0">
              <a:buNone/>
            </a:pPr>
            <a:r>
              <a:rPr lang="en-US" dirty="0"/>
              <a:t>12 11 10  9  </a:t>
            </a:r>
            <a:r>
              <a:rPr lang="lv-LV" dirty="0"/>
              <a:t> </a:t>
            </a:r>
            <a:r>
              <a:rPr lang="en-US" dirty="0"/>
              <a:t>8</a:t>
            </a: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r>
              <a:rPr lang="lv-LV" i="1" dirty="0"/>
              <a:t>Hint</a:t>
            </a:r>
            <a:r>
              <a:rPr lang="lv-LV" dirty="0"/>
              <a:t> : for rounding up a floating numer, e.g. 2.5 -&gt; 3, use </a:t>
            </a:r>
            <a:r>
              <a:rPr lang="lv-LV" b="1" dirty="0"/>
              <a:t>Math.ceil(</a:t>
            </a:r>
            <a:r>
              <a:rPr lang="lv-LV" dirty="0"/>
              <a:t> 2.5 </a:t>
            </a:r>
            <a:r>
              <a:rPr lang="lv-LV" b="1" dirty="0"/>
              <a:t>)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35BD3B-1692-4801-8E25-C26F6D1D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07" y="2374709"/>
            <a:ext cx="1844200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9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8971</TotalTime>
  <Words>939</Words>
  <Application>Microsoft Office PowerPoint</Application>
  <PresentationFormat>Экран (16:9)</PresentationFormat>
  <Paragraphs>98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Simple Light</vt:lpstr>
      <vt:lpstr>Banded</vt:lpstr>
      <vt:lpstr>Java Tasks</vt:lpstr>
      <vt:lpstr>Java Task 05 </vt:lpstr>
      <vt:lpstr>Java Task 06</vt:lpstr>
      <vt:lpstr>Java Task 07</vt:lpstr>
      <vt:lpstr>Java Task 08 </vt:lpstr>
      <vt:lpstr>Java Task 09</vt:lpstr>
      <vt:lpstr>Java Task 10</vt:lpstr>
      <vt:lpstr>Java Task 11</vt:lpstr>
      <vt:lpstr>Extra Achievement : Array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Tasks</dc:title>
  <cp:lastModifiedBy>J-RCS</cp:lastModifiedBy>
  <cp:revision>15</cp:revision>
  <dcterms:modified xsi:type="dcterms:W3CDTF">2019-11-23T07:00:07Z</dcterms:modified>
</cp:coreProperties>
</file>