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24497f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24497f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24497f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24497f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24497f9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24497f9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24497f9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24497f9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24497f9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24497f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24497f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24497f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24497f9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24497f9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24497f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24497f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24497f9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24497f9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24497f9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24497f9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24497f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24497f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24497f9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24497f9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24497f9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24497f9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59650" y="28171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polling and demographic data to predict presidential elections with machine learning techniques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31200" y="4270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Ronan Tegerdine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search, </a:t>
            </a:r>
            <a:r>
              <a:rPr lang="en"/>
              <a:t>random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models are inherently better for some datasets than others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predictions of two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different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data, </a:t>
            </a:r>
            <a:br>
              <a:rPr lang="en"/>
            </a:br>
            <a:r>
              <a:rPr lang="en"/>
              <a:t>different model architectures, </a:t>
            </a:r>
            <a:br>
              <a:rPr lang="en"/>
            </a:br>
            <a:r>
              <a:rPr lang="en"/>
              <a:t>different results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diagram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38" y="700075"/>
            <a:ext cx="49434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925" y="2445250"/>
            <a:ext cx="460200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workflow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98250" y="8517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br>
              <a:rPr lang="en"/>
            </a:b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901225" y="8517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704200" y="8517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creation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507176" y="8517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Swing model creation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7310150" y="8517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model</a:t>
            </a:r>
            <a:endParaRPr/>
          </a:p>
        </p:txBody>
      </p:sp>
      <p:cxnSp>
        <p:nvCxnSpPr>
          <p:cNvPr id="151" name="Google Shape;151;p25"/>
          <p:cNvCxnSpPr>
            <a:stCxn id="146" idx="3"/>
            <a:endCxn id="147" idx="1"/>
          </p:cNvCxnSpPr>
          <p:nvPr/>
        </p:nvCxnSpPr>
        <p:spPr>
          <a:xfrm>
            <a:off x="1502850" y="1350675"/>
            <a:ext cx="3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/>
          <p:nvPr/>
        </p:nvCxnSpPr>
        <p:spPr>
          <a:xfrm>
            <a:off x="3305813" y="1350675"/>
            <a:ext cx="3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108788" y="1295425"/>
            <a:ext cx="3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911775" y="1350675"/>
            <a:ext cx="3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98250" y="214602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Pollsters, 538</a:t>
            </a:r>
            <a:br>
              <a:rPr lang="en"/>
            </a:b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98250" y="34402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Census, USDA atlas</a:t>
            </a:r>
            <a:br>
              <a:rPr lang="en"/>
            </a:b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901225" y="214602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Visualization, imputation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901225" y="34402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and PCA, revisualization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704200" y="214602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and polling data 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507175" y="214602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ratings, economic conditions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704200" y="34402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optimization, architectures, dataset testing. 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507175" y="34402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optimization, architectures, dataset testing.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7310150" y="214602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biases and optimization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7310150" y="3440275"/>
            <a:ext cx="1404600" cy="99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and predictions</a:t>
            </a:r>
            <a:endParaRPr/>
          </a:p>
        </p:txBody>
      </p:sp>
      <p:cxnSp>
        <p:nvCxnSpPr>
          <p:cNvPr id="165" name="Google Shape;165;p25"/>
          <p:cNvCxnSpPr>
            <a:stCxn id="146" idx="2"/>
            <a:endCxn id="155" idx="0"/>
          </p:cNvCxnSpPr>
          <p:nvPr/>
        </p:nvCxnSpPr>
        <p:spPr>
          <a:xfrm>
            <a:off x="800550" y="18495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800550" y="314382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/>
          <p:nvPr/>
        </p:nvCxnSpPr>
        <p:spPr>
          <a:xfrm>
            <a:off x="2603525" y="1849563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2603525" y="314382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5"/>
          <p:cNvCxnSpPr/>
          <p:nvPr/>
        </p:nvCxnSpPr>
        <p:spPr>
          <a:xfrm>
            <a:off x="4406500" y="314382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/>
          <p:nvPr/>
        </p:nvCxnSpPr>
        <p:spPr>
          <a:xfrm>
            <a:off x="4406500" y="1849563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6209475" y="18495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6209475" y="314382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5"/>
          <p:cNvCxnSpPr/>
          <p:nvPr/>
        </p:nvCxnSpPr>
        <p:spPr>
          <a:xfrm>
            <a:off x="8012450" y="18495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8012450" y="314382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29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Elections have always been tough to predict… even now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00" y="2433300"/>
            <a:ext cx="697156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0950" y="16927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affect how people vote?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Unemployment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it matter?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76" y="829000"/>
            <a:ext cx="3151375" cy="43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research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and economic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ensembling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vs national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computers and large amounts of data to create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 relationships, complex patterns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50" y="2612900"/>
            <a:ext cx="5729825" cy="24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preprocessing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source- 538, polls, USDA atlas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datasets will be produced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00" y="1733984"/>
            <a:ext cx="4093474" cy="3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factors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changes over a term affect voting</a:t>
            </a:r>
            <a:r>
              <a:rPr lang="en"/>
              <a:t>,  </a:t>
            </a:r>
            <a:r>
              <a:rPr lang="en"/>
              <a:t>current political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model 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variables are more predictive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algorithms to choose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models(random forest)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