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79E6-FB1E-4750-84CB-8E63F730DD2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F905-3691-42E6-9A71-83F431CE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http://scikit-learn.org/stable/modules/generated/sklearn.cluster.KMeans.html</a:t>
            </a:r>
          </a:p>
          <a:p>
            <a:r>
              <a:rPr lang="en-US" dirty="0"/>
              <a:t>http://scikit-learn.org/stable/modules/clustering.html#clustering-performance-evaluation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F905-3691-42E6-9A71-83F431CE5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9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9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F9E251-FF81-4094-9989-6CB7B65F46D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D75DEBF-CEDE-46EC-8BC4-71A9E546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A1BB-6BAC-4236-934F-9709A2F2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using K-means, and Fuzzy (Soft) K-means 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8E738-922D-4888-A118-C392DF767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Kobayashi (ICS), Brenden </a:t>
            </a:r>
            <a:r>
              <a:rPr lang="en-US" dirty="0" err="1"/>
              <a:t>Minei</a:t>
            </a:r>
            <a:r>
              <a:rPr lang="en-US" dirty="0"/>
              <a:t> (MECHE), Ryan Theriot (ICS), Brennan Yamamoto (MECHE)</a:t>
            </a:r>
          </a:p>
        </p:txBody>
      </p:sp>
    </p:spTree>
    <p:extLst>
      <p:ext uri="{BB962C8B-B14F-4D97-AF65-F5344CB8AC3E}">
        <p14:creationId xmlns:p14="http://schemas.microsoft.com/office/powerpoint/2010/main" val="221109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998-9C7F-4FF0-9101-A7F3725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DOODOO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2E26-DE18-448D-8690-56AFE1B5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9A8-2053-42C0-89E0-4EE1453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397B-B379-4A65-95DC-1FEF5184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artificial blob data; number of centroids, </a:t>
            </a:r>
            <a:r>
              <a:rPr lang="en-US" i="1" dirty="0"/>
              <a:t>C</a:t>
            </a:r>
            <a:r>
              <a:rPr lang="en-US" dirty="0"/>
              <a:t>, separated by characteristic radius, </a:t>
            </a:r>
            <a:r>
              <a:rPr lang="en-US" i="1" dirty="0"/>
              <a:t>r</a:t>
            </a:r>
            <a:r>
              <a:rPr lang="en-US" dirty="0"/>
              <a:t>, with number of data points, </a:t>
            </a:r>
            <a:r>
              <a:rPr lang="en-US" i="1" dirty="0"/>
              <a:t>n</a:t>
            </a:r>
            <a:r>
              <a:rPr lang="en-US" dirty="0"/>
              <a:t>, in gaussian distribution about C with standard deviation, </a:t>
            </a:r>
            <a:r>
              <a:rPr lang="el-GR" i="1" dirty="0"/>
              <a:t>σ</a:t>
            </a:r>
            <a:r>
              <a:rPr lang="en-US" dirty="0"/>
              <a:t>.  Split 20/80 into training and test data.</a:t>
            </a:r>
          </a:p>
          <a:p>
            <a:pPr lvl="1"/>
            <a:r>
              <a:rPr lang="en-US" dirty="0"/>
              <a:t>Centroids, </a:t>
            </a:r>
            <a:r>
              <a:rPr lang="en-US" i="1" dirty="0"/>
              <a:t>c</a:t>
            </a:r>
            <a:r>
              <a:rPr lang="en-US" dirty="0"/>
              <a:t> = [1, 2, 3, 4]</a:t>
            </a:r>
          </a:p>
          <a:p>
            <a:pPr lvl="1"/>
            <a:r>
              <a:rPr lang="en-US" dirty="0"/>
              <a:t>Radius, </a:t>
            </a:r>
            <a:r>
              <a:rPr lang="en-US" i="1" dirty="0"/>
              <a:t>r</a:t>
            </a:r>
            <a:r>
              <a:rPr lang="en-US" dirty="0"/>
              <a:t> = 1 (no sense in varying r when we’re also varying </a:t>
            </a:r>
            <a:r>
              <a:rPr lang="el-GR" i="1" dirty="0"/>
              <a:t>σ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deviation, </a:t>
            </a:r>
            <a:r>
              <a:rPr lang="el-GR" i="1" dirty="0"/>
              <a:t>σ</a:t>
            </a:r>
            <a:r>
              <a:rPr lang="en-US" dirty="0"/>
              <a:t> = [0:0.25:3]</a:t>
            </a:r>
          </a:p>
          <a:p>
            <a:pPr lvl="1"/>
            <a:r>
              <a:rPr lang="en-US" dirty="0"/>
              <a:t>Number of points, </a:t>
            </a:r>
            <a:r>
              <a:rPr lang="en-US" i="1" dirty="0"/>
              <a:t>N</a:t>
            </a:r>
            <a:r>
              <a:rPr lang="en-US" dirty="0"/>
              <a:t> = [25:25:500]</a:t>
            </a:r>
          </a:p>
          <a:p>
            <a:r>
              <a:rPr lang="en-US" dirty="0"/>
              <a:t>Run K-means and soft K-means on each set of artificial data.  Look at accuracy (from training and test method) and conclude general trends.  </a:t>
            </a:r>
          </a:p>
        </p:txBody>
      </p:sp>
    </p:spTree>
    <p:extLst>
      <p:ext uri="{BB962C8B-B14F-4D97-AF65-F5344CB8AC3E}">
        <p14:creationId xmlns:p14="http://schemas.microsoft.com/office/powerpoint/2010/main" val="2624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866F-B7A6-411E-807E-D1DC38B8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7963-C2F7-4112-BA36-44ACCB5C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artificial data with </a:t>
            </a:r>
            <a:r>
              <a:rPr lang="en-US" dirty="0" err="1"/>
              <a:t>make_blobs</a:t>
            </a:r>
            <a:r>
              <a:rPr lang="en-US" dirty="0"/>
              <a:t>.    Split 20/80 into training and test data:</a:t>
            </a:r>
          </a:p>
          <a:p>
            <a:pPr lvl="1"/>
            <a:r>
              <a:rPr lang="en-US" dirty="0"/>
              <a:t>centers = 2, 4 (three total data sets)</a:t>
            </a:r>
          </a:p>
          <a:p>
            <a:pPr lvl="1"/>
            <a:r>
              <a:rPr lang="en-US" dirty="0"/>
              <a:t>n = 50</a:t>
            </a:r>
          </a:p>
          <a:p>
            <a:r>
              <a:rPr lang="en-US" dirty="0"/>
              <a:t>Run k-means and soft </a:t>
            </a:r>
            <a:r>
              <a:rPr lang="en-US" dirty="0" err="1"/>
              <a:t>kmeans</a:t>
            </a:r>
            <a:r>
              <a:rPr lang="en-US" dirty="0"/>
              <a:t> on each set of artificial data with:</a:t>
            </a:r>
          </a:p>
          <a:p>
            <a:pPr lvl="1"/>
            <a:r>
              <a:rPr lang="en-US" dirty="0" err="1"/>
              <a:t>n_clusters</a:t>
            </a:r>
            <a:r>
              <a:rPr lang="en-US" dirty="0"/>
              <a:t> = 2, 4</a:t>
            </a:r>
          </a:p>
          <a:p>
            <a:r>
              <a:rPr lang="en-US" dirty="0"/>
              <a:t>Run evaluation</a:t>
            </a:r>
          </a:p>
          <a:p>
            <a:pPr lvl="1"/>
            <a:r>
              <a:rPr lang="en-US" dirty="0"/>
              <a:t>Adjusted Rand index evaluation</a:t>
            </a:r>
          </a:p>
          <a:p>
            <a:pPr lvl="1"/>
            <a:r>
              <a:rPr lang="en-US" dirty="0" err="1"/>
              <a:t>Calinski-Harabaz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Training-test evaluation</a:t>
            </a:r>
          </a:p>
          <a:p>
            <a:r>
              <a:rPr lang="en-US" dirty="0"/>
              <a:t>Look at evaluation parameters, check that k-means when centers = </a:t>
            </a:r>
            <a:r>
              <a:rPr lang="en-US" dirty="0" err="1"/>
              <a:t>n_clusters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 there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48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223</TotalTime>
  <Words>271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Unsupervised learning using K-means, and Fuzzy (Soft) K-means clustering algorithms</vt:lpstr>
      <vt:lpstr>DOODOO</vt:lpstr>
      <vt:lpstr>Experiment 1 Process</vt:lpstr>
      <vt:lpstr>Experiment 2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Yamamoto</dc:creator>
  <cp:lastModifiedBy>Brennan Yamamoto</cp:lastModifiedBy>
  <cp:revision>10</cp:revision>
  <dcterms:created xsi:type="dcterms:W3CDTF">2018-04-18T04:31:34Z</dcterms:created>
  <dcterms:modified xsi:type="dcterms:W3CDTF">2018-04-18T14:19:32Z</dcterms:modified>
</cp:coreProperties>
</file>