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79E6-FB1E-4750-84CB-8E63F730DD2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FF905-3691-42E6-9A71-83F431CE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http://scikit-learn.org/stable/modules/generated/sklearn.cluster.KMeans.html</a:t>
            </a:r>
          </a:p>
          <a:p>
            <a:r>
              <a:rPr lang="en-US" dirty="0"/>
              <a:t>http://scikit-learn.org/stable/modules/clustering.html#clustering-performance-evaluation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FF905-3691-42E6-9A71-83F431CE5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95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49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33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A1BB-6BAC-4236-934F-9709A2F28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using K-means, and Fuzzy (Soft) K-means clustering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8E738-922D-4888-A118-C392DF767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Kobayashi (ICS), Brenden </a:t>
            </a:r>
            <a:r>
              <a:rPr lang="en-US" dirty="0" err="1"/>
              <a:t>Minei</a:t>
            </a:r>
            <a:r>
              <a:rPr lang="en-US" dirty="0"/>
              <a:t> (MECHE), Ryan Theriot (ICS), Brennan Yamamoto (MECHE)</a:t>
            </a:r>
          </a:p>
        </p:txBody>
      </p:sp>
    </p:spTree>
    <p:extLst>
      <p:ext uri="{BB962C8B-B14F-4D97-AF65-F5344CB8AC3E}">
        <p14:creationId xmlns:p14="http://schemas.microsoft.com/office/powerpoint/2010/main" val="221109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8998-9C7F-4FF0-9101-A7F3725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DOODOO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2E26-DE18-448D-8690-56AFE1B5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12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97</TotalTime>
  <Words>69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Schoolbook</vt:lpstr>
      <vt:lpstr>Wingdings 2</vt:lpstr>
      <vt:lpstr>View</vt:lpstr>
      <vt:lpstr>Unsupervised learning using K-means, and Fuzzy (Soft) K-means clustering algorithms</vt:lpstr>
      <vt:lpstr>DOODOO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Brennan Yamamoto</dc:creator>
  <cp:lastModifiedBy>Brennan Yamamoto</cp:lastModifiedBy>
  <cp:revision>2</cp:revision>
  <dcterms:created xsi:type="dcterms:W3CDTF">2018-04-18T04:31:34Z</dcterms:created>
  <dcterms:modified xsi:type="dcterms:W3CDTF">2018-04-18T06:09:09Z</dcterms:modified>
</cp:coreProperties>
</file>