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8D321-70B4-407B-8EC1-52EA3C7E2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899B05-2F33-43EA-AD45-50DB2698E5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736EB2-B953-42D4-BF80-1DC09BB0D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CA42-93E1-4A2C-B730-628DD5A286E2}" type="datetimeFigureOut">
              <a:rPr lang="es-CO" smtClean="0"/>
              <a:t>4/06/2021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AA9F11-759C-486E-B500-A34DBEC9D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923EE1-617B-493E-BB1C-C438B996B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3363-57A2-44EE-A8FA-93B9736489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131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65D8D-FB4A-4F64-AA7D-4A7BE31C6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C6A6810-F168-4ADC-82DF-2F9F79A8A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AF820D-D8AE-4BAA-9349-4E1891DC4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CA42-93E1-4A2C-B730-628DD5A286E2}" type="datetimeFigureOut">
              <a:rPr lang="es-CO" smtClean="0"/>
              <a:t>4/06/2021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D94FCC-56BB-436C-8EE3-A78BFF33B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0344A7-E8AB-4673-A6AE-5CCF99256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3363-57A2-44EE-A8FA-93B9736489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8183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C199FA6-2F79-4736-ACFB-A59E35A55F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AB36E1E-6475-42B3-A05B-F54E1D6DE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385899-18A7-49D8-A7A0-8C1B355C7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CA42-93E1-4A2C-B730-628DD5A286E2}" type="datetimeFigureOut">
              <a:rPr lang="es-CO" smtClean="0"/>
              <a:t>4/06/2021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7A7A55-0556-4921-9495-1ACF6E013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EC9ED6-523D-4631-B8C6-A37A31E16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3363-57A2-44EE-A8FA-93B9736489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9986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71E5E-2EEC-433C-9DF5-D0313B6D2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8738DA-5C98-4573-AFC2-124C19F12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FAAF48-932F-47E8-947D-54203EDF0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CA42-93E1-4A2C-B730-628DD5A286E2}" type="datetimeFigureOut">
              <a:rPr lang="es-CO" smtClean="0"/>
              <a:t>4/06/2021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922E3C-FCB5-4D15-A460-2BB134E17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A3675D-424A-44EA-A41F-FDB20137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3363-57A2-44EE-A8FA-93B9736489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8550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996D1-F1E2-422D-9FD2-272DE3038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93E155-5168-4439-B5BD-2FF1EFE72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887E47-DAB1-481E-B20A-749477B13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CA42-93E1-4A2C-B730-628DD5A286E2}" type="datetimeFigureOut">
              <a:rPr lang="es-CO" smtClean="0"/>
              <a:t>4/06/2021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259477-A1CB-4F8E-AE9F-A5FF58EB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674094-286E-49B2-A9E1-7059844B4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3363-57A2-44EE-A8FA-93B9736489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803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DD95C4-26B7-494B-B156-A62571292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B6771E-D555-4F66-B7C6-9370B22ACF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D058469-4758-48ED-849E-4C41DD7EB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0729FED-FF3A-4046-A3C5-9EA277673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CA42-93E1-4A2C-B730-628DD5A286E2}" type="datetimeFigureOut">
              <a:rPr lang="es-CO" smtClean="0"/>
              <a:t>4/06/2021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222851-D6ED-4FED-9749-5BD4E770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8BFBFD-4C58-418C-812C-1BFEC04FA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3363-57A2-44EE-A8FA-93B9736489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2079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33B6F-2049-4C21-9549-3EC46DDF7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4BB046-3AFE-4069-BE52-D96862927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7426DA8-E1ED-432D-B205-930DA7CE3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679162A-E885-48C9-BC08-7547A1DF4F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BD048A7-0D02-40ED-9496-51AADAE88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1630A11-4DDB-4C59-A894-80DB29137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CA42-93E1-4A2C-B730-628DD5A286E2}" type="datetimeFigureOut">
              <a:rPr lang="es-CO" smtClean="0"/>
              <a:t>4/06/2021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D761BC6-6DD4-4E1F-A08C-60149FF76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7E13D24-E6F2-4C86-8BC5-DFF91B8A8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3363-57A2-44EE-A8FA-93B9736489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5396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82FD4-56DC-435B-8BAA-DA3752EFF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EF84958-BB79-4D51-958C-AD10B9F94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CA42-93E1-4A2C-B730-628DD5A286E2}" type="datetimeFigureOut">
              <a:rPr lang="es-CO" smtClean="0"/>
              <a:t>4/06/2021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11B5C78-9ECA-4F51-AD12-82DF55A95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14EF7E5-1EC8-49B9-8F88-57076A049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3363-57A2-44EE-A8FA-93B9736489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993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C932C78-F405-4BE3-B4E7-88769CA7F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CA42-93E1-4A2C-B730-628DD5A286E2}" type="datetimeFigureOut">
              <a:rPr lang="es-CO" smtClean="0"/>
              <a:t>4/06/2021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3E1B4AC-10D4-4B69-8220-D9C7DE75A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2510A08-2E0D-4582-94CF-82B00D78B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3363-57A2-44EE-A8FA-93B9736489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7199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FA386-2104-4FB7-A497-A652AAA14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71F286-54B0-44D4-93EF-5FAC7688A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810CC7-F9F5-448C-8DED-94EAF6C1C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2D724C-365D-4A76-818A-A4FF96D34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CA42-93E1-4A2C-B730-628DD5A286E2}" type="datetimeFigureOut">
              <a:rPr lang="es-CO" smtClean="0"/>
              <a:t>4/06/2021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761B5E-87A2-4DDC-BA3A-F3D35E7B5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505CEC-F667-4A71-B5CF-655F56150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3363-57A2-44EE-A8FA-93B9736489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2177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87F12-1972-43BF-B266-D3EAC2509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26C69AE-2286-4A63-BE5A-2D7E3137F7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C5413C-E02B-468B-B6E9-ED8C11C62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59B0DF-FC0B-4E88-A45C-94BB0FDC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CA42-93E1-4A2C-B730-628DD5A286E2}" type="datetimeFigureOut">
              <a:rPr lang="es-CO" smtClean="0"/>
              <a:t>4/06/2021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381E43-6DA4-4402-AA6C-4E0945F53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42DC21-451D-4AB7-B9E6-530AE8C31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3363-57A2-44EE-A8FA-93B9736489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799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AA6A33D-DE34-4CAD-A6DD-1AA112238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DFF599-F626-4200-8D71-5EF423DD3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494D8A-827C-463F-88D3-F2C979C149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5CA42-93E1-4A2C-B730-628DD5A286E2}" type="datetimeFigureOut">
              <a:rPr lang="es-CO" smtClean="0"/>
              <a:t>4/06/2021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8735EA-7E66-408C-AC85-525CD5D5F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0C77F8-21E8-4A10-BB72-51CFFA062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E3363-57A2-44EE-A8FA-93B9736489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2489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2555A8-7FB0-4248-AD40-AF40D3B041B7}"/>
              </a:ext>
            </a:extLst>
          </p:cNvPr>
          <p:cNvSpPr/>
          <p:nvPr/>
        </p:nvSpPr>
        <p:spPr>
          <a:xfrm>
            <a:off x="-124691" y="294372"/>
            <a:ext cx="12441382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Crear una raíz o ventana principal con cuatro botones de tamaño 18, y dos cuadros de texto. La raíz debe ser fija, no se puede ampliar o disminuir su tamaño.</a:t>
            </a:r>
          </a:p>
          <a:p>
            <a:pPr algn="ctr"/>
            <a:endParaRPr lang="es-E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s-E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El primer botón coloca un mensaje en la raíz(el desarrollador selecciona los mensajes), el segundo botón debe abrir una </a:t>
            </a:r>
          </a:p>
          <a:p>
            <a:pPr algn="ctr"/>
            <a:r>
              <a:rPr lang="es-E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nueva raíz con un mensaje, el tercer botón abre una raíz con </a:t>
            </a:r>
          </a:p>
          <a:p>
            <a:pPr algn="ctr"/>
            <a:r>
              <a:rPr lang="es-E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 cuadro de texto y el ultimo botón debe </a:t>
            </a:r>
          </a:p>
          <a:p>
            <a:pPr algn="ctr"/>
            <a:r>
              <a:rPr lang="es-E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Cerrar la raíz principal.</a:t>
            </a:r>
            <a:endParaRPr lang="es-ES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8377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83</Words>
  <Application>Microsoft Office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</dc:creator>
  <cp:lastModifiedBy>GAB</cp:lastModifiedBy>
  <cp:revision>6</cp:revision>
  <dcterms:created xsi:type="dcterms:W3CDTF">2021-06-03T20:29:54Z</dcterms:created>
  <dcterms:modified xsi:type="dcterms:W3CDTF">2021-06-05T02:00:07Z</dcterms:modified>
</cp:coreProperties>
</file>