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E18C-31E3-4BE8-A2B9-4375D7FE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29146-D972-46A7-B2E4-16D1D65D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64EB5-59EF-4996-8774-E2443D2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BED19-9196-4472-BC3A-20C31633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3CD1E-F532-4BB6-BE63-EEA66735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5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2B495-495E-4671-BBD2-4C045ACE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3A58BA-39E7-4647-B863-F946996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9B313-DE73-41F7-A158-641A3995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AB2C9-B001-4612-8507-4F9A1296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3E9E4-EC1A-4AC1-B6B2-FBFD374A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4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200A71-D91D-4FB8-A4B0-652B20217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159DE-8220-4CE8-9F73-E3D7DC6F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C0245-D677-487D-8A61-79ABD18C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125B8-AD92-4C77-8390-ACCB216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024CF-BB23-474E-A357-89647578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2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2D956-9399-4844-B2E1-6763543C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311B7-3B3E-4498-8EEB-39267ADA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59776-4196-402D-89B0-F6E39531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0B171-0488-4205-9BDF-AA1BF101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91255-4402-4654-AE58-3F095143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78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0E456-AF5B-48CD-8503-DBC0E4A3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FAD3F-1F73-4B12-BF39-D50DD27F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5CCC3-935A-4E8F-91F3-2C6C4A77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D9ABB-5164-49D5-A206-859F0BFA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185CF-0E07-456A-AE12-2517F873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7B4F4-590E-4DB7-830F-A090F70D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0C966-3F16-4E25-B49C-7E118CCA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ADC84-3655-4A4D-BFF2-3E108AB6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86886E-7398-4E3E-B0E8-C62CCC5A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2CA726-BFFE-483C-9F84-77AA2A50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FE999-D67B-4DA6-81C3-BE563B1D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32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3EC9C-E405-4D2E-BAEE-118AB22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F8DAE2-920A-427C-BBB5-06A65B66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31B881-899D-4ED0-80CB-C54CD62EB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9C80EA-7FE3-4A8D-AE10-BDF89128C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305DDD-0EC4-4AEA-9775-3A7AE679A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9C1712-5D57-4971-A30F-0DCAD5FC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F3F5AF-F60A-4C1C-BAB3-97FA09B0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4720BC-3E61-426C-9DD5-F099B608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44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4A61-356E-4E42-9172-A2EC3387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813FD9-36E9-4A05-BC45-CA215128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078724-0C94-4688-AF86-30BF5919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80CE48-0CF5-4599-8BB0-E71A65D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88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D82ECF-FBF2-4884-A7D5-61E4EA72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CCF2A-16FB-448C-A3C6-75E150A6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318576-A7CD-42A4-813A-2A260367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66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DBB9-42BA-42CE-9B19-4AF680C7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9D62C-9B8C-444C-A5E6-5C85EAA3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3389DD-5D31-48BA-91CA-E7AC91028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68A3EC-8BD9-4104-917B-BFC04419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55866-C390-4582-B2EF-5011B45D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1F485-241D-4091-9ED2-24515F7C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50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FD4C8-15D0-4BAE-BC1C-FCA16FB4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FE39B0-6EE6-41B3-9894-FB8E1F61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E32130-3505-45D1-8013-B16C1B6E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80F8C6-A6F0-4649-A338-C23C6B27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37D8F8-A89B-42F5-929D-AEBB606A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C2527C-1ED3-42D3-87D0-98B2B51D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7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E0D936-9362-4F3D-A37A-96C655D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6CF2A2-61CE-4D66-AFB7-BD90BCF60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014BA-597A-4EAF-BA7C-46DE995B0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AB9B-019A-4E69-878A-195B14A4FDB1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12503-AEB7-46A3-9FAE-EE9A84F3F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33138-B5C3-4095-A7EC-376AF348A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011D-69DA-4C04-B524-8286618BAD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0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C220BA-20D6-4D86-8F53-AC0DE73A6432}"/>
              </a:ext>
            </a:extLst>
          </p:cNvPr>
          <p:cNvSpPr/>
          <p:nvPr/>
        </p:nvSpPr>
        <p:spPr>
          <a:xfrm>
            <a:off x="216670" y="390389"/>
            <a:ext cx="119753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Instalar una librería en Python - Windows 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Abrir CMD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26C823-11DC-416E-B317-262043459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17964" r="9546" b="53905"/>
          <a:stretch/>
        </p:blipFill>
        <p:spPr>
          <a:xfrm>
            <a:off x="248776" y="2955979"/>
            <a:ext cx="11694448" cy="25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4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C220BA-20D6-4D86-8F53-AC0DE73A6432}"/>
              </a:ext>
            </a:extLst>
          </p:cNvPr>
          <p:cNvSpPr/>
          <p:nvPr/>
        </p:nvSpPr>
        <p:spPr>
          <a:xfrm>
            <a:off x="216670" y="390389"/>
            <a:ext cx="1197533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Instalar una librería en Python - Windows 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Actualizar el PIP</a:t>
            </a:r>
          </a:p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 install --upgrade pip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88D273-CA8E-47A6-95D5-BE2102E1A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7" t="36559" r="9886" b="48282"/>
          <a:stretch/>
        </p:blipFill>
        <p:spPr>
          <a:xfrm>
            <a:off x="360216" y="3428999"/>
            <a:ext cx="11853015" cy="21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0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C220BA-20D6-4D86-8F53-AC0DE73A6432}"/>
              </a:ext>
            </a:extLst>
          </p:cNvPr>
          <p:cNvSpPr/>
          <p:nvPr/>
        </p:nvSpPr>
        <p:spPr>
          <a:xfrm>
            <a:off x="216670" y="168716"/>
            <a:ext cx="1197533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Instalar una librería en Python - Windows </a:t>
            </a:r>
          </a:p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Instalar la librería 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 install nombredelalibreria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83A0E0-BB0D-4D69-B047-4DA3A637F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6" t="43835" r="63523" b="47676"/>
          <a:stretch/>
        </p:blipFill>
        <p:spPr>
          <a:xfrm>
            <a:off x="2410690" y="3679831"/>
            <a:ext cx="7146969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8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</dc:creator>
  <cp:lastModifiedBy>GAB</cp:lastModifiedBy>
  <cp:revision>1</cp:revision>
  <dcterms:created xsi:type="dcterms:W3CDTF">2021-06-08T12:58:36Z</dcterms:created>
  <dcterms:modified xsi:type="dcterms:W3CDTF">2021-06-08T12:58:49Z</dcterms:modified>
</cp:coreProperties>
</file>