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8579-431B-42DF-8BA0-1F0186BAB561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95799DD-8E2C-4E07-90F1-9BDF374325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003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8579-431B-42DF-8BA0-1F0186BAB561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5799DD-8E2C-4E07-90F1-9BDF374325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9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8579-431B-42DF-8BA0-1F0186BAB561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5799DD-8E2C-4E07-90F1-9BDF37432515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0385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8579-431B-42DF-8BA0-1F0186BAB561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5799DD-8E2C-4E07-90F1-9BDF374325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9913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8579-431B-42DF-8BA0-1F0186BAB561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5799DD-8E2C-4E07-90F1-9BDF37432515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283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8579-431B-42DF-8BA0-1F0186BAB561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5799DD-8E2C-4E07-90F1-9BDF374325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0508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8579-431B-42DF-8BA0-1F0186BAB561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99DD-8E2C-4E07-90F1-9BDF374325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7216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8579-431B-42DF-8BA0-1F0186BAB561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99DD-8E2C-4E07-90F1-9BDF374325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808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8579-431B-42DF-8BA0-1F0186BAB561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99DD-8E2C-4E07-90F1-9BDF374325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563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8579-431B-42DF-8BA0-1F0186BAB561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5799DD-8E2C-4E07-90F1-9BDF374325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452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8579-431B-42DF-8BA0-1F0186BAB561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5799DD-8E2C-4E07-90F1-9BDF374325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231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8579-431B-42DF-8BA0-1F0186BAB561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5799DD-8E2C-4E07-90F1-9BDF374325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30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8579-431B-42DF-8BA0-1F0186BAB561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99DD-8E2C-4E07-90F1-9BDF374325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388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8579-431B-42DF-8BA0-1F0186BAB561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99DD-8E2C-4E07-90F1-9BDF374325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051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8579-431B-42DF-8BA0-1F0186BAB561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99DD-8E2C-4E07-90F1-9BDF374325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119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8579-431B-42DF-8BA0-1F0186BAB561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5799DD-8E2C-4E07-90F1-9BDF374325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845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28579-431B-42DF-8BA0-1F0186BAB561}" type="datetimeFigureOut">
              <a:rPr lang="es-CO" smtClean="0"/>
              <a:t>12/05/2021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95799DD-8E2C-4E07-90F1-9BDF374325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68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A9A1ED-EAF0-4095-BC47-67BF5F38F8A2}"/>
              </a:ext>
            </a:extLst>
          </p:cNvPr>
          <p:cNvSpPr/>
          <p:nvPr/>
        </p:nvSpPr>
        <p:spPr>
          <a:xfrm>
            <a:off x="936581" y="584353"/>
            <a:ext cx="10318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INSTRUCCIONES O FUNCIONES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9B28ED-C130-4627-97DC-DFB35F553FB5}"/>
              </a:ext>
            </a:extLst>
          </p:cNvPr>
          <p:cNvSpPr txBox="1"/>
          <p:nvPr/>
        </p:nvSpPr>
        <p:spPr>
          <a:xfrm>
            <a:off x="1793175" y="2267334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s-CO" sz="3200" b="0" i="0" dirty="0"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282B4FB8-E975-4E6D-9099-39B4C907A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752999"/>
              </p:ext>
            </p:extLst>
          </p:nvPr>
        </p:nvGraphicFramePr>
        <p:xfrm>
          <a:off x="2482860" y="2062327"/>
          <a:ext cx="7734566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980">
                  <a:extLst>
                    <a:ext uri="{9D8B030D-6E8A-4147-A177-3AD203B41FA5}">
                      <a16:colId xmlns:a16="http://schemas.microsoft.com/office/drawing/2014/main" val="2830868859"/>
                    </a:ext>
                  </a:extLst>
                </a:gridCol>
                <a:gridCol w="4742586">
                  <a:extLst>
                    <a:ext uri="{9D8B030D-6E8A-4147-A177-3AD203B41FA5}">
                      <a16:colId xmlns:a16="http://schemas.microsoft.com/office/drawing/2014/main" val="4020067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2400" dirty="0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/>
                        <a:t>DETALLE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74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400" b="0" i="0" dirty="0">
                          <a:effectLst/>
                          <a:latin typeface="+mj-lt"/>
                        </a:rPr>
                        <a:t>input()</a:t>
                      </a:r>
                    </a:p>
                    <a:p>
                      <a:endParaRPr lang="es-CO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>
                          <a:latin typeface="+mj-lt"/>
                        </a:rPr>
                        <a:t>Solicitar un dato al 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2400" dirty="0" err="1">
                          <a:latin typeface="+mj-lt"/>
                        </a:rPr>
                        <a:t>int</a:t>
                      </a:r>
                      <a:r>
                        <a:rPr lang="es-CO" sz="2400" dirty="0">
                          <a:latin typeface="+mj-lt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>
                          <a:latin typeface="+mj-lt"/>
                        </a:rPr>
                        <a:t>Convertir a entero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9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2400" dirty="0" err="1">
                          <a:latin typeface="+mj-lt"/>
                        </a:rPr>
                        <a:t>float</a:t>
                      </a:r>
                      <a:r>
                        <a:rPr lang="es-CO" sz="2400" dirty="0">
                          <a:latin typeface="+mj-lt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>
                          <a:latin typeface="+mj-lt"/>
                        </a:rPr>
                        <a:t>Convertir en flotante o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83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2400" dirty="0">
                          <a:latin typeface="+mj-lt"/>
                        </a:rPr>
                        <a:t>round()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>
                          <a:latin typeface="+mj-lt"/>
                        </a:rPr>
                        <a:t>Redondear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374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2400" dirty="0" err="1">
                          <a:latin typeface="+mj-lt"/>
                        </a:rPr>
                        <a:t>print</a:t>
                      </a:r>
                      <a:r>
                        <a:rPr lang="es-CO" sz="2400" dirty="0">
                          <a:latin typeface="+mj-lt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dirty="0">
                          <a:latin typeface="+mj-lt"/>
                        </a:rPr>
                        <a:t>Imprimir en pantalla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93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6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82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A9A1ED-EAF0-4095-BC47-67BF5F38F8A2}"/>
              </a:ext>
            </a:extLst>
          </p:cNvPr>
          <p:cNvSpPr/>
          <p:nvPr/>
        </p:nvSpPr>
        <p:spPr>
          <a:xfrm>
            <a:off x="3213480" y="584353"/>
            <a:ext cx="57650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EJEMPLOS PYTHON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9B28ED-C130-4627-97DC-DFB35F553FB5}"/>
              </a:ext>
            </a:extLst>
          </p:cNvPr>
          <p:cNvSpPr txBox="1"/>
          <p:nvPr/>
        </p:nvSpPr>
        <p:spPr>
          <a:xfrm>
            <a:off x="1793175" y="2267334"/>
            <a:ext cx="998061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3200" b="0" i="0" dirty="0">
                <a:effectLst/>
                <a:latin typeface="Roboto" panose="02000000000000000000" pitchFamily="2" charset="0"/>
              </a:rPr>
              <a:t>Realiza un programa que lea 2 números por teclado y </a:t>
            </a:r>
          </a:p>
          <a:p>
            <a:pPr algn="l"/>
            <a:r>
              <a:rPr lang="es-CO" sz="3200" b="0" i="0" dirty="0">
                <a:effectLst/>
                <a:latin typeface="Roboto" panose="02000000000000000000" pitchFamily="2" charset="0"/>
              </a:rPr>
              <a:t>determine los siguientes aspectos </a:t>
            </a:r>
          </a:p>
          <a:p>
            <a:pPr algn="l"/>
            <a:r>
              <a:rPr lang="es-CO" sz="3200" b="0" i="0" dirty="0">
                <a:effectLst/>
                <a:latin typeface="Roboto" panose="02000000000000000000" pitchFamily="2" charset="0"/>
              </a:rPr>
              <a:t>(es suficiente con mostrar True o False):</a:t>
            </a:r>
          </a:p>
          <a:p>
            <a:pPr algn="l"/>
            <a:endParaRPr lang="es-CO" sz="3200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O" sz="3200" b="0" i="0" dirty="0">
                <a:effectLst/>
                <a:latin typeface="Roboto" panose="02000000000000000000" pitchFamily="2" charset="0"/>
              </a:rPr>
              <a:t>Si los dos números son iguales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sz="3200" b="0" i="0" dirty="0">
                <a:effectLst/>
                <a:latin typeface="Roboto" panose="02000000000000000000" pitchFamily="2" charset="0"/>
              </a:rPr>
              <a:t>Si los dos números son diferentes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sz="3200" b="0" i="0" dirty="0">
                <a:effectLst/>
                <a:latin typeface="Roboto" panose="02000000000000000000" pitchFamily="2" charset="0"/>
              </a:rPr>
              <a:t>Si el primero es mayor que el segundo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sz="3200" b="0" i="0" dirty="0">
                <a:effectLst/>
                <a:latin typeface="Roboto" panose="02000000000000000000" pitchFamily="2" charset="0"/>
              </a:rPr>
              <a:t>Si el segundo es mayor o igual que el primero</a:t>
            </a:r>
          </a:p>
        </p:txBody>
      </p:sp>
    </p:spTree>
    <p:extLst>
      <p:ext uri="{BB962C8B-B14F-4D97-AF65-F5344CB8AC3E}">
        <p14:creationId xmlns:p14="http://schemas.microsoft.com/office/powerpoint/2010/main" val="354190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A9A1ED-EAF0-4095-BC47-67BF5F38F8A2}"/>
              </a:ext>
            </a:extLst>
          </p:cNvPr>
          <p:cNvSpPr/>
          <p:nvPr/>
        </p:nvSpPr>
        <p:spPr>
          <a:xfrm>
            <a:off x="3213480" y="584353"/>
            <a:ext cx="57650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EJEMPLOS PYTHON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8437CDA-8923-46CE-90E0-AA491F1E8A7C}"/>
              </a:ext>
            </a:extLst>
          </p:cNvPr>
          <p:cNvSpPr txBox="1"/>
          <p:nvPr/>
        </p:nvSpPr>
        <p:spPr>
          <a:xfrm>
            <a:off x="518557" y="2187016"/>
            <a:ext cx="1152430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Un programa que le pida al usuario el valor de 5 productos, </a:t>
            </a:r>
          </a:p>
          <a:p>
            <a:r>
              <a:rPr lang="es-CO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los almacene y le muestre en pantalla el precio del producto</a:t>
            </a:r>
          </a:p>
          <a:p>
            <a:r>
              <a:rPr lang="es-CO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con el IVA incluido (IVA del 19%). </a:t>
            </a:r>
          </a:p>
          <a:p>
            <a:endParaRPr lang="es-CO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s-CO" sz="32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s-CO" sz="32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CO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Para calcular el IVA: Valor del producto * 1.19 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32234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A9A1ED-EAF0-4095-BC47-67BF5F38F8A2}"/>
              </a:ext>
            </a:extLst>
          </p:cNvPr>
          <p:cNvSpPr/>
          <p:nvPr/>
        </p:nvSpPr>
        <p:spPr>
          <a:xfrm>
            <a:off x="3213480" y="584353"/>
            <a:ext cx="57650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EJEMPLOS PYTHON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8437CDA-8923-46CE-90E0-AA491F1E8A7C}"/>
              </a:ext>
            </a:extLst>
          </p:cNvPr>
          <p:cNvSpPr txBox="1"/>
          <p:nvPr/>
        </p:nvSpPr>
        <p:spPr>
          <a:xfrm>
            <a:off x="518557" y="2187016"/>
            <a:ext cx="119056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En bas</a:t>
            </a:r>
            <a:r>
              <a:rPr lang="es-CO" sz="3200" dirty="0">
                <a:solidFill>
                  <a:srgbClr val="000000"/>
                </a:solidFill>
                <a:latin typeface="Arial" panose="020B0604020202020204" pitchFamily="34" charset="0"/>
              </a:rPr>
              <a:t>e al programa anterior realizar un software que presenta</a:t>
            </a:r>
          </a:p>
          <a:p>
            <a:r>
              <a:rPr lang="es-CO" sz="3200" dirty="0">
                <a:solidFill>
                  <a:srgbClr val="000000"/>
                </a:solidFill>
                <a:latin typeface="Arial" panose="020B0604020202020204" pitchFamily="34" charset="0"/>
              </a:rPr>
              <a:t>al usuario el valor del IVA de cada uno de los 5 productos,</a:t>
            </a:r>
          </a:p>
          <a:p>
            <a:r>
              <a:rPr lang="es-CO" sz="3200" dirty="0">
                <a:solidFill>
                  <a:srgbClr val="000000"/>
                </a:solidFill>
                <a:latin typeface="Arial" panose="020B0604020202020204" pitchFamily="34" charset="0"/>
              </a:rPr>
              <a:t>muestre el total del IVA y el total del valor de los productos antes</a:t>
            </a:r>
          </a:p>
          <a:p>
            <a:r>
              <a:rPr lang="es-CO" sz="3200" dirty="0">
                <a:solidFill>
                  <a:srgbClr val="000000"/>
                </a:solidFill>
                <a:latin typeface="Arial" panose="020B0604020202020204" pitchFamily="34" charset="0"/>
              </a:rPr>
              <a:t>del impuesto y con el impuesto.  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52689274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210</TotalTime>
  <Words>179</Words>
  <Application>Microsoft Office PowerPoint</Application>
  <PresentationFormat>Panorámica</PresentationFormat>
  <Paragraphs>35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Roboto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</dc:creator>
  <cp:lastModifiedBy>GAB</cp:lastModifiedBy>
  <cp:revision>11</cp:revision>
  <dcterms:created xsi:type="dcterms:W3CDTF">2021-05-11T18:08:08Z</dcterms:created>
  <dcterms:modified xsi:type="dcterms:W3CDTF">2021-05-13T00:35:25Z</dcterms:modified>
</cp:coreProperties>
</file>