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2" autoAdjust="0"/>
    <p:restoredTop sz="94660"/>
  </p:normalViewPr>
  <p:slideViewPr>
    <p:cSldViewPr snapToGrid="0">
      <p:cViewPr varScale="1">
        <p:scale>
          <a:sx n="69" d="100"/>
          <a:sy n="69" d="100"/>
        </p:scale>
        <p:origin x="69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F57ACE-14A8-42D3-B818-175390C1122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FFEB9994-EA33-48AF-9BEA-5678E903A0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5AEDEEE9-40CF-4C38-A8B9-A8FF62EF4D83}"/>
              </a:ext>
            </a:extLst>
          </p:cNvPr>
          <p:cNvSpPr>
            <a:spLocks noGrp="1"/>
          </p:cNvSpPr>
          <p:nvPr>
            <p:ph type="dt" sz="half" idx="10"/>
          </p:nvPr>
        </p:nvSpPr>
        <p:spPr/>
        <p:txBody>
          <a:bodyPr/>
          <a:lstStyle/>
          <a:p>
            <a:fld id="{F4FAB6E3-A645-4FF0-9943-378E6953C881}" type="datetimeFigureOut">
              <a:rPr lang="es-CO" smtClean="0"/>
              <a:t>13/05/2021</a:t>
            </a:fld>
            <a:endParaRPr lang="es-CO"/>
          </a:p>
        </p:txBody>
      </p:sp>
      <p:sp>
        <p:nvSpPr>
          <p:cNvPr id="5" name="Marcador de pie de página 4">
            <a:extLst>
              <a:ext uri="{FF2B5EF4-FFF2-40B4-BE49-F238E27FC236}">
                <a16:creationId xmlns:a16="http://schemas.microsoft.com/office/drawing/2014/main" id="{C5FC94AA-1A3D-4C02-A190-ECB955BB890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0B7BB42-ACC5-4235-ACFA-FE8C6479569C}"/>
              </a:ext>
            </a:extLst>
          </p:cNvPr>
          <p:cNvSpPr>
            <a:spLocks noGrp="1"/>
          </p:cNvSpPr>
          <p:nvPr>
            <p:ph type="sldNum" sz="quarter" idx="12"/>
          </p:nvPr>
        </p:nvSpPr>
        <p:spPr/>
        <p:txBody>
          <a:bodyPr/>
          <a:lstStyle/>
          <a:p>
            <a:fld id="{AECBB9E4-56FA-45C6-876C-DCF9A1C88B57}" type="slidenum">
              <a:rPr lang="es-CO" smtClean="0"/>
              <a:t>‹Nº›</a:t>
            </a:fld>
            <a:endParaRPr lang="es-CO"/>
          </a:p>
        </p:txBody>
      </p:sp>
    </p:spTree>
    <p:extLst>
      <p:ext uri="{BB962C8B-B14F-4D97-AF65-F5344CB8AC3E}">
        <p14:creationId xmlns:p14="http://schemas.microsoft.com/office/powerpoint/2010/main" val="2174341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874D21-671E-4BA2-B5F6-863F0F644AF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42A1B655-0DF0-4B10-A5A6-21F5DF2CF44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98A2847-6FF8-4217-8A53-7B235EAD8A5D}"/>
              </a:ext>
            </a:extLst>
          </p:cNvPr>
          <p:cNvSpPr>
            <a:spLocks noGrp="1"/>
          </p:cNvSpPr>
          <p:nvPr>
            <p:ph type="dt" sz="half" idx="10"/>
          </p:nvPr>
        </p:nvSpPr>
        <p:spPr/>
        <p:txBody>
          <a:bodyPr/>
          <a:lstStyle/>
          <a:p>
            <a:fld id="{F4FAB6E3-A645-4FF0-9943-378E6953C881}" type="datetimeFigureOut">
              <a:rPr lang="es-CO" smtClean="0"/>
              <a:t>13/05/2021</a:t>
            </a:fld>
            <a:endParaRPr lang="es-CO"/>
          </a:p>
        </p:txBody>
      </p:sp>
      <p:sp>
        <p:nvSpPr>
          <p:cNvPr id="5" name="Marcador de pie de página 4">
            <a:extLst>
              <a:ext uri="{FF2B5EF4-FFF2-40B4-BE49-F238E27FC236}">
                <a16:creationId xmlns:a16="http://schemas.microsoft.com/office/drawing/2014/main" id="{DDF4BF17-E037-4103-82F0-B17B2B87354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3F75986-FA71-4A4A-8C99-2C45CA8ACB12}"/>
              </a:ext>
            </a:extLst>
          </p:cNvPr>
          <p:cNvSpPr>
            <a:spLocks noGrp="1"/>
          </p:cNvSpPr>
          <p:nvPr>
            <p:ph type="sldNum" sz="quarter" idx="12"/>
          </p:nvPr>
        </p:nvSpPr>
        <p:spPr/>
        <p:txBody>
          <a:bodyPr/>
          <a:lstStyle/>
          <a:p>
            <a:fld id="{AECBB9E4-56FA-45C6-876C-DCF9A1C88B57}" type="slidenum">
              <a:rPr lang="es-CO" smtClean="0"/>
              <a:t>‹Nº›</a:t>
            </a:fld>
            <a:endParaRPr lang="es-CO"/>
          </a:p>
        </p:txBody>
      </p:sp>
    </p:spTree>
    <p:extLst>
      <p:ext uri="{BB962C8B-B14F-4D97-AF65-F5344CB8AC3E}">
        <p14:creationId xmlns:p14="http://schemas.microsoft.com/office/powerpoint/2010/main" val="2302104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FA63DD3-5C34-4FCB-BAB3-C560BA34B10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6E51A9A9-5D57-4FB9-A7F5-EE2E9169F71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EA02810-3F1A-4C5C-BB46-FBE00D41AD56}"/>
              </a:ext>
            </a:extLst>
          </p:cNvPr>
          <p:cNvSpPr>
            <a:spLocks noGrp="1"/>
          </p:cNvSpPr>
          <p:nvPr>
            <p:ph type="dt" sz="half" idx="10"/>
          </p:nvPr>
        </p:nvSpPr>
        <p:spPr/>
        <p:txBody>
          <a:bodyPr/>
          <a:lstStyle/>
          <a:p>
            <a:fld id="{F4FAB6E3-A645-4FF0-9943-378E6953C881}" type="datetimeFigureOut">
              <a:rPr lang="es-CO" smtClean="0"/>
              <a:t>13/05/2021</a:t>
            </a:fld>
            <a:endParaRPr lang="es-CO"/>
          </a:p>
        </p:txBody>
      </p:sp>
      <p:sp>
        <p:nvSpPr>
          <p:cNvPr id="5" name="Marcador de pie de página 4">
            <a:extLst>
              <a:ext uri="{FF2B5EF4-FFF2-40B4-BE49-F238E27FC236}">
                <a16:creationId xmlns:a16="http://schemas.microsoft.com/office/drawing/2014/main" id="{85F80EDC-6C89-454A-B556-6FE0E256F2F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6552B6B-4E01-4C2F-A3B0-C90BD110996C}"/>
              </a:ext>
            </a:extLst>
          </p:cNvPr>
          <p:cNvSpPr>
            <a:spLocks noGrp="1"/>
          </p:cNvSpPr>
          <p:nvPr>
            <p:ph type="sldNum" sz="quarter" idx="12"/>
          </p:nvPr>
        </p:nvSpPr>
        <p:spPr/>
        <p:txBody>
          <a:bodyPr/>
          <a:lstStyle/>
          <a:p>
            <a:fld id="{AECBB9E4-56FA-45C6-876C-DCF9A1C88B57}" type="slidenum">
              <a:rPr lang="es-CO" smtClean="0"/>
              <a:t>‹Nº›</a:t>
            </a:fld>
            <a:endParaRPr lang="es-CO"/>
          </a:p>
        </p:txBody>
      </p:sp>
    </p:spTree>
    <p:extLst>
      <p:ext uri="{BB962C8B-B14F-4D97-AF65-F5344CB8AC3E}">
        <p14:creationId xmlns:p14="http://schemas.microsoft.com/office/powerpoint/2010/main" val="3587085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EDF68D-9F63-406E-BB05-D2A7BFE9D1B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BCEE52D-CCAD-437E-AB73-70B6F9555C4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A642D55-42F9-464F-ABE6-B4952FE41532}"/>
              </a:ext>
            </a:extLst>
          </p:cNvPr>
          <p:cNvSpPr>
            <a:spLocks noGrp="1"/>
          </p:cNvSpPr>
          <p:nvPr>
            <p:ph type="dt" sz="half" idx="10"/>
          </p:nvPr>
        </p:nvSpPr>
        <p:spPr/>
        <p:txBody>
          <a:bodyPr/>
          <a:lstStyle/>
          <a:p>
            <a:fld id="{F4FAB6E3-A645-4FF0-9943-378E6953C881}" type="datetimeFigureOut">
              <a:rPr lang="es-CO" smtClean="0"/>
              <a:t>13/05/2021</a:t>
            </a:fld>
            <a:endParaRPr lang="es-CO"/>
          </a:p>
        </p:txBody>
      </p:sp>
      <p:sp>
        <p:nvSpPr>
          <p:cNvPr id="5" name="Marcador de pie de página 4">
            <a:extLst>
              <a:ext uri="{FF2B5EF4-FFF2-40B4-BE49-F238E27FC236}">
                <a16:creationId xmlns:a16="http://schemas.microsoft.com/office/drawing/2014/main" id="{41C96B4E-C57F-4771-8138-BB86ADBC13E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83CC566-3489-466E-8DAA-C01104A34885}"/>
              </a:ext>
            </a:extLst>
          </p:cNvPr>
          <p:cNvSpPr>
            <a:spLocks noGrp="1"/>
          </p:cNvSpPr>
          <p:nvPr>
            <p:ph type="sldNum" sz="quarter" idx="12"/>
          </p:nvPr>
        </p:nvSpPr>
        <p:spPr/>
        <p:txBody>
          <a:bodyPr/>
          <a:lstStyle/>
          <a:p>
            <a:fld id="{AECBB9E4-56FA-45C6-876C-DCF9A1C88B57}" type="slidenum">
              <a:rPr lang="es-CO" smtClean="0"/>
              <a:t>‹Nº›</a:t>
            </a:fld>
            <a:endParaRPr lang="es-CO"/>
          </a:p>
        </p:txBody>
      </p:sp>
    </p:spTree>
    <p:extLst>
      <p:ext uri="{BB962C8B-B14F-4D97-AF65-F5344CB8AC3E}">
        <p14:creationId xmlns:p14="http://schemas.microsoft.com/office/powerpoint/2010/main" val="1769651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4D6FEE-7784-4994-85D2-678E79DB1F8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69DD80E-CA59-45D1-853B-441A4F6E27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E141F94-CED6-4779-86B2-A49855D7DABA}"/>
              </a:ext>
            </a:extLst>
          </p:cNvPr>
          <p:cNvSpPr>
            <a:spLocks noGrp="1"/>
          </p:cNvSpPr>
          <p:nvPr>
            <p:ph type="dt" sz="half" idx="10"/>
          </p:nvPr>
        </p:nvSpPr>
        <p:spPr/>
        <p:txBody>
          <a:bodyPr/>
          <a:lstStyle/>
          <a:p>
            <a:fld id="{F4FAB6E3-A645-4FF0-9943-378E6953C881}" type="datetimeFigureOut">
              <a:rPr lang="es-CO" smtClean="0"/>
              <a:t>13/05/2021</a:t>
            </a:fld>
            <a:endParaRPr lang="es-CO"/>
          </a:p>
        </p:txBody>
      </p:sp>
      <p:sp>
        <p:nvSpPr>
          <p:cNvPr id="5" name="Marcador de pie de página 4">
            <a:extLst>
              <a:ext uri="{FF2B5EF4-FFF2-40B4-BE49-F238E27FC236}">
                <a16:creationId xmlns:a16="http://schemas.microsoft.com/office/drawing/2014/main" id="{A0B57E98-7F2A-4B2A-A48E-7C67743A9A9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BA680C3-4725-4EC0-ABFC-41C03708D79B}"/>
              </a:ext>
            </a:extLst>
          </p:cNvPr>
          <p:cNvSpPr>
            <a:spLocks noGrp="1"/>
          </p:cNvSpPr>
          <p:nvPr>
            <p:ph type="sldNum" sz="quarter" idx="12"/>
          </p:nvPr>
        </p:nvSpPr>
        <p:spPr/>
        <p:txBody>
          <a:bodyPr/>
          <a:lstStyle/>
          <a:p>
            <a:fld id="{AECBB9E4-56FA-45C6-876C-DCF9A1C88B57}" type="slidenum">
              <a:rPr lang="es-CO" smtClean="0"/>
              <a:t>‹Nº›</a:t>
            </a:fld>
            <a:endParaRPr lang="es-CO"/>
          </a:p>
        </p:txBody>
      </p:sp>
    </p:spTree>
    <p:extLst>
      <p:ext uri="{BB962C8B-B14F-4D97-AF65-F5344CB8AC3E}">
        <p14:creationId xmlns:p14="http://schemas.microsoft.com/office/powerpoint/2010/main" val="2584963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BF29B-200E-45C8-AE57-4C6D49D9218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6F5C3C4-10ED-488C-BBCF-34A5A96D5C4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19E3B7C2-02C5-42A0-A053-C17C9E9F487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D5E585E6-69C7-485E-9640-77F2D7B8B913}"/>
              </a:ext>
            </a:extLst>
          </p:cNvPr>
          <p:cNvSpPr>
            <a:spLocks noGrp="1"/>
          </p:cNvSpPr>
          <p:nvPr>
            <p:ph type="dt" sz="half" idx="10"/>
          </p:nvPr>
        </p:nvSpPr>
        <p:spPr/>
        <p:txBody>
          <a:bodyPr/>
          <a:lstStyle/>
          <a:p>
            <a:fld id="{F4FAB6E3-A645-4FF0-9943-378E6953C881}" type="datetimeFigureOut">
              <a:rPr lang="es-CO" smtClean="0"/>
              <a:t>13/05/2021</a:t>
            </a:fld>
            <a:endParaRPr lang="es-CO"/>
          </a:p>
        </p:txBody>
      </p:sp>
      <p:sp>
        <p:nvSpPr>
          <p:cNvPr id="6" name="Marcador de pie de página 5">
            <a:extLst>
              <a:ext uri="{FF2B5EF4-FFF2-40B4-BE49-F238E27FC236}">
                <a16:creationId xmlns:a16="http://schemas.microsoft.com/office/drawing/2014/main" id="{3792364C-1470-4902-9541-E86A16B5C10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E2313C3-2081-4235-93A3-D9B28C234112}"/>
              </a:ext>
            </a:extLst>
          </p:cNvPr>
          <p:cNvSpPr>
            <a:spLocks noGrp="1"/>
          </p:cNvSpPr>
          <p:nvPr>
            <p:ph type="sldNum" sz="quarter" idx="12"/>
          </p:nvPr>
        </p:nvSpPr>
        <p:spPr/>
        <p:txBody>
          <a:bodyPr/>
          <a:lstStyle/>
          <a:p>
            <a:fld id="{AECBB9E4-56FA-45C6-876C-DCF9A1C88B57}" type="slidenum">
              <a:rPr lang="es-CO" smtClean="0"/>
              <a:t>‹Nº›</a:t>
            </a:fld>
            <a:endParaRPr lang="es-CO"/>
          </a:p>
        </p:txBody>
      </p:sp>
    </p:spTree>
    <p:extLst>
      <p:ext uri="{BB962C8B-B14F-4D97-AF65-F5344CB8AC3E}">
        <p14:creationId xmlns:p14="http://schemas.microsoft.com/office/powerpoint/2010/main" val="36535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7F83D6-E9E0-4D73-9A68-6E934480AB6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FC3AD64-DE0C-45AC-8D5D-AFA3184127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13E9A07-D6D9-4390-AA79-3F14B667259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DD07264E-BDD1-4A93-B12F-AAA3A68C83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C2740CD-4FBD-47BF-AED1-5311311A207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226B6D42-F4D9-43CC-934F-F104159141FD}"/>
              </a:ext>
            </a:extLst>
          </p:cNvPr>
          <p:cNvSpPr>
            <a:spLocks noGrp="1"/>
          </p:cNvSpPr>
          <p:nvPr>
            <p:ph type="dt" sz="half" idx="10"/>
          </p:nvPr>
        </p:nvSpPr>
        <p:spPr/>
        <p:txBody>
          <a:bodyPr/>
          <a:lstStyle/>
          <a:p>
            <a:fld id="{F4FAB6E3-A645-4FF0-9943-378E6953C881}" type="datetimeFigureOut">
              <a:rPr lang="es-CO" smtClean="0"/>
              <a:t>13/05/2021</a:t>
            </a:fld>
            <a:endParaRPr lang="es-CO"/>
          </a:p>
        </p:txBody>
      </p:sp>
      <p:sp>
        <p:nvSpPr>
          <p:cNvPr id="8" name="Marcador de pie de página 7">
            <a:extLst>
              <a:ext uri="{FF2B5EF4-FFF2-40B4-BE49-F238E27FC236}">
                <a16:creationId xmlns:a16="http://schemas.microsoft.com/office/drawing/2014/main" id="{3087FF4D-24D4-4F7D-9DC1-96603924C911}"/>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E164B7D3-CBF4-4098-964C-EAC705126062}"/>
              </a:ext>
            </a:extLst>
          </p:cNvPr>
          <p:cNvSpPr>
            <a:spLocks noGrp="1"/>
          </p:cNvSpPr>
          <p:nvPr>
            <p:ph type="sldNum" sz="quarter" idx="12"/>
          </p:nvPr>
        </p:nvSpPr>
        <p:spPr/>
        <p:txBody>
          <a:bodyPr/>
          <a:lstStyle/>
          <a:p>
            <a:fld id="{AECBB9E4-56FA-45C6-876C-DCF9A1C88B57}" type="slidenum">
              <a:rPr lang="es-CO" smtClean="0"/>
              <a:t>‹Nº›</a:t>
            </a:fld>
            <a:endParaRPr lang="es-CO"/>
          </a:p>
        </p:txBody>
      </p:sp>
    </p:spTree>
    <p:extLst>
      <p:ext uri="{BB962C8B-B14F-4D97-AF65-F5344CB8AC3E}">
        <p14:creationId xmlns:p14="http://schemas.microsoft.com/office/powerpoint/2010/main" val="3839732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BCBE38-D199-4426-A6CB-B7BEC2A9C42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956CE081-9BD1-4DD4-A22B-A8DB5E0A33CA}"/>
              </a:ext>
            </a:extLst>
          </p:cNvPr>
          <p:cNvSpPr>
            <a:spLocks noGrp="1"/>
          </p:cNvSpPr>
          <p:nvPr>
            <p:ph type="dt" sz="half" idx="10"/>
          </p:nvPr>
        </p:nvSpPr>
        <p:spPr/>
        <p:txBody>
          <a:bodyPr/>
          <a:lstStyle/>
          <a:p>
            <a:fld id="{F4FAB6E3-A645-4FF0-9943-378E6953C881}" type="datetimeFigureOut">
              <a:rPr lang="es-CO" smtClean="0"/>
              <a:t>13/05/2021</a:t>
            </a:fld>
            <a:endParaRPr lang="es-CO"/>
          </a:p>
        </p:txBody>
      </p:sp>
      <p:sp>
        <p:nvSpPr>
          <p:cNvPr id="4" name="Marcador de pie de página 3">
            <a:extLst>
              <a:ext uri="{FF2B5EF4-FFF2-40B4-BE49-F238E27FC236}">
                <a16:creationId xmlns:a16="http://schemas.microsoft.com/office/drawing/2014/main" id="{B2D4AED6-717E-4279-8E91-F9AE14FA84CD}"/>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3203B7DB-1EB9-4C04-B42D-22FE17D56B7E}"/>
              </a:ext>
            </a:extLst>
          </p:cNvPr>
          <p:cNvSpPr>
            <a:spLocks noGrp="1"/>
          </p:cNvSpPr>
          <p:nvPr>
            <p:ph type="sldNum" sz="quarter" idx="12"/>
          </p:nvPr>
        </p:nvSpPr>
        <p:spPr/>
        <p:txBody>
          <a:bodyPr/>
          <a:lstStyle/>
          <a:p>
            <a:fld id="{AECBB9E4-56FA-45C6-876C-DCF9A1C88B57}" type="slidenum">
              <a:rPr lang="es-CO" smtClean="0"/>
              <a:t>‹Nº›</a:t>
            </a:fld>
            <a:endParaRPr lang="es-CO"/>
          </a:p>
        </p:txBody>
      </p:sp>
    </p:spTree>
    <p:extLst>
      <p:ext uri="{BB962C8B-B14F-4D97-AF65-F5344CB8AC3E}">
        <p14:creationId xmlns:p14="http://schemas.microsoft.com/office/powerpoint/2010/main" val="904900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299450D-AED2-4267-8E65-1151AD2304A6}"/>
              </a:ext>
            </a:extLst>
          </p:cNvPr>
          <p:cNvSpPr>
            <a:spLocks noGrp="1"/>
          </p:cNvSpPr>
          <p:nvPr>
            <p:ph type="dt" sz="half" idx="10"/>
          </p:nvPr>
        </p:nvSpPr>
        <p:spPr/>
        <p:txBody>
          <a:bodyPr/>
          <a:lstStyle/>
          <a:p>
            <a:fld id="{F4FAB6E3-A645-4FF0-9943-378E6953C881}" type="datetimeFigureOut">
              <a:rPr lang="es-CO" smtClean="0"/>
              <a:t>13/05/2021</a:t>
            </a:fld>
            <a:endParaRPr lang="es-CO"/>
          </a:p>
        </p:txBody>
      </p:sp>
      <p:sp>
        <p:nvSpPr>
          <p:cNvPr id="3" name="Marcador de pie de página 2">
            <a:extLst>
              <a:ext uri="{FF2B5EF4-FFF2-40B4-BE49-F238E27FC236}">
                <a16:creationId xmlns:a16="http://schemas.microsoft.com/office/drawing/2014/main" id="{25D3F8CE-F9E3-4882-A555-676D2428A6F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FC33D98F-4226-4DA1-9A34-BB7E08D7CF25}"/>
              </a:ext>
            </a:extLst>
          </p:cNvPr>
          <p:cNvSpPr>
            <a:spLocks noGrp="1"/>
          </p:cNvSpPr>
          <p:nvPr>
            <p:ph type="sldNum" sz="quarter" idx="12"/>
          </p:nvPr>
        </p:nvSpPr>
        <p:spPr/>
        <p:txBody>
          <a:bodyPr/>
          <a:lstStyle/>
          <a:p>
            <a:fld id="{AECBB9E4-56FA-45C6-876C-DCF9A1C88B57}" type="slidenum">
              <a:rPr lang="es-CO" smtClean="0"/>
              <a:t>‹Nº›</a:t>
            </a:fld>
            <a:endParaRPr lang="es-CO"/>
          </a:p>
        </p:txBody>
      </p:sp>
    </p:spTree>
    <p:extLst>
      <p:ext uri="{BB962C8B-B14F-4D97-AF65-F5344CB8AC3E}">
        <p14:creationId xmlns:p14="http://schemas.microsoft.com/office/powerpoint/2010/main" val="621446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D39CA5-7151-4976-A1A9-5DC748C0180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3036C93-3E7B-4CE1-9C88-4A1BE3E0AE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9979154-9770-4F5E-8297-D32EAB171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210F24-25A2-4633-9646-BD412FB0A5CC}"/>
              </a:ext>
            </a:extLst>
          </p:cNvPr>
          <p:cNvSpPr>
            <a:spLocks noGrp="1"/>
          </p:cNvSpPr>
          <p:nvPr>
            <p:ph type="dt" sz="half" idx="10"/>
          </p:nvPr>
        </p:nvSpPr>
        <p:spPr/>
        <p:txBody>
          <a:bodyPr/>
          <a:lstStyle/>
          <a:p>
            <a:fld id="{F4FAB6E3-A645-4FF0-9943-378E6953C881}" type="datetimeFigureOut">
              <a:rPr lang="es-CO" smtClean="0"/>
              <a:t>13/05/2021</a:t>
            </a:fld>
            <a:endParaRPr lang="es-CO"/>
          </a:p>
        </p:txBody>
      </p:sp>
      <p:sp>
        <p:nvSpPr>
          <p:cNvPr id="6" name="Marcador de pie de página 5">
            <a:extLst>
              <a:ext uri="{FF2B5EF4-FFF2-40B4-BE49-F238E27FC236}">
                <a16:creationId xmlns:a16="http://schemas.microsoft.com/office/drawing/2014/main" id="{F4413735-3ABE-434B-B2C7-D9F5AD1BBB1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594CC3C-31CC-4253-B51C-23B85F240B03}"/>
              </a:ext>
            </a:extLst>
          </p:cNvPr>
          <p:cNvSpPr>
            <a:spLocks noGrp="1"/>
          </p:cNvSpPr>
          <p:nvPr>
            <p:ph type="sldNum" sz="quarter" idx="12"/>
          </p:nvPr>
        </p:nvSpPr>
        <p:spPr/>
        <p:txBody>
          <a:bodyPr/>
          <a:lstStyle/>
          <a:p>
            <a:fld id="{AECBB9E4-56FA-45C6-876C-DCF9A1C88B57}" type="slidenum">
              <a:rPr lang="es-CO" smtClean="0"/>
              <a:t>‹Nº›</a:t>
            </a:fld>
            <a:endParaRPr lang="es-CO"/>
          </a:p>
        </p:txBody>
      </p:sp>
    </p:spTree>
    <p:extLst>
      <p:ext uri="{BB962C8B-B14F-4D97-AF65-F5344CB8AC3E}">
        <p14:creationId xmlns:p14="http://schemas.microsoft.com/office/powerpoint/2010/main" val="2022288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B5519-211C-42C9-B9C8-1E104A5D869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7F565A71-2A1F-4FFA-B3B2-068EC20927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E58E003C-7F25-49E3-8B83-3CB5253138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B3CCDB3-2EF4-40D6-95CE-47AABD973F84}"/>
              </a:ext>
            </a:extLst>
          </p:cNvPr>
          <p:cNvSpPr>
            <a:spLocks noGrp="1"/>
          </p:cNvSpPr>
          <p:nvPr>
            <p:ph type="dt" sz="half" idx="10"/>
          </p:nvPr>
        </p:nvSpPr>
        <p:spPr/>
        <p:txBody>
          <a:bodyPr/>
          <a:lstStyle/>
          <a:p>
            <a:fld id="{F4FAB6E3-A645-4FF0-9943-378E6953C881}" type="datetimeFigureOut">
              <a:rPr lang="es-CO" smtClean="0"/>
              <a:t>13/05/2021</a:t>
            </a:fld>
            <a:endParaRPr lang="es-CO"/>
          </a:p>
        </p:txBody>
      </p:sp>
      <p:sp>
        <p:nvSpPr>
          <p:cNvPr id="6" name="Marcador de pie de página 5">
            <a:extLst>
              <a:ext uri="{FF2B5EF4-FFF2-40B4-BE49-F238E27FC236}">
                <a16:creationId xmlns:a16="http://schemas.microsoft.com/office/drawing/2014/main" id="{AB818C83-9380-4444-B9A7-D5EB10D96E3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B8F4D48-3BF6-4ACF-843C-D6ED16697BA6}"/>
              </a:ext>
            </a:extLst>
          </p:cNvPr>
          <p:cNvSpPr>
            <a:spLocks noGrp="1"/>
          </p:cNvSpPr>
          <p:nvPr>
            <p:ph type="sldNum" sz="quarter" idx="12"/>
          </p:nvPr>
        </p:nvSpPr>
        <p:spPr/>
        <p:txBody>
          <a:bodyPr/>
          <a:lstStyle/>
          <a:p>
            <a:fld id="{AECBB9E4-56FA-45C6-876C-DCF9A1C88B57}" type="slidenum">
              <a:rPr lang="es-CO" smtClean="0"/>
              <a:t>‹Nº›</a:t>
            </a:fld>
            <a:endParaRPr lang="es-CO"/>
          </a:p>
        </p:txBody>
      </p:sp>
    </p:spTree>
    <p:extLst>
      <p:ext uri="{BB962C8B-B14F-4D97-AF65-F5344CB8AC3E}">
        <p14:creationId xmlns:p14="http://schemas.microsoft.com/office/powerpoint/2010/main" val="3103113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F799C93-D8D6-4900-B75E-EC9E73A889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B00F6DD-26C1-4042-BB47-926A1B3E7A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0D7133A-A099-4D63-AE0A-C0436F69E6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FAB6E3-A645-4FF0-9943-378E6953C881}" type="datetimeFigureOut">
              <a:rPr lang="es-CO" smtClean="0"/>
              <a:t>13/05/2021</a:t>
            </a:fld>
            <a:endParaRPr lang="es-CO"/>
          </a:p>
        </p:txBody>
      </p:sp>
      <p:sp>
        <p:nvSpPr>
          <p:cNvPr id="5" name="Marcador de pie de página 4">
            <a:extLst>
              <a:ext uri="{FF2B5EF4-FFF2-40B4-BE49-F238E27FC236}">
                <a16:creationId xmlns:a16="http://schemas.microsoft.com/office/drawing/2014/main" id="{D8B63BC8-8E65-40BF-B931-ED817023A2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A78FBBC7-8A4E-404B-9515-6C35ADC122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CBB9E4-56FA-45C6-876C-DCF9A1C88B57}" type="slidenum">
              <a:rPr lang="es-CO" smtClean="0"/>
              <a:t>‹Nº›</a:t>
            </a:fld>
            <a:endParaRPr lang="es-CO"/>
          </a:p>
        </p:txBody>
      </p:sp>
    </p:spTree>
    <p:extLst>
      <p:ext uri="{BB962C8B-B14F-4D97-AF65-F5344CB8AC3E}">
        <p14:creationId xmlns:p14="http://schemas.microsoft.com/office/powerpoint/2010/main" val="426758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10F8EBF4-6A8D-4FD0-BCCD-D700D7E7714C}"/>
              </a:ext>
            </a:extLst>
          </p:cNvPr>
          <p:cNvSpPr/>
          <p:nvPr/>
        </p:nvSpPr>
        <p:spPr>
          <a:xfrm>
            <a:off x="2542144" y="4766638"/>
            <a:ext cx="6982040" cy="1754326"/>
          </a:xfrm>
          <a:prstGeom prst="rect">
            <a:avLst/>
          </a:prstGeom>
          <a:noFill/>
        </p:spPr>
        <p:txBody>
          <a:bodyPr wrap="none" lIns="91440" tIns="45720" rIns="91440" bIns="45720">
            <a:spAutoFit/>
          </a:bodyPr>
          <a:lstStyle/>
          <a:p>
            <a:pPr algn="ctr"/>
            <a:r>
              <a:rPr lang="es-ES" sz="3600" dirty="0">
                <a:ln w="0"/>
                <a:solidFill>
                  <a:schemeClr val="accent1"/>
                </a:solidFill>
                <a:effectLst>
                  <a:outerShdw blurRad="38100" dist="25400" dir="5400000" algn="ctr" rotWithShape="0">
                    <a:srgbClr val="6E747A">
                      <a:alpha val="43000"/>
                    </a:srgbClr>
                  </a:outerShdw>
                </a:effectLst>
              </a:rPr>
              <a:t>Mostrar en pantalla el tipo de dato</a:t>
            </a:r>
          </a:p>
          <a:p>
            <a:pPr algn="ctr"/>
            <a:r>
              <a:rPr lang="es-ES" sz="3600" dirty="0">
                <a:ln w="0"/>
                <a:solidFill>
                  <a:schemeClr val="accent1"/>
                </a:solidFill>
                <a:effectLst>
                  <a:outerShdw blurRad="38100" dist="25400" dir="5400000" algn="ctr" rotWithShape="0">
                    <a:srgbClr val="6E747A">
                      <a:alpha val="43000"/>
                    </a:srgbClr>
                  </a:outerShdw>
                </a:effectLst>
              </a:rPr>
              <a:t>Asignado a cada una de las variables</a:t>
            </a:r>
          </a:p>
          <a:p>
            <a:pPr algn="ctr"/>
            <a:r>
              <a:rPr lang="es-ES" sz="3600" dirty="0">
                <a:ln w="0"/>
                <a:solidFill>
                  <a:schemeClr val="accent1"/>
                </a:solidFill>
                <a:effectLst>
                  <a:outerShdw blurRad="38100" dist="25400" dir="5400000" algn="ctr" rotWithShape="0">
                    <a:srgbClr val="6E747A">
                      <a:alpha val="43000"/>
                    </a:srgbClr>
                  </a:outerShdw>
                </a:effectLst>
              </a:rPr>
              <a:t>utilizadas</a:t>
            </a:r>
          </a:p>
        </p:txBody>
      </p:sp>
      <p:sp>
        <p:nvSpPr>
          <p:cNvPr id="7" name="CuadroTexto 6">
            <a:extLst>
              <a:ext uri="{FF2B5EF4-FFF2-40B4-BE49-F238E27FC236}">
                <a16:creationId xmlns:a16="http://schemas.microsoft.com/office/drawing/2014/main" id="{1945FD80-833A-466E-8174-D9AD95C296D1}"/>
              </a:ext>
            </a:extLst>
          </p:cNvPr>
          <p:cNvSpPr txBox="1"/>
          <p:nvPr/>
        </p:nvSpPr>
        <p:spPr>
          <a:xfrm>
            <a:off x="568036" y="598530"/>
            <a:ext cx="11055928" cy="3970318"/>
          </a:xfrm>
          <a:prstGeom prst="rect">
            <a:avLst/>
          </a:prstGeom>
          <a:noFill/>
        </p:spPr>
        <p:txBody>
          <a:bodyPr wrap="square">
            <a:spAutoFit/>
          </a:bodyPr>
          <a:lstStyle/>
          <a:p>
            <a:pPr algn="just"/>
            <a:r>
              <a:rPr lang="es-CO" sz="2800" b="0" i="0" dirty="0">
                <a:solidFill>
                  <a:srgbClr val="00B0F0"/>
                </a:solidFill>
                <a:effectLst/>
                <a:latin typeface="Source Sans Pro" panose="020B0604020202020204" pitchFamily="34" charset="0"/>
              </a:rPr>
              <a:t>A. </a:t>
            </a:r>
            <a:r>
              <a:rPr lang="es-CO" sz="2800" b="0" i="0" dirty="0">
                <a:effectLst/>
                <a:latin typeface="Source Sans Pro" panose="020B0604020202020204" pitchFamily="34" charset="0"/>
              </a:rPr>
              <a:t>Imagina que acabas de abrir una nueva cuenta de ahorros que te ofrece el 4% de interés al año. Estos ahorros debido a intereses, que no se cobran hasta finales de año, se te añaden al balance final de tu cuenta de ahorros. Escribir un programa que comience leyendo la cantidad de dinero depositada en la cuenta de ahorros, introducida por el usuario. Después el programa debe calcular y mostrar por pantalla la cantidad de ahorros tras el primer, segundo y tercer año, por ultimo mostrar el valor total correspondiente a los tres años. Redondear cada cantidad a dos decimales.</a:t>
            </a:r>
            <a:endParaRPr lang="es-CO" sz="2800" dirty="0"/>
          </a:p>
        </p:txBody>
      </p:sp>
    </p:spTree>
    <p:extLst>
      <p:ext uri="{BB962C8B-B14F-4D97-AF65-F5344CB8AC3E}">
        <p14:creationId xmlns:p14="http://schemas.microsoft.com/office/powerpoint/2010/main" val="1358394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5018A38-3649-4994-984C-5ACEC0338E83}"/>
              </a:ext>
            </a:extLst>
          </p:cNvPr>
          <p:cNvSpPr/>
          <p:nvPr/>
        </p:nvSpPr>
        <p:spPr>
          <a:xfrm>
            <a:off x="2542144" y="4766638"/>
            <a:ext cx="6982040" cy="1754326"/>
          </a:xfrm>
          <a:prstGeom prst="rect">
            <a:avLst/>
          </a:prstGeom>
          <a:noFill/>
        </p:spPr>
        <p:txBody>
          <a:bodyPr wrap="none" lIns="91440" tIns="45720" rIns="91440" bIns="45720">
            <a:spAutoFit/>
          </a:bodyPr>
          <a:lstStyle/>
          <a:p>
            <a:pPr algn="ctr"/>
            <a:r>
              <a:rPr lang="es-ES" sz="3600" dirty="0">
                <a:ln w="0"/>
                <a:solidFill>
                  <a:schemeClr val="accent1"/>
                </a:solidFill>
                <a:effectLst>
                  <a:outerShdw blurRad="38100" dist="25400" dir="5400000" algn="ctr" rotWithShape="0">
                    <a:srgbClr val="6E747A">
                      <a:alpha val="43000"/>
                    </a:srgbClr>
                  </a:outerShdw>
                </a:effectLst>
              </a:rPr>
              <a:t>Mostrar en pantalla el tipo de dato</a:t>
            </a:r>
          </a:p>
          <a:p>
            <a:pPr algn="ctr"/>
            <a:r>
              <a:rPr lang="es-ES" sz="3600" dirty="0">
                <a:ln w="0"/>
                <a:solidFill>
                  <a:schemeClr val="accent1"/>
                </a:solidFill>
                <a:effectLst>
                  <a:outerShdw blurRad="38100" dist="25400" dir="5400000" algn="ctr" rotWithShape="0">
                    <a:srgbClr val="6E747A">
                      <a:alpha val="43000"/>
                    </a:srgbClr>
                  </a:outerShdw>
                </a:effectLst>
              </a:rPr>
              <a:t>Asignado a cada una de las variables</a:t>
            </a:r>
          </a:p>
          <a:p>
            <a:pPr algn="ctr"/>
            <a:r>
              <a:rPr lang="es-ES" sz="3600" dirty="0">
                <a:ln w="0"/>
                <a:solidFill>
                  <a:schemeClr val="accent1"/>
                </a:solidFill>
                <a:effectLst>
                  <a:outerShdw blurRad="38100" dist="25400" dir="5400000" algn="ctr" rotWithShape="0">
                    <a:srgbClr val="6E747A">
                      <a:alpha val="43000"/>
                    </a:srgbClr>
                  </a:outerShdw>
                </a:effectLst>
              </a:rPr>
              <a:t>utilizadas</a:t>
            </a:r>
          </a:p>
        </p:txBody>
      </p:sp>
      <p:sp>
        <p:nvSpPr>
          <p:cNvPr id="6" name="CuadroTexto 5">
            <a:extLst>
              <a:ext uri="{FF2B5EF4-FFF2-40B4-BE49-F238E27FC236}">
                <a16:creationId xmlns:a16="http://schemas.microsoft.com/office/drawing/2014/main" id="{8047FA67-9E25-4096-BF0F-24F75F5CC409}"/>
              </a:ext>
            </a:extLst>
          </p:cNvPr>
          <p:cNvSpPr txBox="1"/>
          <p:nvPr/>
        </p:nvSpPr>
        <p:spPr>
          <a:xfrm>
            <a:off x="595959" y="695893"/>
            <a:ext cx="11596041" cy="3108543"/>
          </a:xfrm>
          <a:prstGeom prst="rect">
            <a:avLst/>
          </a:prstGeom>
          <a:noFill/>
        </p:spPr>
        <p:txBody>
          <a:bodyPr wrap="square">
            <a:spAutoFit/>
          </a:bodyPr>
          <a:lstStyle/>
          <a:p>
            <a:r>
              <a:rPr lang="es-CO" sz="2800" b="0" i="0" dirty="0">
                <a:solidFill>
                  <a:srgbClr val="00B0F0"/>
                </a:solidFill>
                <a:effectLst/>
                <a:latin typeface="Roboto" panose="02000000000000000000" pitchFamily="2" charset="0"/>
              </a:rPr>
              <a:t>B</a:t>
            </a:r>
            <a:r>
              <a:rPr lang="es-CO" sz="2800" b="0" i="0" dirty="0">
                <a:solidFill>
                  <a:srgbClr val="212121"/>
                </a:solidFill>
                <a:effectLst/>
                <a:latin typeface="Roboto" panose="02000000000000000000" pitchFamily="2" charset="0"/>
              </a:rPr>
              <a:t>. Una panadería vende barras de pan a 3.49€ cada una. El pan que no es el día tiene un descuento del X%(valor asignado por el usuario). Escribe un programa que comience leyendo el número de barras vendidas que no son del día y el descuento a aplicar. Después tu programa debe mostrar el precio habitual de una barra de pan, el descuento que se le hace por no ser fresca y el coste final total. Redondear los valores a 1 solo decimal.</a:t>
            </a:r>
            <a:endParaRPr lang="es-CO" sz="2800" dirty="0"/>
          </a:p>
        </p:txBody>
      </p:sp>
    </p:spTree>
    <p:extLst>
      <p:ext uri="{BB962C8B-B14F-4D97-AF65-F5344CB8AC3E}">
        <p14:creationId xmlns:p14="http://schemas.microsoft.com/office/powerpoint/2010/main" val="323051929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236</Words>
  <Application>Microsoft Office PowerPoint</Application>
  <PresentationFormat>Panorámica</PresentationFormat>
  <Paragraphs>8</Paragraphs>
  <Slides>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vt:i4>
      </vt:variant>
    </vt:vector>
  </HeadingPairs>
  <TitlesOfParts>
    <vt:vector size="8" baseType="lpstr">
      <vt:lpstr>Arial</vt:lpstr>
      <vt:lpstr>Calibri</vt:lpstr>
      <vt:lpstr>Calibri Light</vt:lpstr>
      <vt:lpstr>Roboto</vt:lpstr>
      <vt:lpstr>Source Sans Pro</vt:lpstr>
      <vt:lpstr>Tema de Office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dc:creator>
  <cp:lastModifiedBy>GAB</cp:lastModifiedBy>
  <cp:revision>4</cp:revision>
  <dcterms:created xsi:type="dcterms:W3CDTF">2021-05-13T20:30:02Z</dcterms:created>
  <dcterms:modified xsi:type="dcterms:W3CDTF">2021-05-14T02:17:40Z</dcterms:modified>
</cp:coreProperties>
</file>