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ProspectiveRestaurantEntry.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ProspectiveRestaurantEntry.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COLUMN_RESTAURANT_NAME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ProspectiveRestaurantEntry.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COLUMN_RESTAURANT_ADDRESS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ProspectiveRestaurantEntry.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COLUMN_RESTAURANT_NOTE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ProspectiveRestaurantEntry.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COLUMN_RESTAURANT_PHONE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ProspectiveRestaurantEntry.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COLUMN_RESTAURANT_IMAGE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open?id=1F786J38BdChF-lpaFlR9ePmw2-QO4Wdy" TargetMode="External"/><Relationship Id="rId4" Type="http://schemas.openxmlformats.org/officeDocument/2006/relationships/hyperlink" Target="https://drive.google.com/file/d/1F786J38BdChF-lpaFlR9ePmw2-QO4Wdy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Restaurants</a:t>
            </a:r>
            <a:r>
              <a:rPr lang="en"/>
              <a:t> Dairy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Dave DaCosta, Jake Adamson, Rob </a:t>
            </a:r>
            <a:r>
              <a:rPr lang="en"/>
              <a:t>Cucchiara</a:t>
            </a:r>
            <a:r>
              <a:rPr lang="en"/>
              <a:t>, Nate 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resturant that you have visited or want to visit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make notes on their experience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Be able to search for new </a:t>
            </a:r>
            <a:r>
              <a:rPr lang="en"/>
              <a:t>restaurant</a:t>
            </a:r>
            <a:r>
              <a:rPr lang="en"/>
              <a:t> and </a:t>
            </a:r>
            <a:r>
              <a:rPr lang="en"/>
              <a:t>restaurant</a:t>
            </a:r>
            <a:r>
              <a:rPr lang="en"/>
              <a:t> they have been to to speed up the input of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Video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https://drive.google.com/open?id=1F786J38BdChF-lpaFlR9ePmw2-QO4Wdy</a:t>
            </a:r>
          </a:p>
        </p:txBody>
      </p:sp>
      <p:sp>
        <p:nvSpPr>
          <p:cNvPr id="73" name="Shape 73" title="2017_12_06_19_15_50.mp4">
            <a:hlinkClick r:id="rId4"/>
          </p:cNvPr>
          <p:cNvSpPr/>
          <p:nvPr/>
        </p:nvSpPr>
        <p:spPr>
          <a:xfrm>
            <a:off x="1814997" y="1104023"/>
            <a:ext cx="4939925" cy="3704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MainActivity, VisitedRestaurantActivity,</a:t>
            </a:r>
            <a:br>
              <a:rPr lang="en"/>
            </a:br>
            <a:r>
              <a:rPr lang="en"/>
              <a:t>ProspectiveRestaurantActivity, FormActivity,</a:t>
            </a:r>
            <a:br>
              <a:rPr lang="en"/>
            </a:br>
            <a:r>
              <a:rPr lang="en"/>
              <a:t>SearchRestaurantActivity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VISITED_RESTAURANTS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PROSPECTIVE_RESTAURANT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Yelp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Watson Ai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154" y="375750"/>
            <a:ext cx="4226400" cy="2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Classes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AiSentimentCalculator, MainActivity, ProspectiveRestaurantActivity, ProspectiveRestaurantCursoryAdapter, ProspectiveRestaurantFormActivity, Restaurant, RestaurantAdapter, RestaurantLoader, SearchRestaurantActivity, VisitedRestaurantActivity, VisitedRestaurantCursoryAdapter, VisitedRestaurantFormActivity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Classes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RestaurantContract, RestaurantDbHelper, RestaurantProvider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Classes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ImageUtils, QueryUtils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Implementation Flow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" y="1111950"/>
            <a:ext cx="2537700" cy="31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150" y="1152475"/>
            <a:ext cx="2932224" cy="338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3383" y="1152475"/>
            <a:ext cx="3305041" cy="32785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5476500" y="4364550"/>
            <a:ext cx="529200" cy="34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Extra Credit: AI/ML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IBM’s Watson </a:t>
            </a:r>
            <a:r>
              <a:rPr lang="en"/>
              <a:t>Natural Language Understanding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did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Analyzed the users note and assigned a rating based on what Api returned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Dave: Worked on Service like integrating the Yelp Api, SearchActivity, and handing off search result to FormActivity for saving.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Jake: Worked on making all the activity display data from database, the logic of the activities, Ai implementation, helped people with Git, code reviews, and bug fixes.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Nathan: Implemented databases, inserting dummy data, helping others understand the database, code reviews, helped people with Git, and bug fixes.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Rob: Work on the GUI, formatting of displayed data, and stubs for any button or other GUI elements.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