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5.jpeg" ContentType="image/jpe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311760" y="500760"/>
            <a:ext cx="3706200" cy="2508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644720" y="500760"/>
            <a:ext cx="4165920" cy="195480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644720" y="2641680"/>
            <a:ext cx="4165920" cy="195480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311760" y="500760"/>
            <a:ext cx="3706200" cy="2508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644720" y="500760"/>
            <a:ext cx="2032920" cy="195480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779520" y="500760"/>
            <a:ext cx="2032920" cy="195480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6779520" y="2641680"/>
            <a:ext cx="2032920" cy="195480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4644720" y="2641680"/>
            <a:ext cx="2032920" cy="195480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311760" y="500760"/>
            <a:ext cx="3706200" cy="2508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644720" y="500760"/>
            <a:ext cx="4165920" cy="40982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644720" y="500760"/>
            <a:ext cx="4165920" cy="40982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6" name="" descr=""/>
          <p:cNvPicPr/>
          <p:nvPr/>
        </p:nvPicPr>
        <p:blipFill>
          <a:blip r:embed="rId2"/>
          <a:stretch/>
        </p:blipFill>
        <p:spPr>
          <a:xfrm>
            <a:off x="4644720" y="888120"/>
            <a:ext cx="4165920" cy="3323160"/>
          </a:xfrm>
          <a:prstGeom prst="rect">
            <a:avLst/>
          </a:prstGeom>
          <a:ln>
            <a:noFill/>
          </a:ln>
        </p:spPr>
      </p:pic>
      <p:pic>
        <p:nvPicPr>
          <p:cNvPr id="37" name="" descr=""/>
          <p:cNvPicPr/>
          <p:nvPr/>
        </p:nvPicPr>
        <p:blipFill>
          <a:blip r:embed="rId3"/>
          <a:stretch/>
        </p:blipFill>
        <p:spPr>
          <a:xfrm>
            <a:off x="4644720" y="888120"/>
            <a:ext cx="4165920" cy="33231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11760" y="500760"/>
            <a:ext cx="3706200" cy="2508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644720" y="500760"/>
            <a:ext cx="4165920" cy="409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11760" y="500760"/>
            <a:ext cx="3706200" cy="2508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644720" y="500760"/>
            <a:ext cx="4165920" cy="40982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311760" y="500760"/>
            <a:ext cx="3706200" cy="2508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644720" y="500760"/>
            <a:ext cx="2032920" cy="40982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779520" y="500760"/>
            <a:ext cx="2032920" cy="40982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11760" y="500760"/>
            <a:ext cx="3706200" cy="2508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311760" y="1171440"/>
            <a:ext cx="3706200" cy="10287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11760" y="500760"/>
            <a:ext cx="3706200" cy="2508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644720" y="500760"/>
            <a:ext cx="2032920" cy="195480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44720" y="2641680"/>
            <a:ext cx="2032920" cy="195480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779520" y="500760"/>
            <a:ext cx="2032920" cy="40982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311760" y="500760"/>
            <a:ext cx="3706200" cy="2508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644720" y="500760"/>
            <a:ext cx="4165920" cy="409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311760" y="500760"/>
            <a:ext cx="3706200" cy="2508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644720" y="500760"/>
            <a:ext cx="2032920" cy="40982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779520" y="500760"/>
            <a:ext cx="2032920" cy="195480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779520" y="2641680"/>
            <a:ext cx="2032920" cy="195480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311760" y="500760"/>
            <a:ext cx="3706200" cy="2508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644720" y="500760"/>
            <a:ext cx="2032920" cy="195480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779520" y="500760"/>
            <a:ext cx="2032920" cy="195480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644720" y="2641680"/>
            <a:ext cx="4165920" cy="195480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311760" y="500760"/>
            <a:ext cx="3706200" cy="2508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644720" y="500760"/>
            <a:ext cx="4165920" cy="195480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44720" y="2641680"/>
            <a:ext cx="4165920" cy="195480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311760" y="500760"/>
            <a:ext cx="3706200" cy="2508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644720" y="500760"/>
            <a:ext cx="2032920" cy="195480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779520" y="500760"/>
            <a:ext cx="2032920" cy="195480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779520" y="2641680"/>
            <a:ext cx="2032920" cy="195480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644720" y="2641680"/>
            <a:ext cx="2032920" cy="195480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311760" y="500760"/>
            <a:ext cx="3706200" cy="2508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644720" y="500760"/>
            <a:ext cx="4165920" cy="40982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644720" y="500760"/>
            <a:ext cx="4165920" cy="40982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6" name="" descr=""/>
          <p:cNvPicPr/>
          <p:nvPr/>
        </p:nvPicPr>
        <p:blipFill>
          <a:blip r:embed="rId2"/>
          <a:stretch/>
        </p:blipFill>
        <p:spPr>
          <a:xfrm>
            <a:off x="4644720" y="888120"/>
            <a:ext cx="4165920" cy="332316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/>
        </p:blipFill>
        <p:spPr>
          <a:xfrm>
            <a:off x="4644720" y="888120"/>
            <a:ext cx="4165920" cy="33231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11760" y="500760"/>
            <a:ext cx="3706200" cy="2508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644720" y="500760"/>
            <a:ext cx="4165920" cy="40982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311760" y="500760"/>
            <a:ext cx="3706200" cy="2508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644720" y="500760"/>
            <a:ext cx="2032920" cy="40982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6779520" y="500760"/>
            <a:ext cx="2032920" cy="40982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11760" y="500760"/>
            <a:ext cx="3706200" cy="2508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311760" y="1171440"/>
            <a:ext cx="3706200" cy="10287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11760" y="500760"/>
            <a:ext cx="3706200" cy="2508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644720" y="500760"/>
            <a:ext cx="2032920" cy="195480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44720" y="2641680"/>
            <a:ext cx="2032920" cy="195480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6779520" y="500760"/>
            <a:ext cx="2032920" cy="40982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311760" y="500760"/>
            <a:ext cx="3706200" cy="2508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644720" y="500760"/>
            <a:ext cx="2032920" cy="40982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779520" y="500760"/>
            <a:ext cx="2032920" cy="195480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779520" y="2641680"/>
            <a:ext cx="2032920" cy="195480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311760" y="500760"/>
            <a:ext cx="3706200" cy="2508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644720" y="500760"/>
            <a:ext cx="2032920" cy="195480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779520" y="500760"/>
            <a:ext cx="2032920" cy="195480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644720" y="2641680"/>
            <a:ext cx="4165920" cy="195480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31394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0"/>
            <a:ext cx="9144000" cy="4397760"/>
          </a:xfrm>
          <a:custGeom>
            <a:avLst/>
            <a:gdLst/>
            <a:ahLst/>
            <a:rect l="l" t="t" r="r" b="b"/>
            <a:pathLst>
              <a:path w="365770" h="175924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311760" y="539640"/>
            <a:ext cx="8520120" cy="1282320"/>
          </a:xfrm>
          <a:prstGeom prst="rect">
            <a:avLst/>
          </a:prstGeom>
        </p:spPr>
        <p:txBody>
          <a:bodyPr tIns="91440" bIns="9144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>
              <a:lnSpc>
                <a:spcPct val="100000"/>
              </a:lnSpc>
            </a:pPr>
            <a:fld id="{014B0965-1609-4B6F-8F38-FF6440295BED}" type="slidenum"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&lt;number&gt;</a:t>
            </a:fld>
            <a:endParaRPr b="0" lang="en-US" sz="1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0" y="0"/>
            <a:ext cx="4313520" cy="514332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" name="CustomShape 2"/>
          <p:cNvSpPr/>
          <p:nvPr/>
        </p:nvSpPr>
        <p:spPr>
          <a:xfrm>
            <a:off x="0" y="44280"/>
            <a:ext cx="4313160" cy="4398840"/>
          </a:xfrm>
          <a:custGeom>
            <a:avLst/>
            <a:gdLst/>
            <a:ahLst/>
            <a:rect l="l" t="t" r="r" b="b"/>
            <a:pathLst>
              <a:path w="172545" h="17597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3"/>
          <p:cNvSpPr/>
          <p:nvPr/>
        </p:nvSpPr>
        <p:spPr>
          <a:xfrm>
            <a:off x="0" y="0"/>
            <a:ext cx="4316400" cy="4395240"/>
          </a:xfrm>
          <a:custGeom>
            <a:avLst/>
            <a:gdLst/>
            <a:ahLst/>
            <a:rect l="l" t="t" r="r" b="b"/>
            <a:pathLst>
              <a:path w="172676" h="175824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PlaceHolder 4"/>
          <p:cNvSpPr>
            <a:spLocks noGrp="1"/>
          </p:cNvSpPr>
          <p:nvPr>
            <p:ph type="title"/>
          </p:nvPr>
        </p:nvSpPr>
        <p:spPr>
          <a:xfrm>
            <a:off x="311760" y="500760"/>
            <a:ext cx="3706200" cy="2508480"/>
          </a:xfrm>
          <a:prstGeom prst="rect">
            <a:avLst/>
          </a:prstGeom>
        </p:spPr>
        <p:txBody>
          <a:bodyPr tIns="91440" bIns="9144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4644720" y="500760"/>
            <a:ext cx="4165920" cy="4098240"/>
          </a:xfrm>
          <a:prstGeom prst="rect">
            <a:avLst/>
          </a:prstGeom>
        </p:spPr>
        <p:txBody>
          <a:bodyPr tIns="91440" bIns="9144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>
              <a:lnSpc>
                <a:spcPct val="100000"/>
              </a:lnSpc>
            </a:pPr>
            <a:fld id="{3A478AB1-481A-405E-B2FE-ABDF8DA08816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hyperlink" Target="https://drive.google.com/open?id=1rRd1stTuZbxUTUZWtBUsB9C11NtPYCKn" TargetMode="External"/><Relationship Id="rId2" Type="http://schemas.openxmlformats.org/officeDocument/2006/relationships/image" Target="../media/image5.jpeg"/><Relationship Id="rId3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311760" y="539640"/>
            <a:ext cx="8520120" cy="12823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15000"/>
              </a:lnSpc>
            </a:pPr>
            <a:r>
              <a:rPr b="0" lang="en-US" sz="6000" spc="-1" strike="noStrike">
                <a:solidFill>
                  <a:srgbClr val="002f4a"/>
                </a:solidFill>
                <a:uFill>
                  <a:solidFill>
                    <a:srgbClr val="ffffff"/>
                  </a:solidFill>
                </a:uFill>
                <a:latin typeface="Merriweather"/>
                <a:ea typeface="Merriweather"/>
              </a:rPr>
              <a:t>Progress Week 2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TextShape 2"/>
          <p:cNvSpPr txBox="1"/>
          <p:nvPr/>
        </p:nvSpPr>
        <p:spPr>
          <a:xfrm>
            <a:off x="311760" y="1878480"/>
            <a:ext cx="4737600" cy="7380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626b7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Restaurant Dairy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626b7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Dave DaCosta, Jake Adamson, 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626b7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Rob Cucchiara ,Nathan Ko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311760" y="500760"/>
            <a:ext cx="3706200" cy="25084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erriweather"/>
                <a:ea typeface="Merriweather"/>
              </a:rPr>
              <a:t>Overview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TextShape 2"/>
          <p:cNvSpPr txBox="1"/>
          <p:nvPr/>
        </p:nvSpPr>
        <p:spPr>
          <a:xfrm>
            <a:off x="4644720" y="500760"/>
            <a:ext cx="4165920" cy="40982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13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For this week we worked on having a functioning database.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3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We have two database tables.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3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We are also able to fetch restaurants from Yelp.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3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We have a relatively functioning app.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311760" y="500760"/>
            <a:ext cx="3706200" cy="25084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erriweather"/>
                <a:ea typeface="Merriweather"/>
              </a:rPr>
              <a:t>Teamwork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4644720" y="500760"/>
            <a:ext cx="4165920" cy="40982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13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The individual features are mostly implemented, so that we can focus on tweaking the bugs and the user interface from this point.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3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We feel that we have the skeletal structure of the code done which closely resembles what we have in mind for our final application.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311760" y="500760"/>
            <a:ext cx="3706200" cy="25084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erriweather"/>
                <a:ea typeface="Merriweather"/>
              </a:rPr>
              <a:t>Individual Contributions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4644720" y="500760"/>
            <a:ext cx="4165920" cy="40982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298080">
              <a:lnSpc>
                <a:spcPct val="115000"/>
              </a:lnSpc>
              <a:buClr>
                <a:srgbClr val="000000"/>
              </a:buClr>
              <a:buSzPct val="84000"/>
              <a:buFont typeface="Arial"/>
              <a:buChar char="●"/>
            </a:pPr>
            <a:r>
              <a:rPr b="0" lang="en-US" sz="13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Dave: I established Yelp API querying to the point where we grab 90% of the information we need.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98080">
              <a:lnSpc>
                <a:spcPct val="115000"/>
              </a:lnSpc>
              <a:buClr>
                <a:srgbClr val="000000"/>
              </a:buClr>
              <a:buSzPct val="84000"/>
              <a:buFont typeface="Arial"/>
              <a:buChar char="●"/>
            </a:pPr>
            <a:r>
              <a:rPr b="0" lang="en-US" sz="13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Jake: Finished the VisitedCursoryAdapter, stubs of WantToVistCursoryAdapter, Restaurant class, and RestaurantAdapter classes.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98080">
              <a:lnSpc>
                <a:spcPct val="115000"/>
              </a:lnSpc>
              <a:buClr>
                <a:srgbClr val="000000"/>
              </a:buClr>
              <a:buSzPct val="84000"/>
              <a:buFont typeface="Arial"/>
              <a:buChar char="●"/>
            </a:pPr>
            <a:r>
              <a:rPr b="0" lang="en-US" sz="13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Nathan: Implemented an additional database table using the same in app URI for easy data access,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98080">
              <a:lnSpc>
                <a:spcPct val="115000"/>
              </a:lnSpc>
              <a:buClr>
                <a:srgbClr val="000000"/>
              </a:buClr>
              <a:buSzPct val="84000"/>
              <a:buFont typeface="Arial"/>
              <a:buChar char="●"/>
            </a:pPr>
            <a:r>
              <a:rPr b="0" lang="en-US" sz="13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Rob: Created the Form activities and layouts, fixed a small bug that caused the app to crash when clicking on a certain a button, and made minor ui changes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311760" y="500760"/>
            <a:ext cx="3706200" cy="25084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erriweather"/>
                <a:ea typeface="Merriweather"/>
              </a:rPr>
              <a:t>To Do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4644720" y="500760"/>
            <a:ext cx="4165920" cy="40982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13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improve our current GUI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3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The search API currently works on a single phone but we need to resolve any authentication issues.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3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We also need the ability for the user to edit a single list item.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3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We also need the ability to delete individual list items.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3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It would also be nice to be able to move a list item in the Prospective Restaurant list to the Visited Restaurant list but it is not a top priority.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311760" y="500760"/>
            <a:ext cx="3706200" cy="25084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erriweather"/>
                <a:ea typeface="Merriweather"/>
              </a:rPr>
              <a:t>Demo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4659840" y="414000"/>
            <a:ext cx="4165920" cy="40982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1300" spc="-1" strike="noStrike" u="sng">
                <a:solidFill>
                  <a:srgbClr val="009384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  <a:hlinkClick r:id="rId1"/>
              </a:rPr>
              <a:t>Demo Video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CustomShape 3"/>
          <p:cNvSpPr/>
          <p:nvPr/>
        </p:nvSpPr>
        <p:spPr>
          <a:xfrm>
            <a:off x="4317840" y="752760"/>
            <a:ext cx="4850280" cy="363744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311760" y="500760"/>
            <a:ext cx="3706200" cy="25084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erriweather"/>
                <a:ea typeface="Merriweather"/>
              </a:rPr>
              <a:t>Challenges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TextShape 2"/>
          <p:cNvSpPr txBox="1"/>
          <p:nvPr/>
        </p:nvSpPr>
        <p:spPr>
          <a:xfrm>
            <a:off x="4644720" y="500760"/>
            <a:ext cx="4165920" cy="40982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13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Some of are team is have a hard time understanding git workflow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3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Authentication of Yelp api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3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Machine learning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2017-11-16T14:01:02Z</dcterms:modified>
  <cp:revision>2</cp:revision>
  <dc:subject/>
  <dc:title/>
</cp:coreProperties>
</file>