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7" r:id="rId6"/>
    <p:sldId id="267" r:id="rId7"/>
    <p:sldId id="269" r:id="rId8"/>
    <p:sldId id="268" r:id="rId9"/>
    <p:sldId id="270" r:id="rId10"/>
    <p:sldId id="264" r:id="rId11"/>
    <p:sldId id="260" r:id="rId12"/>
    <p:sldId id="262" r:id="rId13"/>
    <p:sldId id="263" r:id="rId14"/>
    <p:sldId id="273" r:id="rId15"/>
    <p:sldId id="261" r:id="rId16"/>
    <p:sldId id="277" r:id="rId17"/>
    <p:sldId id="258" r:id="rId18"/>
    <p:sldId id="275" r:id="rId19"/>
    <p:sldId id="276" r:id="rId20"/>
    <p:sldId id="272" r:id="rId21"/>
    <p:sldId id="27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17AACC-D0E1-C564-88D5-F35E7C368836}" v="30" dt="2021-05-11T23:13:28.268"/>
    <p1510:client id="{14C7C69F-A035-B000-D8CB-B0CFF4295338}" v="95" dt="2021-05-11T07:54:28.919"/>
    <p1510:client id="{1DCBA0BD-F40C-6EC2-5822-B18ACC06E049}" v="10" dt="2021-05-11T23:42:35.460"/>
    <p1510:client id="{2CFAC69F-D046-C000-0387-037BE08B9919}" v="1" dt="2021-05-11T22:34:26.329"/>
    <p1510:client id="{2E45963B-40EB-072C-F2BF-112BA73CBB2E}" v="57" dt="2021-05-12T00:14:50.638"/>
    <p1510:client id="{6BCE0B18-B83B-4879-967B-D014EFB52661}" v="182" dt="2021-05-11T00:07:40.233"/>
    <p1510:client id="{6FFAC69F-D08F-C000-112C-807F6E281DF4}" v="27" dt="2021-05-11T22:34:25.544"/>
    <p1510:client id="{A3D447DC-6130-BD1B-D914-C1DFAF89E26B}" v="101" dt="2021-05-11T23:10:12.482"/>
    <p1510:client id="{B1D1662C-62D6-4C9F-A9AC-4D08A4696FE9}" v="843" dt="2021-05-10T05:28:46.350"/>
    <p1510:client id="{D54DA0BD-8779-B054-E169-A2DBD16F7EBF}" v="173" dt="2021-05-11T20:32:44.157"/>
    <p1510:client id="{D8A6A93D-5565-4999-8BC1-BCFCCDB0BF5F}" v="14" dt="2021-05-11T22:06:44.593"/>
    <p1510:client id="{EBC3C69F-C0C7-C000-112C-8CD7F8D4C977}" v="732" dt="2021-05-11T07:07:35.605"/>
    <p1510:client id="{EDF4C69F-0059-B000-D5E4-390C317BBD94}" v="39" dt="2021-05-11T20:40:44.7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glesias, Jenny M" userId="S::jiglesi8@calstatela.edu::3a44c711-c82a-4278-ae56-a0a331e5cd2d" providerId="AD" clId="Web-{2E45963B-40EB-072C-F2BF-112BA73CBB2E}"/>
    <pc:docChg chg="modSld">
      <pc:chgData name="Iglesias, Jenny M" userId="S::jiglesi8@calstatela.edu::3a44c711-c82a-4278-ae56-a0a331e5cd2d" providerId="AD" clId="Web-{2E45963B-40EB-072C-F2BF-112BA73CBB2E}" dt="2021-05-12T00:14:49.779" v="27" actId="20577"/>
      <pc:docMkLst>
        <pc:docMk/>
      </pc:docMkLst>
      <pc:sldChg chg="modSp">
        <pc:chgData name="Iglesias, Jenny M" userId="S::jiglesi8@calstatela.edu::3a44c711-c82a-4278-ae56-a0a331e5cd2d" providerId="AD" clId="Web-{2E45963B-40EB-072C-F2BF-112BA73CBB2E}" dt="2021-05-12T00:14:49.779" v="27" actId="20577"/>
        <pc:sldMkLst>
          <pc:docMk/>
          <pc:sldMk cId="3617262215" sldId="256"/>
        </pc:sldMkLst>
        <pc:spChg chg="mod">
          <ac:chgData name="Iglesias, Jenny M" userId="S::jiglesi8@calstatela.edu::3a44c711-c82a-4278-ae56-a0a331e5cd2d" providerId="AD" clId="Web-{2E45963B-40EB-072C-F2BF-112BA73CBB2E}" dt="2021-05-12T00:14:49.779" v="27" actId="20577"/>
          <ac:spMkLst>
            <pc:docMk/>
            <pc:sldMk cId="3617262215" sldId="256"/>
            <ac:spMk id="2" creationId="{2590CB7A-CFE9-F142-B3DC-525DB6CFE58B}"/>
          </ac:spMkLst>
        </pc:spChg>
      </pc:sldChg>
    </pc:docChg>
  </pc:docChgLst>
  <pc:docChgLst>
    <pc:chgData name="Cuevas, Roxana" userId="S::rcueva12@calstatela.edu::bedca436-e42c-4209-9bd3-d1d150a6b05c" providerId="AD" clId="Web-{14C7C69F-A035-B000-D8CB-B0CFF4295338}"/>
    <pc:docChg chg="addSld modSld">
      <pc:chgData name="Cuevas, Roxana" userId="S::rcueva12@calstatela.edu::bedca436-e42c-4209-9bd3-d1d150a6b05c" providerId="AD" clId="Web-{14C7C69F-A035-B000-D8CB-B0CFF4295338}" dt="2021-05-11T07:54:28.216" v="53" actId="20577"/>
      <pc:docMkLst>
        <pc:docMk/>
      </pc:docMkLst>
      <pc:sldChg chg="modSp">
        <pc:chgData name="Cuevas, Roxana" userId="S::rcueva12@calstatela.edu::bedca436-e42c-4209-9bd3-d1d150a6b05c" providerId="AD" clId="Web-{14C7C69F-A035-B000-D8CB-B0CFF4295338}" dt="2021-05-11T07:12:22.546" v="3" actId="1076"/>
        <pc:sldMkLst>
          <pc:docMk/>
          <pc:sldMk cId="3617262215" sldId="256"/>
        </pc:sldMkLst>
        <pc:spChg chg="mod">
          <ac:chgData name="Cuevas, Roxana" userId="S::rcueva12@calstatela.edu::bedca436-e42c-4209-9bd3-d1d150a6b05c" providerId="AD" clId="Web-{14C7C69F-A035-B000-D8CB-B0CFF4295338}" dt="2021-05-11T07:12:22.546" v="3" actId="1076"/>
          <ac:spMkLst>
            <pc:docMk/>
            <pc:sldMk cId="3617262215" sldId="256"/>
            <ac:spMk id="3" creationId="{4CC65379-3129-6542-98DF-BBB589A3CB97}"/>
          </ac:spMkLst>
        </pc:spChg>
      </pc:sldChg>
      <pc:sldChg chg="modSp">
        <pc:chgData name="Cuevas, Roxana" userId="S::rcueva12@calstatela.edu::bedca436-e42c-4209-9bd3-d1d150a6b05c" providerId="AD" clId="Web-{14C7C69F-A035-B000-D8CB-B0CFF4295338}" dt="2021-05-11T07:13:00.501" v="5"/>
        <pc:sldMkLst>
          <pc:docMk/>
          <pc:sldMk cId="1012604702" sldId="257"/>
        </pc:sldMkLst>
        <pc:spChg chg="mod">
          <ac:chgData name="Cuevas, Roxana" userId="S::rcueva12@calstatela.edu::bedca436-e42c-4209-9bd3-d1d150a6b05c" providerId="AD" clId="Web-{14C7C69F-A035-B000-D8CB-B0CFF4295338}" dt="2021-05-11T07:13:00.501" v="5"/>
          <ac:spMkLst>
            <pc:docMk/>
            <pc:sldMk cId="1012604702" sldId="257"/>
            <ac:spMk id="3" creationId="{56FD2595-2809-6844-9BAA-24D7EF542FDE}"/>
          </ac:spMkLst>
        </pc:spChg>
      </pc:sldChg>
      <pc:sldChg chg="addSp delSp modSp">
        <pc:chgData name="Cuevas, Roxana" userId="S::rcueva12@calstatela.edu::bedca436-e42c-4209-9bd3-d1d150a6b05c" providerId="AD" clId="Web-{14C7C69F-A035-B000-D8CB-B0CFF4295338}" dt="2021-05-11T07:53:39.072" v="31"/>
        <pc:sldMkLst>
          <pc:docMk/>
          <pc:sldMk cId="2921589811" sldId="258"/>
        </pc:sldMkLst>
        <pc:spChg chg="add del mod">
          <ac:chgData name="Cuevas, Roxana" userId="S::rcueva12@calstatela.edu::bedca436-e42c-4209-9bd3-d1d150a6b05c" providerId="AD" clId="Web-{14C7C69F-A035-B000-D8CB-B0CFF4295338}" dt="2021-05-11T07:53:39.072" v="31"/>
          <ac:spMkLst>
            <pc:docMk/>
            <pc:sldMk cId="2921589811" sldId="258"/>
            <ac:spMk id="4" creationId="{96AFCE51-1146-4E94-98B8-F278675DC9CB}"/>
          </ac:spMkLst>
        </pc:spChg>
        <pc:picChg chg="add del">
          <ac:chgData name="Cuevas, Roxana" userId="S::rcueva12@calstatela.edu::bedca436-e42c-4209-9bd3-d1d150a6b05c" providerId="AD" clId="Web-{14C7C69F-A035-B000-D8CB-B0CFF4295338}" dt="2021-05-11T07:53:39.072" v="31"/>
          <ac:picMkLst>
            <pc:docMk/>
            <pc:sldMk cId="2921589811" sldId="258"/>
            <ac:picMk id="6146" creationId="{3CF9694F-8615-4340-AB13-C691E350C60B}"/>
          </ac:picMkLst>
        </pc:picChg>
      </pc:sldChg>
      <pc:sldChg chg="addSp delSp modSp">
        <pc:chgData name="Cuevas, Roxana" userId="S::rcueva12@calstatela.edu::bedca436-e42c-4209-9bd3-d1d150a6b05c" providerId="AD" clId="Web-{14C7C69F-A035-B000-D8CB-B0CFF4295338}" dt="2021-05-11T07:53:39.947" v="32"/>
        <pc:sldMkLst>
          <pc:docMk/>
          <pc:sldMk cId="1314724904" sldId="261"/>
        </pc:sldMkLst>
        <pc:spChg chg="add del mod">
          <ac:chgData name="Cuevas, Roxana" userId="S::rcueva12@calstatela.edu::bedca436-e42c-4209-9bd3-d1d150a6b05c" providerId="AD" clId="Web-{14C7C69F-A035-B000-D8CB-B0CFF4295338}" dt="2021-05-11T07:53:39.947" v="32"/>
          <ac:spMkLst>
            <pc:docMk/>
            <pc:sldMk cId="1314724904" sldId="261"/>
            <ac:spMk id="4" creationId="{E11B4C7C-F280-43FD-A697-DCC6C7FE57AB}"/>
          </ac:spMkLst>
        </pc:spChg>
        <pc:picChg chg="add del">
          <ac:chgData name="Cuevas, Roxana" userId="S::rcueva12@calstatela.edu::bedca436-e42c-4209-9bd3-d1d150a6b05c" providerId="AD" clId="Web-{14C7C69F-A035-B000-D8CB-B0CFF4295338}" dt="2021-05-11T07:53:39.947" v="32"/>
          <ac:picMkLst>
            <pc:docMk/>
            <pc:sldMk cId="1314724904" sldId="261"/>
            <ac:picMk id="5122" creationId="{F507BF8D-04A6-1C47-96A4-3D3D12A4614F}"/>
          </ac:picMkLst>
        </pc:picChg>
      </pc:sldChg>
      <pc:sldChg chg="modSp">
        <pc:chgData name="Cuevas, Roxana" userId="S::rcueva12@calstatela.edu::bedca436-e42c-4209-9bd3-d1d150a6b05c" providerId="AD" clId="Web-{14C7C69F-A035-B000-D8CB-B0CFF4295338}" dt="2021-05-11T07:21:29.829" v="28" actId="20577"/>
        <pc:sldMkLst>
          <pc:docMk/>
          <pc:sldMk cId="2867618264" sldId="272"/>
        </pc:sldMkLst>
        <pc:spChg chg="mod">
          <ac:chgData name="Cuevas, Roxana" userId="S::rcueva12@calstatela.edu::bedca436-e42c-4209-9bd3-d1d150a6b05c" providerId="AD" clId="Web-{14C7C69F-A035-B000-D8CB-B0CFF4295338}" dt="2021-05-11T07:21:29.829" v="28" actId="20577"/>
          <ac:spMkLst>
            <pc:docMk/>
            <pc:sldMk cId="2867618264" sldId="272"/>
            <ac:spMk id="6" creationId="{BED62A71-D119-4909-BF9D-5BD6A55137FE}"/>
          </ac:spMkLst>
        </pc:spChg>
      </pc:sldChg>
      <pc:sldChg chg="modSp new">
        <pc:chgData name="Cuevas, Roxana" userId="S::rcueva12@calstatela.edu::bedca436-e42c-4209-9bd3-d1d150a6b05c" providerId="AD" clId="Web-{14C7C69F-A035-B000-D8CB-B0CFF4295338}" dt="2021-05-11T07:54:28.216" v="53" actId="20577"/>
        <pc:sldMkLst>
          <pc:docMk/>
          <pc:sldMk cId="1618119081" sldId="273"/>
        </pc:sldMkLst>
        <pc:spChg chg="mod">
          <ac:chgData name="Cuevas, Roxana" userId="S::rcueva12@calstatela.edu::bedca436-e42c-4209-9bd3-d1d150a6b05c" providerId="AD" clId="Web-{14C7C69F-A035-B000-D8CB-B0CFF4295338}" dt="2021-05-11T07:54:28.216" v="53" actId="20577"/>
          <ac:spMkLst>
            <pc:docMk/>
            <pc:sldMk cId="1618119081" sldId="273"/>
            <ac:spMk id="2" creationId="{C05792B3-E410-4485-A1E9-C24B09C9EEDE}"/>
          </ac:spMkLst>
        </pc:spChg>
      </pc:sldChg>
    </pc:docChg>
  </pc:docChgLst>
  <pc:docChgLst>
    <pc:chgData name="Hasan, Abrar" userId="S::ataha@calstatela.edu::805a34a5-d281-47c7-9718-c0fcb6f4430f" providerId="AD" clId="Web-{6FFAC69F-D08F-C000-112C-807F6E281DF4}"/>
    <pc:docChg chg="modSld sldOrd">
      <pc:chgData name="Hasan, Abrar" userId="S::ataha@calstatela.edu::805a34a5-d281-47c7-9718-c0fcb6f4430f" providerId="AD" clId="Web-{6FFAC69F-D08F-C000-112C-807F6E281DF4}" dt="2021-05-11T22:34:25.544" v="11"/>
      <pc:docMkLst>
        <pc:docMk/>
      </pc:docMkLst>
      <pc:sldChg chg="modSp">
        <pc:chgData name="Hasan, Abrar" userId="S::ataha@calstatela.edu::805a34a5-d281-47c7-9718-c0fcb6f4430f" providerId="AD" clId="Web-{6FFAC69F-D08F-C000-112C-807F6E281DF4}" dt="2021-05-11T22:22:27.965" v="10" actId="20577"/>
        <pc:sldMkLst>
          <pc:docMk/>
          <pc:sldMk cId="3203489129" sldId="268"/>
        </pc:sldMkLst>
        <pc:spChg chg="mod">
          <ac:chgData name="Hasan, Abrar" userId="S::ataha@calstatela.edu::805a34a5-d281-47c7-9718-c0fcb6f4430f" providerId="AD" clId="Web-{6FFAC69F-D08F-C000-112C-807F6E281DF4}" dt="2021-05-11T22:22:27.965" v="10" actId="20577"/>
          <ac:spMkLst>
            <pc:docMk/>
            <pc:sldMk cId="3203489129" sldId="268"/>
            <ac:spMk id="2" creationId="{BAC0331F-8255-4698-B757-DD79FC9AEF59}"/>
          </ac:spMkLst>
        </pc:spChg>
      </pc:sldChg>
      <pc:sldChg chg="ord">
        <pc:chgData name="Hasan, Abrar" userId="S::ataha@calstatela.edu::805a34a5-d281-47c7-9718-c0fcb6f4430f" providerId="AD" clId="Web-{6FFAC69F-D08F-C000-112C-807F6E281DF4}" dt="2021-05-11T22:34:25.544" v="11"/>
        <pc:sldMkLst>
          <pc:docMk/>
          <pc:sldMk cId="2867618264" sldId="272"/>
        </pc:sldMkLst>
      </pc:sldChg>
    </pc:docChg>
  </pc:docChgLst>
  <pc:docChgLst>
    <pc:chgData name="Villalobos, Dante" userId="S::dvilla38@calstatela.edu::3656b334-67bf-41ec-916c-77e8fe428b35" providerId="AD" clId="Web-{D8A6A93D-5565-4999-8BC1-BCFCCDB0BF5F}"/>
    <pc:docChg chg="addSld delSld modSld sldOrd">
      <pc:chgData name="Villalobos, Dante" userId="S::dvilla38@calstatela.edu::3656b334-67bf-41ec-916c-77e8fe428b35" providerId="AD" clId="Web-{D8A6A93D-5565-4999-8BC1-BCFCCDB0BF5F}" dt="2021-05-11T22:06:44.483" v="11"/>
      <pc:docMkLst>
        <pc:docMk/>
      </pc:docMkLst>
      <pc:sldChg chg="ord">
        <pc:chgData name="Villalobos, Dante" userId="S::dvilla38@calstatela.edu::3656b334-67bf-41ec-916c-77e8fe428b35" providerId="AD" clId="Web-{D8A6A93D-5565-4999-8BC1-BCFCCDB0BF5F}" dt="2021-05-11T07:16:14.925" v="1"/>
        <pc:sldMkLst>
          <pc:docMk/>
          <pc:sldMk cId="900623225" sldId="271"/>
        </pc:sldMkLst>
      </pc:sldChg>
      <pc:sldChg chg="addSp delSp modSp new add del">
        <pc:chgData name="Villalobos, Dante" userId="S::dvilla38@calstatela.edu::3656b334-67bf-41ec-916c-77e8fe428b35" providerId="AD" clId="Web-{D8A6A93D-5565-4999-8BC1-BCFCCDB0BF5F}" dt="2021-05-11T22:06:44.483" v="11"/>
        <pc:sldMkLst>
          <pc:docMk/>
          <pc:sldMk cId="2575590346" sldId="275"/>
        </pc:sldMkLst>
        <pc:spChg chg="del">
          <ac:chgData name="Villalobos, Dante" userId="S::dvilla38@calstatela.edu::3656b334-67bf-41ec-916c-77e8fe428b35" providerId="AD" clId="Web-{D8A6A93D-5565-4999-8BC1-BCFCCDB0BF5F}" dt="2021-05-11T17:13:44.156" v="4"/>
          <ac:spMkLst>
            <pc:docMk/>
            <pc:sldMk cId="2575590346" sldId="275"/>
            <ac:spMk id="3" creationId="{E20C2DA5-A162-4D31-91B5-B80892320350}"/>
          </ac:spMkLst>
        </pc:spChg>
        <pc:spChg chg="add mod">
          <ac:chgData name="Villalobos, Dante" userId="S::dvilla38@calstatela.edu::3656b334-67bf-41ec-916c-77e8fe428b35" providerId="AD" clId="Web-{D8A6A93D-5565-4999-8BC1-BCFCCDB0BF5F}" dt="2021-05-11T19:20:26.114" v="6"/>
          <ac:spMkLst>
            <pc:docMk/>
            <pc:sldMk cId="2575590346" sldId="275"/>
            <ac:spMk id="5" creationId="{B930F122-B458-46F1-ADE0-CD7D6D7541C6}"/>
          </ac:spMkLst>
        </pc:spChg>
        <pc:picChg chg="add del mod ord">
          <ac:chgData name="Villalobos, Dante" userId="S::dvilla38@calstatela.edu::3656b334-67bf-41ec-916c-77e8fe428b35" providerId="AD" clId="Web-{D8A6A93D-5565-4999-8BC1-BCFCCDB0BF5F}" dt="2021-05-11T19:20:26.114" v="6"/>
          <ac:picMkLst>
            <pc:docMk/>
            <pc:sldMk cId="2575590346" sldId="275"/>
            <ac:picMk id="4" creationId="{AF63ADA7-9A84-4778-A76E-34B69560D374}"/>
          </ac:picMkLst>
        </pc:picChg>
      </pc:sldChg>
      <pc:sldChg chg="addSp delSp modSp new add del">
        <pc:chgData name="Villalobos, Dante" userId="S::dvilla38@calstatela.edu::3656b334-67bf-41ec-916c-77e8fe428b35" providerId="AD" clId="Web-{D8A6A93D-5565-4999-8BC1-BCFCCDB0BF5F}" dt="2021-05-11T22:06:42.436" v="10"/>
        <pc:sldMkLst>
          <pc:docMk/>
          <pc:sldMk cId="4193920803" sldId="276"/>
        </pc:sldMkLst>
        <pc:spChg chg="del">
          <ac:chgData name="Villalobos, Dante" userId="S::dvilla38@calstatela.edu::3656b334-67bf-41ec-916c-77e8fe428b35" providerId="AD" clId="Web-{D8A6A93D-5565-4999-8BC1-BCFCCDB0BF5F}" dt="2021-05-11T17:14:15.845" v="5"/>
          <ac:spMkLst>
            <pc:docMk/>
            <pc:sldMk cId="4193920803" sldId="276"/>
            <ac:spMk id="3" creationId="{D7E5C4B3-B5B7-4E60-91D1-409C7FF1087A}"/>
          </ac:spMkLst>
        </pc:spChg>
        <pc:spChg chg="add mod">
          <ac:chgData name="Villalobos, Dante" userId="S::dvilla38@calstatela.edu::3656b334-67bf-41ec-916c-77e8fe428b35" providerId="AD" clId="Web-{D8A6A93D-5565-4999-8BC1-BCFCCDB0BF5F}" dt="2021-05-11T19:20:29.348" v="7"/>
          <ac:spMkLst>
            <pc:docMk/>
            <pc:sldMk cId="4193920803" sldId="276"/>
            <ac:spMk id="5" creationId="{939773B1-0057-43CC-807A-6CA62BAB609B}"/>
          </ac:spMkLst>
        </pc:spChg>
        <pc:picChg chg="add del mod ord">
          <ac:chgData name="Villalobos, Dante" userId="S::dvilla38@calstatela.edu::3656b334-67bf-41ec-916c-77e8fe428b35" providerId="AD" clId="Web-{D8A6A93D-5565-4999-8BC1-BCFCCDB0BF5F}" dt="2021-05-11T19:20:29.348" v="7"/>
          <ac:picMkLst>
            <pc:docMk/>
            <pc:sldMk cId="4193920803" sldId="276"/>
            <ac:picMk id="4" creationId="{9A177898-9A17-45AC-A777-040766AC72FB}"/>
          </ac:picMkLst>
        </pc:picChg>
      </pc:sldChg>
    </pc:docChg>
  </pc:docChgLst>
  <pc:docChgLst>
    <pc:chgData name="Cuevas, Roxana" userId="S::rcueva12@calstatela.edu::bedca436-e42c-4209-9bd3-d1d150a6b05c" providerId="AD" clId="Web-{D54DA0BD-8779-B054-E169-A2DBD16F7EBF}"/>
    <pc:docChg chg="addSld delSld modSld sldOrd">
      <pc:chgData name="Cuevas, Roxana" userId="S::rcueva12@calstatela.edu::bedca436-e42c-4209-9bd3-d1d150a6b05c" providerId="AD" clId="Web-{D54DA0BD-8779-B054-E169-A2DBD16F7EBF}" dt="2021-05-11T20:32:44.157" v="113"/>
      <pc:docMkLst>
        <pc:docMk/>
      </pc:docMkLst>
      <pc:sldChg chg="modSp">
        <pc:chgData name="Cuevas, Roxana" userId="S::rcueva12@calstatela.edu::bedca436-e42c-4209-9bd3-d1d150a6b05c" providerId="AD" clId="Web-{D54DA0BD-8779-B054-E169-A2DBD16F7EBF}" dt="2021-05-11T20:16:49.476" v="29"/>
        <pc:sldMkLst>
          <pc:docMk/>
          <pc:sldMk cId="2921589811" sldId="258"/>
        </pc:sldMkLst>
        <pc:spChg chg="mod">
          <ac:chgData name="Cuevas, Roxana" userId="S::rcueva12@calstatela.edu::bedca436-e42c-4209-9bd3-d1d150a6b05c" providerId="AD" clId="Web-{D54DA0BD-8779-B054-E169-A2DBD16F7EBF}" dt="2021-05-11T20:16:49.476" v="29"/>
          <ac:spMkLst>
            <pc:docMk/>
            <pc:sldMk cId="2921589811" sldId="258"/>
            <ac:spMk id="2" creationId="{88419B90-1F12-5C48-A7AB-C2DFAD61143F}"/>
          </ac:spMkLst>
        </pc:spChg>
      </pc:sldChg>
      <pc:sldChg chg="modSp">
        <pc:chgData name="Cuevas, Roxana" userId="S::rcueva12@calstatela.edu::bedca436-e42c-4209-9bd3-d1d150a6b05c" providerId="AD" clId="Web-{D54DA0BD-8779-B054-E169-A2DBD16F7EBF}" dt="2021-05-11T20:16:25.538" v="25" actId="1076"/>
        <pc:sldMkLst>
          <pc:docMk/>
          <pc:sldMk cId="1314724904" sldId="261"/>
        </pc:sldMkLst>
        <pc:spChg chg="mod">
          <ac:chgData name="Cuevas, Roxana" userId="S::rcueva12@calstatela.edu::bedca436-e42c-4209-9bd3-d1d150a6b05c" providerId="AD" clId="Web-{D54DA0BD-8779-B054-E169-A2DBD16F7EBF}" dt="2021-05-11T20:16:25.538" v="25" actId="1076"/>
          <ac:spMkLst>
            <pc:docMk/>
            <pc:sldMk cId="1314724904" sldId="261"/>
            <ac:spMk id="2" creationId="{CD728E1F-403D-144C-9785-492BDA4753BC}"/>
          </ac:spMkLst>
        </pc:spChg>
      </pc:sldChg>
      <pc:sldChg chg="modSp del">
        <pc:chgData name="Cuevas, Roxana" userId="S::rcueva12@calstatela.edu::bedca436-e42c-4209-9bd3-d1d150a6b05c" providerId="AD" clId="Web-{D54DA0BD-8779-B054-E169-A2DBD16F7EBF}" dt="2021-05-11T20:32:44.157" v="113"/>
        <pc:sldMkLst>
          <pc:docMk/>
          <pc:sldMk cId="2962348564" sldId="265"/>
        </pc:sldMkLst>
        <pc:spChg chg="mod">
          <ac:chgData name="Cuevas, Roxana" userId="S::rcueva12@calstatela.edu::bedca436-e42c-4209-9bd3-d1d150a6b05c" providerId="AD" clId="Web-{D54DA0BD-8779-B054-E169-A2DBD16F7EBF}" dt="2021-05-11T20:27:12.336" v="112" actId="20577"/>
          <ac:spMkLst>
            <pc:docMk/>
            <pc:sldMk cId="2962348564" sldId="265"/>
            <ac:spMk id="2" creationId="{A150E05D-094A-274F-A3E3-665DD79BB143}"/>
          </ac:spMkLst>
        </pc:spChg>
      </pc:sldChg>
      <pc:sldChg chg="modSp">
        <pc:chgData name="Cuevas, Roxana" userId="S::rcueva12@calstatela.edu::bedca436-e42c-4209-9bd3-d1d150a6b05c" providerId="AD" clId="Web-{D54DA0BD-8779-B054-E169-A2DBD16F7EBF}" dt="2021-05-11T20:23:14.142" v="82" actId="1076"/>
        <pc:sldMkLst>
          <pc:docMk/>
          <pc:sldMk cId="2867618264" sldId="272"/>
        </pc:sldMkLst>
        <pc:spChg chg="mod">
          <ac:chgData name="Cuevas, Roxana" userId="S::rcueva12@calstatela.edu::bedca436-e42c-4209-9bd3-d1d150a6b05c" providerId="AD" clId="Web-{D54DA0BD-8779-B054-E169-A2DBD16F7EBF}" dt="2021-05-11T20:23:14.142" v="82" actId="1076"/>
          <ac:spMkLst>
            <pc:docMk/>
            <pc:sldMk cId="2867618264" sldId="272"/>
            <ac:spMk id="6" creationId="{BED62A71-D119-4909-BF9D-5BD6A55137FE}"/>
          </ac:spMkLst>
        </pc:spChg>
      </pc:sldChg>
      <pc:sldChg chg="addSp delSp modSp ord">
        <pc:chgData name="Cuevas, Roxana" userId="S::rcueva12@calstatela.edu::bedca436-e42c-4209-9bd3-d1d150a6b05c" providerId="AD" clId="Web-{D54DA0BD-8779-B054-E169-A2DBD16F7EBF}" dt="2021-05-11T08:19:11.586" v="16"/>
        <pc:sldMkLst>
          <pc:docMk/>
          <pc:sldMk cId="1618119081" sldId="273"/>
        </pc:sldMkLst>
        <pc:spChg chg="mod">
          <ac:chgData name="Cuevas, Roxana" userId="S::rcueva12@calstatela.edu::bedca436-e42c-4209-9bd3-d1d150a6b05c" providerId="AD" clId="Web-{D54DA0BD-8779-B054-E169-A2DBD16F7EBF}" dt="2021-05-11T08:18:53.601" v="14" actId="20577"/>
          <ac:spMkLst>
            <pc:docMk/>
            <pc:sldMk cId="1618119081" sldId="273"/>
            <ac:spMk id="2" creationId="{C05792B3-E410-4485-A1E9-C24B09C9EEDE}"/>
          </ac:spMkLst>
        </pc:spChg>
        <pc:spChg chg="del">
          <ac:chgData name="Cuevas, Roxana" userId="S::rcueva12@calstatela.edu::bedca436-e42c-4209-9bd3-d1d150a6b05c" providerId="AD" clId="Web-{D54DA0BD-8779-B054-E169-A2DBD16F7EBF}" dt="2021-05-11T08:18:07.036" v="0"/>
          <ac:spMkLst>
            <pc:docMk/>
            <pc:sldMk cId="1618119081" sldId="273"/>
            <ac:spMk id="3" creationId="{2FA95DC0-4075-4DFD-94DB-36C638E858C5}"/>
          </ac:spMkLst>
        </pc:spChg>
        <pc:picChg chg="add mod ord modCrop">
          <ac:chgData name="Cuevas, Roxana" userId="S::rcueva12@calstatela.edu::bedca436-e42c-4209-9bd3-d1d150a6b05c" providerId="AD" clId="Web-{D54DA0BD-8779-B054-E169-A2DBD16F7EBF}" dt="2021-05-11T08:18:36.350" v="8"/>
          <ac:picMkLst>
            <pc:docMk/>
            <pc:sldMk cId="1618119081" sldId="273"/>
            <ac:picMk id="4" creationId="{F0540FE1-9420-485E-A628-55175A48B13D}"/>
          </ac:picMkLst>
        </pc:picChg>
      </pc:sldChg>
      <pc:sldChg chg="new del">
        <pc:chgData name="Cuevas, Roxana" userId="S::rcueva12@calstatela.edu::bedca436-e42c-4209-9bd3-d1d150a6b05c" providerId="AD" clId="Web-{D54DA0BD-8779-B054-E169-A2DBD16F7EBF}" dt="2021-05-11T18:28:32.586" v="18"/>
        <pc:sldMkLst>
          <pc:docMk/>
          <pc:sldMk cId="995698457" sldId="274"/>
        </pc:sldMkLst>
      </pc:sldChg>
      <pc:sldChg chg="addSp delSp modSp">
        <pc:chgData name="Cuevas, Roxana" userId="S::rcueva12@calstatela.edu::bedca436-e42c-4209-9bd3-d1d150a6b05c" providerId="AD" clId="Web-{D54DA0BD-8779-B054-E169-A2DBD16F7EBF}" dt="2021-05-11T20:26:52.070" v="107"/>
        <pc:sldMkLst>
          <pc:docMk/>
          <pc:sldMk cId="2575590346" sldId="275"/>
        </pc:sldMkLst>
        <pc:spChg chg="mod">
          <ac:chgData name="Cuevas, Roxana" userId="S::rcueva12@calstatela.edu::bedca436-e42c-4209-9bd3-d1d150a6b05c" providerId="AD" clId="Web-{D54DA0BD-8779-B054-E169-A2DBD16F7EBF}" dt="2021-05-11T20:26:52.070" v="107"/>
          <ac:spMkLst>
            <pc:docMk/>
            <pc:sldMk cId="2575590346" sldId="275"/>
            <ac:spMk id="2" creationId="{79A05177-28C1-4ECA-82A4-7C616B4FE428}"/>
          </ac:spMkLst>
        </pc:spChg>
        <pc:spChg chg="del">
          <ac:chgData name="Cuevas, Roxana" userId="S::rcueva12@calstatela.edu::bedca436-e42c-4209-9bd3-d1d150a6b05c" providerId="AD" clId="Web-{D54DA0BD-8779-B054-E169-A2DBD16F7EBF}" dt="2021-05-11T20:23:38.049" v="83"/>
          <ac:spMkLst>
            <pc:docMk/>
            <pc:sldMk cId="2575590346" sldId="275"/>
            <ac:spMk id="5" creationId="{B930F122-B458-46F1-ADE0-CD7D6D7541C6}"/>
          </ac:spMkLst>
        </pc:spChg>
        <pc:picChg chg="add mod ord modCrop">
          <ac:chgData name="Cuevas, Roxana" userId="S::rcueva12@calstatela.edu::bedca436-e42c-4209-9bd3-d1d150a6b05c" providerId="AD" clId="Web-{D54DA0BD-8779-B054-E169-A2DBD16F7EBF}" dt="2021-05-11T20:25:30.021" v="90"/>
          <ac:picMkLst>
            <pc:docMk/>
            <pc:sldMk cId="2575590346" sldId="275"/>
            <ac:picMk id="3" creationId="{0DE675CF-4F6C-4053-B3FF-9F4CFF071635}"/>
          </ac:picMkLst>
        </pc:picChg>
      </pc:sldChg>
      <pc:sldChg chg="addSp delSp modSp">
        <pc:chgData name="Cuevas, Roxana" userId="S::rcueva12@calstatela.edu::bedca436-e42c-4209-9bd3-d1d150a6b05c" providerId="AD" clId="Web-{D54DA0BD-8779-B054-E169-A2DBD16F7EBF}" dt="2021-05-11T20:26:39.429" v="105"/>
        <pc:sldMkLst>
          <pc:docMk/>
          <pc:sldMk cId="4193920803" sldId="276"/>
        </pc:sldMkLst>
        <pc:spChg chg="mod">
          <ac:chgData name="Cuevas, Roxana" userId="S::rcueva12@calstatela.edu::bedca436-e42c-4209-9bd3-d1d150a6b05c" providerId="AD" clId="Web-{D54DA0BD-8779-B054-E169-A2DBD16F7EBF}" dt="2021-05-11T20:26:39.429" v="105"/>
          <ac:spMkLst>
            <pc:docMk/>
            <pc:sldMk cId="4193920803" sldId="276"/>
            <ac:spMk id="2" creationId="{BE998430-31F9-406D-9C1B-369C31F51DFB}"/>
          </ac:spMkLst>
        </pc:spChg>
        <pc:spChg chg="del">
          <ac:chgData name="Cuevas, Roxana" userId="S::rcueva12@calstatela.edu::bedca436-e42c-4209-9bd3-d1d150a6b05c" providerId="AD" clId="Web-{D54DA0BD-8779-B054-E169-A2DBD16F7EBF}" dt="2021-05-11T20:23:43.378" v="84"/>
          <ac:spMkLst>
            <pc:docMk/>
            <pc:sldMk cId="4193920803" sldId="276"/>
            <ac:spMk id="5" creationId="{939773B1-0057-43CC-807A-6CA62BAB609B}"/>
          </ac:spMkLst>
        </pc:spChg>
        <pc:picChg chg="add mod ord modCrop">
          <ac:chgData name="Cuevas, Roxana" userId="S::rcueva12@calstatela.edu::bedca436-e42c-4209-9bd3-d1d150a6b05c" providerId="AD" clId="Web-{D54DA0BD-8779-B054-E169-A2DBD16F7EBF}" dt="2021-05-11T20:24:55.036" v="88"/>
          <ac:picMkLst>
            <pc:docMk/>
            <pc:sldMk cId="4193920803" sldId="276"/>
            <ac:picMk id="3" creationId="{F3D8E576-DB44-42C4-9B44-F3546511A920}"/>
          </ac:picMkLst>
        </pc:picChg>
      </pc:sldChg>
    </pc:docChg>
  </pc:docChgLst>
  <pc:docChgLst>
    <pc:chgData name="Cuevas, Roxana" userId="S::rcueva12@calstatela.edu::bedca436-e42c-4209-9bd3-d1d150a6b05c" providerId="AD" clId="Web-{A3D447DC-6130-BD1B-D914-C1DFAF89E26B}"/>
    <pc:docChg chg="addSld modSld sldOrd">
      <pc:chgData name="Cuevas, Roxana" userId="S::rcueva12@calstatela.edu::bedca436-e42c-4209-9bd3-d1d150a6b05c" providerId="AD" clId="Web-{A3D447DC-6130-BD1B-D914-C1DFAF89E26B}" dt="2021-05-11T23:10:12.482" v="65"/>
      <pc:docMkLst>
        <pc:docMk/>
      </pc:docMkLst>
      <pc:sldChg chg="modSp">
        <pc:chgData name="Cuevas, Roxana" userId="S::rcueva12@calstatela.edu::bedca436-e42c-4209-9bd3-d1d150a6b05c" providerId="AD" clId="Web-{A3D447DC-6130-BD1B-D914-C1DFAF89E26B}" dt="2021-05-11T22:33:15.630" v="12" actId="20577"/>
        <pc:sldMkLst>
          <pc:docMk/>
          <pc:sldMk cId="1012604702" sldId="257"/>
        </pc:sldMkLst>
        <pc:spChg chg="mod">
          <ac:chgData name="Cuevas, Roxana" userId="S::rcueva12@calstatela.edu::bedca436-e42c-4209-9bd3-d1d150a6b05c" providerId="AD" clId="Web-{A3D447DC-6130-BD1B-D914-C1DFAF89E26B}" dt="2021-05-11T22:33:15.630" v="12" actId="20577"/>
          <ac:spMkLst>
            <pc:docMk/>
            <pc:sldMk cId="1012604702" sldId="257"/>
            <ac:spMk id="3" creationId="{56FD2595-2809-6844-9BAA-24D7EF542FDE}"/>
          </ac:spMkLst>
        </pc:spChg>
      </pc:sldChg>
      <pc:sldChg chg="ord">
        <pc:chgData name="Cuevas, Roxana" userId="S::rcueva12@calstatela.edu::bedca436-e42c-4209-9bd3-d1d150a6b05c" providerId="AD" clId="Web-{A3D447DC-6130-BD1B-D914-C1DFAF89E26B}" dt="2021-05-11T22:20:31.804" v="0"/>
        <pc:sldMkLst>
          <pc:docMk/>
          <pc:sldMk cId="2152868984" sldId="269"/>
        </pc:sldMkLst>
      </pc:sldChg>
      <pc:sldChg chg="ord">
        <pc:chgData name="Cuevas, Roxana" userId="S::rcueva12@calstatela.edu::bedca436-e42c-4209-9bd3-d1d150a6b05c" providerId="AD" clId="Web-{A3D447DC-6130-BD1B-D914-C1DFAF89E26B}" dt="2021-05-11T22:33:26.865" v="13"/>
        <pc:sldMkLst>
          <pc:docMk/>
          <pc:sldMk cId="2867618264" sldId="272"/>
        </pc:sldMkLst>
      </pc:sldChg>
      <pc:sldChg chg="addSp delSp modSp">
        <pc:chgData name="Cuevas, Roxana" userId="S::rcueva12@calstatela.edu::bedca436-e42c-4209-9bd3-d1d150a6b05c" providerId="AD" clId="Web-{A3D447DC-6130-BD1B-D914-C1DFAF89E26B}" dt="2021-05-11T22:47:48.042" v="23" actId="14100"/>
        <pc:sldMkLst>
          <pc:docMk/>
          <pc:sldMk cId="1618119081" sldId="273"/>
        </pc:sldMkLst>
        <pc:spChg chg="add del mod">
          <ac:chgData name="Cuevas, Roxana" userId="S::rcueva12@calstatela.edu::bedca436-e42c-4209-9bd3-d1d150a6b05c" providerId="AD" clId="Web-{A3D447DC-6130-BD1B-D914-C1DFAF89E26B}" dt="2021-05-11T22:47:05.961" v="15"/>
          <ac:spMkLst>
            <pc:docMk/>
            <pc:sldMk cId="1618119081" sldId="273"/>
            <ac:spMk id="5" creationId="{03ACCAF4-D511-4BBB-A5B1-872CBD408382}"/>
          </ac:spMkLst>
        </pc:spChg>
        <pc:picChg chg="del">
          <ac:chgData name="Cuevas, Roxana" userId="S::rcueva12@calstatela.edu::bedca436-e42c-4209-9bd3-d1d150a6b05c" providerId="AD" clId="Web-{A3D447DC-6130-BD1B-D914-C1DFAF89E26B}" dt="2021-05-11T22:46:14.989" v="14"/>
          <ac:picMkLst>
            <pc:docMk/>
            <pc:sldMk cId="1618119081" sldId="273"/>
            <ac:picMk id="4" creationId="{F0540FE1-9420-485E-A628-55175A48B13D}"/>
          </ac:picMkLst>
        </pc:picChg>
        <pc:picChg chg="add mod ord modCrop">
          <ac:chgData name="Cuevas, Roxana" userId="S::rcueva12@calstatela.edu::bedca436-e42c-4209-9bd3-d1d150a6b05c" providerId="AD" clId="Web-{A3D447DC-6130-BD1B-D914-C1DFAF89E26B}" dt="2021-05-11T22:47:48.042" v="23" actId="14100"/>
          <ac:picMkLst>
            <pc:docMk/>
            <pc:sldMk cId="1618119081" sldId="273"/>
            <ac:picMk id="6" creationId="{E91321FF-FC77-42C5-92ED-EF8C31394731}"/>
          </ac:picMkLst>
        </pc:picChg>
      </pc:sldChg>
      <pc:sldChg chg="modSp">
        <pc:chgData name="Cuevas, Roxana" userId="S::rcueva12@calstatela.edu::bedca436-e42c-4209-9bd3-d1d150a6b05c" providerId="AD" clId="Web-{A3D447DC-6130-BD1B-D914-C1DFAF89E26B}" dt="2021-05-11T22:32:25.721" v="10" actId="14100"/>
        <pc:sldMkLst>
          <pc:docMk/>
          <pc:sldMk cId="2575590346" sldId="275"/>
        </pc:sldMkLst>
        <pc:picChg chg="mod">
          <ac:chgData name="Cuevas, Roxana" userId="S::rcueva12@calstatela.edu::bedca436-e42c-4209-9bd3-d1d150a6b05c" providerId="AD" clId="Web-{A3D447DC-6130-BD1B-D914-C1DFAF89E26B}" dt="2021-05-11T22:32:25.721" v="10" actId="14100"/>
          <ac:picMkLst>
            <pc:docMk/>
            <pc:sldMk cId="2575590346" sldId="275"/>
            <ac:picMk id="3" creationId="{0DE675CF-4F6C-4053-B3FF-9F4CFF071635}"/>
          </ac:picMkLst>
        </pc:picChg>
      </pc:sldChg>
      <pc:sldChg chg="modSp">
        <pc:chgData name="Cuevas, Roxana" userId="S::rcueva12@calstatela.edu::bedca436-e42c-4209-9bd3-d1d150a6b05c" providerId="AD" clId="Web-{A3D447DC-6130-BD1B-D914-C1DFAF89E26B}" dt="2021-05-11T22:32:13.392" v="6" actId="14100"/>
        <pc:sldMkLst>
          <pc:docMk/>
          <pc:sldMk cId="4193920803" sldId="276"/>
        </pc:sldMkLst>
        <pc:picChg chg="mod">
          <ac:chgData name="Cuevas, Roxana" userId="S::rcueva12@calstatela.edu::bedca436-e42c-4209-9bd3-d1d150a6b05c" providerId="AD" clId="Web-{A3D447DC-6130-BD1B-D914-C1DFAF89E26B}" dt="2021-05-11T22:32:13.392" v="6" actId="14100"/>
          <ac:picMkLst>
            <pc:docMk/>
            <pc:sldMk cId="4193920803" sldId="276"/>
            <ac:picMk id="3" creationId="{F3D8E576-DB44-42C4-9B44-F3546511A920}"/>
          </ac:picMkLst>
        </pc:picChg>
      </pc:sldChg>
      <pc:sldChg chg="addSp delSp modSp new ord">
        <pc:chgData name="Cuevas, Roxana" userId="S::rcueva12@calstatela.edu::bedca436-e42c-4209-9bd3-d1d150a6b05c" providerId="AD" clId="Web-{A3D447DC-6130-BD1B-D914-C1DFAF89E26B}" dt="2021-05-11T23:10:12.482" v="65"/>
        <pc:sldMkLst>
          <pc:docMk/>
          <pc:sldMk cId="914234245" sldId="277"/>
        </pc:sldMkLst>
        <pc:spChg chg="mod">
          <ac:chgData name="Cuevas, Roxana" userId="S::rcueva12@calstatela.edu::bedca436-e42c-4209-9bd3-d1d150a6b05c" providerId="AD" clId="Web-{A3D447DC-6130-BD1B-D914-C1DFAF89E26B}" dt="2021-05-11T23:09:05.040" v="57" actId="20577"/>
          <ac:spMkLst>
            <pc:docMk/>
            <pc:sldMk cId="914234245" sldId="277"/>
            <ac:spMk id="2" creationId="{B294799F-B811-49B2-B34F-48E5EC721976}"/>
          </ac:spMkLst>
        </pc:spChg>
        <pc:spChg chg="del">
          <ac:chgData name="Cuevas, Roxana" userId="S::rcueva12@calstatela.edu::bedca436-e42c-4209-9bd3-d1d150a6b05c" providerId="AD" clId="Web-{A3D447DC-6130-BD1B-D914-C1DFAF89E26B}" dt="2021-05-11T23:09:30.713" v="58"/>
          <ac:spMkLst>
            <pc:docMk/>
            <pc:sldMk cId="914234245" sldId="277"/>
            <ac:spMk id="3" creationId="{B5DEE0D1-FFCC-451C-84DA-6BD413C84446}"/>
          </ac:spMkLst>
        </pc:spChg>
        <pc:picChg chg="add mod ord modCrop">
          <ac:chgData name="Cuevas, Roxana" userId="S::rcueva12@calstatela.edu::bedca436-e42c-4209-9bd3-d1d150a6b05c" providerId="AD" clId="Web-{A3D447DC-6130-BD1B-D914-C1DFAF89E26B}" dt="2021-05-11T23:09:51.058" v="64" actId="14100"/>
          <ac:picMkLst>
            <pc:docMk/>
            <pc:sldMk cId="914234245" sldId="277"/>
            <ac:picMk id="4" creationId="{7362C217-DE17-4EC8-B359-418CD58C0F7C}"/>
          </ac:picMkLst>
        </pc:picChg>
      </pc:sldChg>
    </pc:docChg>
  </pc:docChgLst>
  <pc:docChgLst>
    <pc:chgData name="Hasan, Abrar" userId="S::ataha@calstatela.edu::805a34a5-d281-47c7-9718-c0fcb6f4430f" providerId="AD" clId="Web-{1DCBA0BD-F40C-6EC2-5822-B18ACC06E049}"/>
    <pc:docChg chg="modSld">
      <pc:chgData name="Hasan, Abrar" userId="S::ataha@calstatela.edu::805a34a5-d281-47c7-9718-c0fcb6f4430f" providerId="AD" clId="Web-{1DCBA0BD-F40C-6EC2-5822-B18ACC06E049}" dt="2021-05-11T23:42:35.460" v="7" actId="14100"/>
      <pc:docMkLst>
        <pc:docMk/>
      </pc:docMkLst>
      <pc:sldChg chg="addSp delSp modSp">
        <pc:chgData name="Hasan, Abrar" userId="S::ataha@calstatela.edu::805a34a5-d281-47c7-9718-c0fcb6f4430f" providerId="AD" clId="Web-{1DCBA0BD-F40C-6EC2-5822-B18ACC06E049}" dt="2021-05-11T23:42:35.460" v="7" actId="14100"/>
        <pc:sldMkLst>
          <pc:docMk/>
          <pc:sldMk cId="2423441000" sldId="270"/>
        </pc:sldMkLst>
        <pc:spChg chg="add del mod">
          <ac:chgData name="Hasan, Abrar" userId="S::ataha@calstatela.edu::805a34a5-d281-47c7-9718-c0fcb6f4430f" providerId="AD" clId="Web-{1DCBA0BD-F40C-6EC2-5822-B18ACC06E049}" dt="2021-05-11T23:42:17.226" v="2"/>
          <ac:spMkLst>
            <pc:docMk/>
            <pc:sldMk cId="2423441000" sldId="270"/>
            <ac:spMk id="6" creationId="{FAFD9F27-E7C5-49F4-B1F1-C172AB1C9608}"/>
          </ac:spMkLst>
        </pc:spChg>
        <pc:spChg chg="add del mod">
          <ac:chgData name="Hasan, Abrar" userId="S::ataha@calstatela.edu::805a34a5-d281-47c7-9718-c0fcb6f4430f" providerId="AD" clId="Web-{1DCBA0BD-F40C-6EC2-5822-B18ACC06E049}" dt="2021-05-11T23:42:25.773" v="5"/>
          <ac:spMkLst>
            <pc:docMk/>
            <pc:sldMk cId="2423441000" sldId="270"/>
            <ac:spMk id="8" creationId="{073AA052-CC12-40FC-AD46-A82957F2772C}"/>
          </ac:spMkLst>
        </pc:spChg>
        <pc:picChg chg="add del mod">
          <ac:chgData name="Hasan, Abrar" userId="S::ataha@calstatela.edu::805a34a5-d281-47c7-9718-c0fcb6f4430f" providerId="AD" clId="Web-{1DCBA0BD-F40C-6EC2-5822-B18ACC06E049}" dt="2021-05-11T23:42:17.897" v="3"/>
          <ac:picMkLst>
            <pc:docMk/>
            <pc:sldMk cId="2423441000" sldId="270"/>
            <ac:picMk id="3" creationId="{FCCF1DCB-3A96-45DD-88BF-F9A4ED18D902}"/>
          </ac:picMkLst>
        </pc:picChg>
        <pc:picChg chg="add del">
          <ac:chgData name="Hasan, Abrar" userId="S::ataha@calstatela.edu::805a34a5-d281-47c7-9718-c0fcb6f4430f" providerId="AD" clId="Web-{1DCBA0BD-F40C-6EC2-5822-B18ACC06E049}" dt="2021-05-11T23:42:21.866" v="4"/>
          <ac:picMkLst>
            <pc:docMk/>
            <pc:sldMk cId="2423441000" sldId="270"/>
            <ac:picMk id="4" creationId="{8E97C14F-9942-4EE7-A9B6-5D24821CDB37}"/>
          </ac:picMkLst>
        </pc:picChg>
        <pc:picChg chg="add mod ord">
          <ac:chgData name="Hasan, Abrar" userId="S::ataha@calstatela.edu::805a34a5-d281-47c7-9718-c0fcb6f4430f" providerId="AD" clId="Web-{1DCBA0BD-F40C-6EC2-5822-B18ACC06E049}" dt="2021-05-11T23:42:35.460" v="7" actId="14100"/>
          <ac:picMkLst>
            <pc:docMk/>
            <pc:sldMk cId="2423441000" sldId="270"/>
            <ac:picMk id="9" creationId="{3D6055A0-A714-4480-B7E3-DE72C4CB7588}"/>
          </ac:picMkLst>
        </pc:picChg>
      </pc:sldChg>
    </pc:docChg>
  </pc:docChgLst>
  <pc:docChgLst>
    <pc:chgData name="Cuevas, Roxana" userId="S::rcueva12@calstatela.edu::bedca436-e42c-4209-9bd3-d1d150a6b05c" providerId="AD" clId="Web-{B1D1662C-62D6-4C9F-A9AC-4D08A4696FE9}"/>
    <pc:docChg chg="addSld modSld sldOrd">
      <pc:chgData name="Cuevas, Roxana" userId="S::rcueva12@calstatela.edu::bedca436-e42c-4209-9bd3-d1d150a6b05c" providerId="AD" clId="Web-{B1D1662C-62D6-4C9F-A9AC-4D08A4696FE9}" dt="2021-05-10T05:28:46.350" v="459" actId="20577"/>
      <pc:docMkLst>
        <pc:docMk/>
      </pc:docMkLst>
      <pc:sldChg chg="addSp delSp modSp mod setBg">
        <pc:chgData name="Cuevas, Roxana" userId="S::rcueva12@calstatela.edu::bedca436-e42c-4209-9bd3-d1d150a6b05c" providerId="AD" clId="Web-{B1D1662C-62D6-4C9F-A9AC-4D08A4696FE9}" dt="2021-05-10T05:25:39.898" v="361"/>
        <pc:sldMkLst>
          <pc:docMk/>
          <pc:sldMk cId="1012604702" sldId="257"/>
        </pc:sldMkLst>
        <pc:spChg chg="mod">
          <ac:chgData name="Cuevas, Roxana" userId="S::rcueva12@calstatela.edu::bedca436-e42c-4209-9bd3-d1d150a6b05c" providerId="AD" clId="Web-{B1D1662C-62D6-4C9F-A9AC-4D08A4696FE9}" dt="2021-05-10T05:25:39.898" v="361"/>
          <ac:spMkLst>
            <pc:docMk/>
            <pc:sldMk cId="1012604702" sldId="257"/>
            <ac:spMk id="2" creationId="{BBB9B1BA-A50C-3545-9F07-9E148C3BD860}"/>
          </ac:spMkLst>
        </pc:spChg>
        <pc:spChg chg="add del mod">
          <ac:chgData name="Cuevas, Roxana" userId="S::rcueva12@calstatela.edu::bedca436-e42c-4209-9bd3-d1d150a6b05c" providerId="AD" clId="Web-{B1D1662C-62D6-4C9F-A9AC-4D08A4696FE9}" dt="2021-05-10T05:25:39.898" v="361"/>
          <ac:spMkLst>
            <pc:docMk/>
            <pc:sldMk cId="1012604702" sldId="257"/>
            <ac:spMk id="3" creationId="{56FD2595-2809-6844-9BAA-24D7EF542FDE}"/>
          </ac:spMkLst>
        </pc:spChg>
        <pc:spChg chg="add del">
          <ac:chgData name="Cuevas, Roxana" userId="S::rcueva12@calstatela.edu::bedca436-e42c-4209-9bd3-d1d150a6b05c" providerId="AD" clId="Web-{B1D1662C-62D6-4C9F-A9AC-4D08A4696FE9}" dt="2021-05-10T05:25:39.898" v="361"/>
          <ac:spMkLst>
            <pc:docMk/>
            <pc:sldMk cId="1012604702" sldId="257"/>
            <ac:spMk id="8" creationId="{80516254-1D9F-4F3A-9870-3A3280BE2BFE}"/>
          </ac:spMkLst>
        </pc:spChg>
        <pc:spChg chg="add del">
          <ac:chgData name="Cuevas, Roxana" userId="S::rcueva12@calstatela.edu::bedca436-e42c-4209-9bd3-d1d150a6b05c" providerId="AD" clId="Web-{B1D1662C-62D6-4C9F-A9AC-4D08A4696FE9}" dt="2021-05-10T05:25:36.695" v="359"/>
          <ac:spMkLst>
            <pc:docMk/>
            <pc:sldMk cId="1012604702" sldId="257"/>
            <ac:spMk id="9" creationId="{A652E5D6-E378-4614-BCBD-8663DD15B353}"/>
          </ac:spMkLst>
        </pc:spChg>
        <pc:spChg chg="add del">
          <ac:chgData name="Cuevas, Roxana" userId="S::rcueva12@calstatela.edu::bedca436-e42c-4209-9bd3-d1d150a6b05c" providerId="AD" clId="Web-{B1D1662C-62D6-4C9F-A9AC-4D08A4696FE9}" dt="2021-05-10T05:25:39.898" v="361"/>
          <ac:spMkLst>
            <pc:docMk/>
            <pc:sldMk cId="1012604702" sldId="257"/>
            <ac:spMk id="10" creationId="{FC14672B-27A5-4CDA-ABAF-5E4CF4B41C23}"/>
          </ac:spMkLst>
        </pc:spChg>
        <pc:spChg chg="add del">
          <ac:chgData name="Cuevas, Roxana" userId="S::rcueva12@calstatela.edu::bedca436-e42c-4209-9bd3-d1d150a6b05c" providerId="AD" clId="Web-{B1D1662C-62D6-4C9F-A9AC-4D08A4696FE9}" dt="2021-05-10T05:25:36.695" v="359"/>
          <ac:spMkLst>
            <pc:docMk/>
            <pc:sldMk cId="1012604702" sldId="257"/>
            <ac:spMk id="11" creationId="{3A287AC3-AACF-4ADB-9F73-125E714D93CD}"/>
          </ac:spMkLst>
        </pc:spChg>
        <pc:spChg chg="add del">
          <ac:chgData name="Cuevas, Roxana" userId="S::rcueva12@calstatela.edu::bedca436-e42c-4209-9bd3-d1d150a6b05c" providerId="AD" clId="Web-{B1D1662C-62D6-4C9F-A9AC-4D08A4696FE9}" dt="2021-05-10T05:25:39.898" v="361"/>
          <ac:spMkLst>
            <pc:docMk/>
            <pc:sldMk cId="1012604702" sldId="257"/>
            <ac:spMk id="14" creationId="{9A206779-5C74-4555-94BC-5845C92EC3A8}"/>
          </ac:spMkLst>
        </pc:spChg>
        <pc:graphicFrameChg chg="add del">
          <ac:chgData name="Cuevas, Roxana" userId="S::rcueva12@calstatela.edu::bedca436-e42c-4209-9bd3-d1d150a6b05c" providerId="AD" clId="Web-{B1D1662C-62D6-4C9F-A9AC-4D08A4696FE9}" dt="2021-05-10T05:25:36.695" v="359"/>
          <ac:graphicFrameMkLst>
            <pc:docMk/>
            <pc:sldMk cId="1012604702" sldId="257"/>
            <ac:graphicFrameMk id="5" creationId="{D4D3C947-ECF4-42CE-840C-2C16E26DFECF}"/>
          </ac:graphicFrameMkLst>
        </pc:graphicFrameChg>
        <pc:cxnChg chg="add del">
          <ac:chgData name="Cuevas, Roxana" userId="S::rcueva12@calstatela.edu::bedca436-e42c-4209-9bd3-d1d150a6b05c" providerId="AD" clId="Web-{B1D1662C-62D6-4C9F-A9AC-4D08A4696FE9}" dt="2021-05-10T05:25:39.898" v="361"/>
          <ac:cxnSpMkLst>
            <pc:docMk/>
            <pc:sldMk cId="1012604702" sldId="257"/>
            <ac:cxnSpMk id="12" creationId="{8D89589C-2C90-4407-A995-05EC3DD7AB14}"/>
          </ac:cxnSpMkLst>
        </pc:cxnChg>
      </pc:sldChg>
      <pc:sldChg chg="modSp">
        <pc:chgData name="Cuevas, Roxana" userId="S::rcueva12@calstatela.edu::bedca436-e42c-4209-9bd3-d1d150a6b05c" providerId="AD" clId="Web-{B1D1662C-62D6-4C9F-A9AC-4D08A4696FE9}" dt="2021-05-10T05:17:18.447" v="277" actId="14100"/>
        <pc:sldMkLst>
          <pc:docMk/>
          <pc:sldMk cId="2921589811" sldId="258"/>
        </pc:sldMkLst>
        <pc:spChg chg="mod">
          <ac:chgData name="Cuevas, Roxana" userId="S::rcueva12@calstatela.edu::bedca436-e42c-4209-9bd3-d1d150a6b05c" providerId="AD" clId="Web-{B1D1662C-62D6-4C9F-A9AC-4D08A4696FE9}" dt="2021-05-10T05:16:51.197" v="272" actId="20577"/>
          <ac:spMkLst>
            <pc:docMk/>
            <pc:sldMk cId="2921589811" sldId="258"/>
            <ac:spMk id="2" creationId="{88419B90-1F12-5C48-A7AB-C2DFAD61143F}"/>
          </ac:spMkLst>
        </pc:spChg>
        <pc:picChg chg="mod modCrop">
          <ac:chgData name="Cuevas, Roxana" userId="S::rcueva12@calstatela.edu::bedca436-e42c-4209-9bd3-d1d150a6b05c" providerId="AD" clId="Web-{B1D1662C-62D6-4C9F-A9AC-4D08A4696FE9}" dt="2021-05-10T05:17:18.447" v="277" actId="14100"/>
          <ac:picMkLst>
            <pc:docMk/>
            <pc:sldMk cId="2921589811" sldId="258"/>
            <ac:picMk id="6146" creationId="{3CF9694F-8615-4340-AB13-C691E350C60B}"/>
          </ac:picMkLst>
        </pc:picChg>
      </pc:sldChg>
      <pc:sldChg chg="modSp ord">
        <pc:chgData name="Cuevas, Roxana" userId="S::rcueva12@calstatela.edu::bedca436-e42c-4209-9bd3-d1d150a6b05c" providerId="AD" clId="Web-{B1D1662C-62D6-4C9F-A9AC-4D08A4696FE9}" dt="2021-05-10T05:23:40.008" v="348" actId="20577"/>
        <pc:sldMkLst>
          <pc:docMk/>
          <pc:sldMk cId="3912566983" sldId="259"/>
        </pc:sldMkLst>
        <pc:spChg chg="mod">
          <ac:chgData name="Cuevas, Roxana" userId="S::rcueva12@calstatela.edu::bedca436-e42c-4209-9bd3-d1d150a6b05c" providerId="AD" clId="Web-{B1D1662C-62D6-4C9F-A9AC-4D08A4696FE9}" dt="2021-05-10T05:23:40.008" v="348" actId="20577"/>
          <ac:spMkLst>
            <pc:docMk/>
            <pc:sldMk cId="3912566983" sldId="259"/>
            <ac:spMk id="2" creationId="{0B64B1C9-EBCE-C246-93EF-1EDD78ABC1DC}"/>
          </ac:spMkLst>
        </pc:spChg>
        <pc:picChg chg="mod modCrop">
          <ac:chgData name="Cuevas, Roxana" userId="S::rcueva12@calstatela.edu::bedca436-e42c-4209-9bd3-d1d150a6b05c" providerId="AD" clId="Web-{B1D1662C-62D6-4C9F-A9AC-4D08A4696FE9}" dt="2021-05-10T05:21:01.821" v="317" actId="14100"/>
          <ac:picMkLst>
            <pc:docMk/>
            <pc:sldMk cId="3912566983" sldId="259"/>
            <ac:picMk id="7170" creationId="{4D0D3602-C48A-0149-AFA0-779C8EE24444}"/>
          </ac:picMkLst>
        </pc:picChg>
      </pc:sldChg>
      <pc:sldChg chg="delSp modSp">
        <pc:chgData name="Cuevas, Roxana" userId="S::rcueva12@calstatela.edu::bedca436-e42c-4209-9bd3-d1d150a6b05c" providerId="AD" clId="Web-{B1D1662C-62D6-4C9F-A9AC-4D08A4696FE9}" dt="2021-05-10T05:19:05.446" v="303" actId="14100"/>
        <pc:sldMkLst>
          <pc:docMk/>
          <pc:sldMk cId="967023795" sldId="260"/>
        </pc:sldMkLst>
        <pc:spChg chg="mod">
          <ac:chgData name="Cuevas, Roxana" userId="S::rcueva12@calstatela.edu::bedca436-e42c-4209-9bd3-d1d150a6b05c" providerId="AD" clId="Web-{B1D1662C-62D6-4C9F-A9AC-4D08A4696FE9}" dt="2021-05-10T05:12:46.354" v="221" actId="20577"/>
          <ac:spMkLst>
            <pc:docMk/>
            <pc:sldMk cId="967023795" sldId="260"/>
            <ac:spMk id="2" creationId="{86AA072A-1581-EA41-8C10-DCEFF354F346}"/>
          </ac:spMkLst>
        </pc:spChg>
        <pc:spChg chg="del">
          <ac:chgData name="Cuevas, Roxana" userId="S::rcueva12@calstatela.edu::bedca436-e42c-4209-9bd3-d1d150a6b05c" providerId="AD" clId="Web-{B1D1662C-62D6-4C9F-A9AC-4D08A4696FE9}" dt="2021-05-10T05:18:51.165" v="299"/>
          <ac:spMkLst>
            <pc:docMk/>
            <pc:sldMk cId="967023795" sldId="260"/>
            <ac:spMk id="3" creationId="{332D0E55-3E1B-3148-B154-99D8B8110F89}"/>
          </ac:spMkLst>
        </pc:spChg>
        <pc:picChg chg="mod modCrop">
          <ac:chgData name="Cuevas, Roxana" userId="S::rcueva12@calstatela.edu::bedca436-e42c-4209-9bd3-d1d150a6b05c" providerId="AD" clId="Web-{B1D1662C-62D6-4C9F-A9AC-4D08A4696FE9}" dt="2021-05-10T05:19:05.446" v="303" actId="14100"/>
          <ac:picMkLst>
            <pc:docMk/>
            <pc:sldMk cId="967023795" sldId="260"/>
            <ac:picMk id="2050" creationId="{88939E67-414F-694A-8AFE-CE8429771E65}"/>
          </ac:picMkLst>
        </pc:picChg>
      </pc:sldChg>
      <pc:sldChg chg="modSp">
        <pc:chgData name="Cuevas, Roxana" userId="S::rcueva12@calstatela.edu::bedca436-e42c-4209-9bd3-d1d150a6b05c" providerId="AD" clId="Web-{B1D1662C-62D6-4C9F-A9AC-4D08A4696FE9}" dt="2021-05-10T05:17:37.947" v="282" actId="14100"/>
        <pc:sldMkLst>
          <pc:docMk/>
          <pc:sldMk cId="1314724904" sldId="261"/>
        </pc:sldMkLst>
        <pc:spChg chg="mod">
          <ac:chgData name="Cuevas, Roxana" userId="S::rcueva12@calstatela.edu::bedca436-e42c-4209-9bd3-d1d150a6b05c" providerId="AD" clId="Web-{B1D1662C-62D6-4C9F-A9AC-4D08A4696FE9}" dt="2021-05-10T05:16:28.291" v="267" actId="20577"/>
          <ac:spMkLst>
            <pc:docMk/>
            <pc:sldMk cId="1314724904" sldId="261"/>
            <ac:spMk id="2" creationId="{CD728E1F-403D-144C-9785-492BDA4753BC}"/>
          </ac:spMkLst>
        </pc:spChg>
        <pc:picChg chg="mod modCrop">
          <ac:chgData name="Cuevas, Roxana" userId="S::rcueva12@calstatela.edu::bedca436-e42c-4209-9bd3-d1d150a6b05c" providerId="AD" clId="Web-{B1D1662C-62D6-4C9F-A9AC-4D08A4696FE9}" dt="2021-05-10T05:17:37.947" v="282" actId="14100"/>
          <ac:picMkLst>
            <pc:docMk/>
            <pc:sldMk cId="1314724904" sldId="261"/>
            <ac:picMk id="5122" creationId="{F507BF8D-04A6-1C47-96A4-3D3D12A4614F}"/>
          </ac:picMkLst>
        </pc:picChg>
      </pc:sldChg>
      <pc:sldChg chg="delSp modSp">
        <pc:chgData name="Cuevas, Roxana" userId="S::rcueva12@calstatela.edu::bedca436-e42c-4209-9bd3-d1d150a6b05c" providerId="AD" clId="Web-{B1D1662C-62D6-4C9F-A9AC-4D08A4696FE9}" dt="2021-05-10T05:18:38.415" v="296" actId="14100"/>
        <pc:sldMkLst>
          <pc:docMk/>
          <pc:sldMk cId="3103535827" sldId="262"/>
        </pc:sldMkLst>
        <pc:spChg chg="mod">
          <ac:chgData name="Cuevas, Roxana" userId="S::rcueva12@calstatela.edu::bedca436-e42c-4209-9bd3-d1d150a6b05c" providerId="AD" clId="Web-{B1D1662C-62D6-4C9F-A9AC-4D08A4696FE9}" dt="2021-05-10T05:13:58.260" v="234" actId="20577"/>
          <ac:spMkLst>
            <pc:docMk/>
            <pc:sldMk cId="3103535827" sldId="262"/>
            <ac:spMk id="2" creationId="{062B790C-AC89-1147-B098-36A11C137371}"/>
          </ac:spMkLst>
        </pc:spChg>
        <pc:spChg chg="del">
          <ac:chgData name="Cuevas, Roxana" userId="S::rcueva12@calstatela.edu::bedca436-e42c-4209-9bd3-d1d150a6b05c" providerId="AD" clId="Web-{B1D1662C-62D6-4C9F-A9AC-4D08A4696FE9}" dt="2021-05-10T05:18:22.134" v="292"/>
          <ac:spMkLst>
            <pc:docMk/>
            <pc:sldMk cId="3103535827" sldId="262"/>
            <ac:spMk id="3" creationId="{7AA7AA8F-F75A-D64D-A1EE-0FCBAA164B12}"/>
          </ac:spMkLst>
        </pc:spChg>
        <pc:picChg chg="mod modCrop">
          <ac:chgData name="Cuevas, Roxana" userId="S::rcueva12@calstatela.edu::bedca436-e42c-4209-9bd3-d1d150a6b05c" providerId="AD" clId="Web-{B1D1662C-62D6-4C9F-A9AC-4D08A4696FE9}" dt="2021-05-10T05:18:38.415" v="296" actId="14100"/>
          <ac:picMkLst>
            <pc:docMk/>
            <pc:sldMk cId="3103535827" sldId="262"/>
            <ac:picMk id="3074" creationId="{64AEE3EF-F0AC-3846-832A-4B0EBB6E3739}"/>
          </ac:picMkLst>
        </pc:picChg>
      </pc:sldChg>
      <pc:sldChg chg="addSp delSp modSp">
        <pc:chgData name="Cuevas, Roxana" userId="S::rcueva12@calstatela.edu::bedca436-e42c-4209-9bd3-d1d150a6b05c" providerId="AD" clId="Web-{B1D1662C-62D6-4C9F-A9AC-4D08A4696FE9}" dt="2021-05-10T05:23:45.961" v="350" actId="20577"/>
        <pc:sldMkLst>
          <pc:docMk/>
          <pc:sldMk cId="4148388848" sldId="263"/>
        </pc:sldMkLst>
        <pc:spChg chg="mod">
          <ac:chgData name="Cuevas, Roxana" userId="S::rcueva12@calstatela.edu::bedca436-e42c-4209-9bd3-d1d150a6b05c" providerId="AD" clId="Web-{B1D1662C-62D6-4C9F-A9AC-4D08A4696FE9}" dt="2021-05-10T05:23:45.961" v="350" actId="20577"/>
          <ac:spMkLst>
            <pc:docMk/>
            <pc:sldMk cId="4148388848" sldId="263"/>
            <ac:spMk id="2" creationId="{9C11662E-FA60-1D40-8FA5-C2B8B888E877}"/>
          </ac:spMkLst>
        </pc:spChg>
        <pc:spChg chg="del">
          <ac:chgData name="Cuevas, Roxana" userId="S::rcueva12@calstatela.edu::bedca436-e42c-4209-9bd3-d1d150a6b05c" providerId="AD" clId="Web-{B1D1662C-62D6-4C9F-A9AC-4D08A4696FE9}" dt="2021-05-10T05:17:58.556" v="286"/>
          <ac:spMkLst>
            <pc:docMk/>
            <pc:sldMk cId="4148388848" sldId="263"/>
            <ac:spMk id="3" creationId="{7EB24192-C635-D645-9E00-12AB467A201B}"/>
          </ac:spMkLst>
        </pc:spChg>
        <pc:picChg chg="add mod modCrop">
          <ac:chgData name="Cuevas, Roxana" userId="S::rcueva12@calstatela.edu::bedca436-e42c-4209-9bd3-d1d150a6b05c" providerId="AD" clId="Web-{B1D1662C-62D6-4C9F-A9AC-4D08A4696FE9}" dt="2021-05-10T05:20:34.946" v="312" actId="14100"/>
          <ac:picMkLst>
            <pc:docMk/>
            <pc:sldMk cId="4148388848" sldId="263"/>
            <ac:picMk id="4" creationId="{2925A468-5E0B-4B0A-B486-B0755347AB53}"/>
          </ac:picMkLst>
        </pc:picChg>
        <pc:picChg chg="del mod modCrop">
          <ac:chgData name="Cuevas, Roxana" userId="S::rcueva12@calstatela.edu::bedca436-e42c-4209-9bd3-d1d150a6b05c" providerId="AD" clId="Web-{B1D1662C-62D6-4C9F-A9AC-4D08A4696FE9}" dt="2021-05-10T05:19:40.446" v="304"/>
          <ac:picMkLst>
            <pc:docMk/>
            <pc:sldMk cId="4148388848" sldId="263"/>
            <ac:picMk id="4098" creationId="{3E5B3ECD-4464-5A45-B6BE-89E09C6621E8}"/>
          </ac:picMkLst>
        </pc:picChg>
      </pc:sldChg>
      <pc:sldChg chg="modSp">
        <pc:chgData name="Cuevas, Roxana" userId="S::rcueva12@calstatela.edu::bedca436-e42c-4209-9bd3-d1d150a6b05c" providerId="AD" clId="Web-{B1D1662C-62D6-4C9F-A9AC-4D08A4696FE9}" dt="2021-05-10T05:11:42.230" v="206" actId="20577"/>
        <pc:sldMkLst>
          <pc:docMk/>
          <pc:sldMk cId="1704672952" sldId="264"/>
        </pc:sldMkLst>
        <pc:spChg chg="mod">
          <ac:chgData name="Cuevas, Roxana" userId="S::rcueva12@calstatela.edu::bedca436-e42c-4209-9bd3-d1d150a6b05c" providerId="AD" clId="Web-{B1D1662C-62D6-4C9F-A9AC-4D08A4696FE9}" dt="2021-05-10T05:11:42.230" v="206" actId="20577"/>
          <ac:spMkLst>
            <pc:docMk/>
            <pc:sldMk cId="1704672952" sldId="264"/>
            <ac:spMk id="2" creationId="{E5F8D86B-BC96-184E-A304-EBBB2AF0AD3B}"/>
          </ac:spMkLst>
        </pc:spChg>
        <pc:picChg chg="mod modCrop">
          <ac:chgData name="Cuevas, Roxana" userId="S::rcueva12@calstatela.edu::bedca436-e42c-4209-9bd3-d1d150a6b05c" providerId="AD" clId="Web-{B1D1662C-62D6-4C9F-A9AC-4D08A4696FE9}" dt="2021-05-10T05:11:15.839" v="199" actId="14100"/>
          <ac:picMkLst>
            <pc:docMk/>
            <pc:sldMk cId="1704672952" sldId="264"/>
            <ac:picMk id="1026" creationId="{F9938BA6-E292-FC41-8720-AFD100728A2F}"/>
          </ac:picMkLst>
        </pc:picChg>
      </pc:sldChg>
      <pc:sldChg chg="modSp">
        <pc:chgData name="Cuevas, Roxana" userId="S::rcueva12@calstatela.edu::bedca436-e42c-4209-9bd3-d1d150a6b05c" providerId="AD" clId="Web-{B1D1662C-62D6-4C9F-A9AC-4D08A4696FE9}" dt="2021-05-10T05:24:43.460" v="357" actId="20577"/>
        <pc:sldMkLst>
          <pc:docMk/>
          <pc:sldMk cId="2962348564" sldId="265"/>
        </pc:sldMkLst>
        <pc:spChg chg="mod">
          <ac:chgData name="Cuevas, Roxana" userId="S::rcueva12@calstatela.edu::bedca436-e42c-4209-9bd3-d1d150a6b05c" providerId="AD" clId="Web-{B1D1662C-62D6-4C9F-A9AC-4D08A4696FE9}" dt="2021-05-10T05:24:43.460" v="357" actId="20577"/>
          <ac:spMkLst>
            <pc:docMk/>
            <pc:sldMk cId="2962348564" sldId="265"/>
            <ac:spMk id="2" creationId="{A150E05D-094A-274F-A3E3-665DD79BB143}"/>
          </ac:spMkLst>
        </pc:spChg>
        <pc:picChg chg="mod modCrop">
          <ac:chgData name="Cuevas, Roxana" userId="S::rcueva12@calstatela.edu::bedca436-e42c-4209-9bd3-d1d150a6b05c" providerId="AD" clId="Web-{B1D1662C-62D6-4C9F-A9AC-4D08A4696FE9}" dt="2021-05-10T05:22:19.242" v="335" actId="14100"/>
          <ac:picMkLst>
            <pc:docMk/>
            <pc:sldMk cId="2962348564" sldId="265"/>
            <ac:picMk id="8194" creationId="{3020E9DA-8A62-CD48-AC5D-84A4E010C199}"/>
          </ac:picMkLst>
        </pc:picChg>
      </pc:sldChg>
      <pc:sldChg chg="modSp new ord">
        <pc:chgData name="Cuevas, Roxana" userId="S::rcueva12@calstatela.edu::bedca436-e42c-4209-9bd3-d1d150a6b05c" providerId="AD" clId="Web-{B1D1662C-62D6-4C9F-A9AC-4D08A4696FE9}" dt="2021-05-10T05:28:46.350" v="459" actId="20577"/>
        <pc:sldMkLst>
          <pc:docMk/>
          <pc:sldMk cId="1122119863" sldId="266"/>
        </pc:sldMkLst>
        <pc:spChg chg="mod">
          <ac:chgData name="Cuevas, Roxana" userId="S::rcueva12@calstatela.edu::bedca436-e42c-4209-9bd3-d1d150a6b05c" providerId="AD" clId="Web-{B1D1662C-62D6-4C9F-A9AC-4D08A4696FE9}" dt="2021-05-10T05:24:27.648" v="356" actId="20577"/>
          <ac:spMkLst>
            <pc:docMk/>
            <pc:sldMk cId="1122119863" sldId="266"/>
            <ac:spMk id="2" creationId="{18A9227A-912D-4530-B330-6E05677A1AB0}"/>
          </ac:spMkLst>
        </pc:spChg>
        <pc:spChg chg="mod">
          <ac:chgData name="Cuevas, Roxana" userId="S::rcueva12@calstatela.edu::bedca436-e42c-4209-9bd3-d1d150a6b05c" providerId="AD" clId="Web-{B1D1662C-62D6-4C9F-A9AC-4D08A4696FE9}" dt="2021-05-10T05:28:46.350" v="459" actId="20577"/>
          <ac:spMkLst>
            <pc:docMk/>
            <pc:sldMk cId="1122119863" sldId="266"/>
            <ac:spMk id="3" creationId="{534895F1-91BB-4E68-9E35-778B974FEDC7}"/>
          </ac:spMkLst>
        </pc:spChg>
      </pc:sldChg>
    </pc:docChg>
  </pc:docChgLst>
  <pc:docChgLst>
    <pc:chgData name="Iglesias, Jenny M" userId="S::jiglesi8@calstatela.edu::3a44c711-c82a-4278-ae56-a0a331e5cd2d" providerId="AD" clId="Web-{2CFAC69F-D046-C000-0387-037BE08B9919}"/>
    <pc:docChg chg="sldOrd">
      <pc:chgData name="Iglesias, Jenny M" userId="S::jiglesi8@calstatela.edu::3a44c711-c82a-4278-ae56-a0a331e5cd2d" providerId="AD" clId="Web-{2CFAC69F-D046-C000-0387-037BE08B9919}" dt="2021-05-11T22:34:26.329" v="0"/>
      <pc:docMkLst>
        <pc:docMk/>
      </pc:docMkLst>
      <pc:sldChg chg="ord">
        <pc:chgData name="Iglesias, Jenny M" userId="S::jiglesi8@calstatela.edu::3a44c711-c82a-4278-ae56-a0a331e5cd2d" providerId="AD" clId="Web-{2CFAC69F-D046-C000-0387-037BE08B9919}" dt="2021-05-11T22:34:26.329" v="0"/>
        <pc:sldMkLst>
          <pc:docMk/>
          <pc:sldMk cId="2867618264" sldId="272"/>
        </pc:sldMkLst>
      </pc:sldChg>
    </pc:docChg>
  </pc:docChgLst>
  <pc:docChgLst>
    <pc:chgData name="Cuevas, Roxana" userId="S::rcueva12@calstatela.edu::bedca436-e42c-4209-9bd3-d1d150a6b05c" providerId="AD" clId="Web-{0317AACC-D0E1-C564-88D5-F35E7C368836}"/>
    <pc:docChg chg="modSld">
      <pc:chgData name="Cuevas, Roxana" userId="S::rcueva12@calstatela.edu::bedca436-e42c-4209-9bd3-d1d150a6b05c" providerId="AD" clId="Web-{0317AACC-D0E1-C564-88D5-F35E7C368836}" dt="2021-05-11T23:13:28.268" v="14"/>
      <pc:docMkLst>
        <pc:docMk/>
      </pc:docMkLst>
      <pc:sldChg chg="modSp">
        <pc:chgData name="Cuevas, Roxana" userId="S::rcueva12@calstatela.edu::bedca436-e42c-4209-9bd3-d1d150a6b05c" providerId="AD" clId="Web-{0317AACC-D0E1-C564-88D5-F35E7C368836}" dt="2021-05-11T23:13:28.268" v="14"/>
        <pc:sldMkLst>
          <pc:docMk/>
          <pc:sldMk cId="914234245" sldId="277"/>
        </pc:sldMkLst>
        <pc:spChg chg="mod">
          <ac:chgData name="Cuevas, Roxana" userId="S::rcueva12@calstatela.edu::bedca436-e42c-4209-9bd3-d1d150a6b05c" providerId="AD" clId="Web-{0317AACC-D0E1-C564-88D5-F35E7C368836}" dt="2021-05-11T23:13:28.268" v="14"/>
          <ac:spMkLst>
            <pc:docMk/>
            <pc:sldMk cId="914234245" sldId="277"/>
            <ac:spMk id="2" creationId="{B294799F-B811-49B2-B34F-48E5EC721976}"/>
          </ac:spMkLst>
        </pc:spChg>
      </pc:sldChg>
    </pc:docChg>
  </pc:docChgLst>
  <pc:docChgLst>
    <pc:chgData name="Cuevas, Roxana" userId="S::rcueva12@calstatela.edu::bedca436-e42c-4209-9bd3-d1d150a6b05c" providerId="AD" clId="Web-{EDF4C69F-0059-B000-D5E4-390C317BBD94}"/>
    <pc:docChg chg="delSld modSld sldOrd">
      <pc:chgData name="Cuevas, Roxana" userId="S::rcueva12@calstatela.edu::bedca436-e42c-4209-9bd3-d1d150a6b05c" providerId="AD" clId="Web-{EDF4C69F-0059-B000-D5E4-390C317BBD94}" dt="2021-05-11T20:40:44.726" v="22"/>
      <pc:docMkLst>
        <pc:docMk/>
      </pc:docMkLst>
      <pc:sldChg chg="modSp del">
        <pc:chgData name="Cuevas, Roxana" userId="S::rcueva12@calstatela.edu::bedca436-e42c-4209-9bd3-d1d150a6b05c" providerId="AD" clId="Web-{EDF4C69F-0059-B000-D5E4-390C317BBD94}" dt="2021-05-11T20:40:44.726" v="22"/>
        <pc:sldMkLst>
          <pc:docMk/>
          <pc:sldMk cId="3912566983" sldId="259"/>
        </pc:sldMkLst>
        <pc:spChg chg="mod">
          <ac:chgData name="Cuevas, Roxana" userId="S::rcueva12@calstatela.edu::bedca436-e42c-4209-9bd3-d1d150a6b05c" providerId="AD" clId="Web-{EDF4C69F-0059-B000-D5E4-390C317BBD94}" dt="2021-05-11T20:40:39.398" v="21" actId="20577"/>
          <ac:spMkLst>
            <pc:docMk/>
            <pc:sldMk cId="3912566983" sldId="259"/>
            <ac:spMk id="2" creationId="{0B64B1C9-EBCE-C246-93EF-1EDD78ABC1DC}"/>
          </ac:spMkLst>
        </pc:spChg>
      </pc:sldChg>
      <pc:sldChg chg="modSp">
        <pc:chgData name="Cuevas, Roxana" userId="S::rcueva12@calstatela.edu::bedca436-e42c-4209-9bd3-d1d150a6b05c" providerId="AD" clId="Web-{EDF4C69F-0059-B000-D5E4-390C317BBD94}" dt="2021-05-11T20:40:08.255" v="8" actId="20577"/>
        <pc:sldMkLst>
          <pc:docMk/>
          <pc:sldMk cId="1314724904" sldId="261"/>
        </pc:sldMkLst>
        <pc:spChg chg="mod">
          <ac:chgData name="Cuevas, Roxana" userId="S::rcueva12@calstatela.edu::bedca436-e42c-4209-9bd3-d1d150a6b05c" providerId="AD" clId="Web-{EDF4C69F-0059-B000-D5E4-390C317BBD94}" dt="2021-05-11T20:40:08.255" v="8" actId="20577"/>
          <ac:spMkLst>
            <pc:docMk/>
            <pc:sldMk cId="1314724904" sldId="261"/>
            <ac:spMk id="2" creationId="{CD728E1F-403D-144C-9785-492BDA4753BC}"/>
          </ac:spMkLst>
        </pc:spChg>
      </pc:sldChg>
      <pc:sldChg chg="ord">
        <pc:chgData name="Cuevas, Roxana" userId="S::rcueva12@calstatela.edu::bedca436-e42c-4209-9bd3-d1d150a6b05c" providerId="AD" clId="Web-{EDF4C69F-0059-B000-D5E4-390C317BBD94}" dt="2021-05-11T20:39:35.363" v="3"/>
        <pc:sldMkLst>
          <pc:docMk/>
          <pc:sldMk cId="50790" sldId="267"/>
        </pc:sldMkLst>
      </pc:sldChg>
      <pc:sldChg chg="ord">
        <pc:chgData name="Cuevas, Roxana" userId="S::rcueva12@calstatela.edu::bedca436-e42c-4209-9bd3-d1d150a6b05c" providerId="AD" clId="Web-{EDF4C69F-0059-B000-D5E4-390C317BBD94}" dt="2021-05-11T20:39:35.363" v="2"/>
        <pc:sldMkLst>
          <pc:docMk/>
          <pc:sldMk cId="3203489129" sldId="268"/>
        </pc:sldMkLst>
      </pc:sldChg>
      <pc:sldChg chg="ord">
        <pc:chgData name="Cuevas, Roxana" userId="S::rcueva12@calstatela.edu::bedca436-e42c-4209-9bd3-d1d150a6b05c" providerId="AD" clId="Web-{EDF4C69F-0059-B000-D5E4-390C317BBD94}" dt="2021-05-11T20:39:35.363" v="1"/>
        <pc:sldMkLst>
          <pc:docMk/>
          <pc:sldMk cId="2152868984" sldId="269"/>
        </pc:sldMkLst>
      </pc:sldChg>
      <pc:sldChg chg="ord">
        <pc:chgData name="Cuevas, Roxana" userId="S::rcueva12@calstatela.edu::bedca436-e42c-4209-9bd3-d1d150a6b05c" providerId="AD" clId="Web-{EDF4C69F-0059-B000-D5E4-390C317BBD94}" dt="2021-05-11T20:39:35.363" v="0"/>
        <pc:sldMkLst>
          <pc:docMk/>
          <pc:sldMk cId="2423441000" sldId="270"/>
        </pc:sldMkLst>
      </pc:sldChg>
    </pc:docChg>
  </pc:docChgLst>
  <pc:docChgLst>
    <pc:chgData name="Hasan, Abrar" userId="S::ataha@calstatela.edu::805a34a5-d281-47c7-9718-c0fcb6f4430f" providerId="AD" clId="Web-{6BCE0B18-B83B-4879-967B-D014EFB52661}"/>
    <pc:docChg chg="addSld modSld sldOrd">
      <pc:chgData name="Hasan, Abrar" userId="S::ataha@calstatela.edu::805a34a5-d281-47c7-9718-c0fcb6f4430f" providerId="AD" clId="Web-{6BCE0B18-B83B-4879-967B-D014EFB52661}" dt="2021-05-11T00:07:40.233" v="91" actId="14100"/>
      <pc:docMkLst>
        <pc:docMk/>
      </pc:docMkLst>
      <pc:sldChg chg="addSp delSp modSp new ord">
        <pc:chgData name="Hasan, Abrar" userId="S::ataha@calstatela.edu::805a34a5-d281-47c7-9718-c0fcb6f4430f" providerId="AD" clId="Web-{6BCE0B18-B83B-4879-967B-D014EFB52661}" dt="2021-05-10T23:35:38.342" v="63" actId="20577"/>
        <pc:sldMkLst>
          <pc:docMk/>
          <pc:sldMk cId="50790" sldId="267"/>
        </pc:sldMkLst>
        <pc:spChg chg="mod">
          <ac:chgData name="Hasan, Abrar" userId="S::ataha@calstatela.edu::805a34a5-d281-47c7-9718-c0fcb6f4430f" providerId="AD" clId="Web-{6BCE0B18-B83B-4879-967B-D014EFB52661}" dt="2021-05-10T23:35:38.342" v="63" actId="20577"/>
          <ac:spMkLst>
            <pc:docMk/>
            <pc:sldMk cId="50790" sldId="267"/>
            <ac:spMk id="2" creationId="{BD07F92B-06F1-4BA0-8718-F00C11B29B5D}"/>
          </ac:spMkLst>
        </pc:spChg>
        <pc:spChg chg="del">
          <ac:chgData name="Hasan, Abrar" userId="S::ataha@calstatela.edu::805a34a5-d281-47c7-9718-c0fcb6f4430f" providerId="AD" clId="Web-{6BCE0B18-B83B-4879-967B-D014EFB52661}" dt="2021-05-10T22:23:57.948" v="1"/>
          <ac:spMkLst>
            <pc:docMk/>
            <pc:sldMk cId="50790" sldId="267"/>
            <ac:spMk id="3" creationId="{849C950A-27A5-4617-BB6C-DC91BC9733B9}"/>
          </ac:spMkLst>
        </pc:spChg>
        <pc:picChg chg="add mod ord">
          <ac:chgData name="Hasan, Abrar" userId="S::ataha@calstatela.edu::805a34a5-d281-47c7-9718-c0fcb6f4430f" providerId="AD" clId="Web-{6BCE0B18-B83B-4879-967B-D014EFB52661}" dt="2021-05-10T22:23:57.948" v="1"/>
          <ac:picMkLst>
            <pc:docMk/>
            <pc:sldMk cId="50790" sldId="267"/>
            <ac:picMk id="4" creationId="{974B372A-1E85-451E-8685-579420C89528}"/>
          </ac:picMkLst>
        </pc:picChg>
      </pc:sldChg>
      <pc:sldChg chg="addSp delSp modSp new">
        <pc:chgData name="Hasan, Abrar" userId="S::ataha@calstatela.edu::805a34a5-d281-47c7-9718-c0fcb6f4430f" providerId="AD" clId="Web-{6BCE0B18-B83B-4879-967B-D014EFB52661}" dt="2021-05-10T22:39:58.172" v="52" actId="14100"/>
        <pc:sldMkLst>
          <pc:docMk/>
          <pc:sldMk cId="3203489129" sldId="268"/>
        </pc:sldMkLst>
        <pc:spChg chg="mod">
          <ac:chgData name="Hasan, Abrar" userId="S::ataha@calstatela.edu::805a34a5-d281-47c7-9718-c0fcb6f4430f" providerId="AD" clId="Web-{6BCE0B18-B83B-4879-967B-D014EFB52661}" dt="2021-05-10T22:39:58.172" v="52" actId="14100"/>
          <ac:spMkLst>
            <pc:docMk/>
            <pc:sldMk cId="3203489129" sldId="268"/>
            <ac:spMk id="2" creationId="{BAC0331F-8255-4698-B757-DD79FC9AEF59}"/>
          </ac:spMkLst>
        </pc:spChg>
        <pc:spChg chg="del">
          <ac:chgData name="Hasan, Abrar" userId="S::ataha@calstatela.edu::805a34a5-d281-47c7-9718-c0fcb6f4430f" providerId="AD" clId="Web-{6BCE0B18-B83B-4879-967B-D014EFB52661}" dt="2021-05-10T22:38:48.401" v="47"/>
          <ac:spMkLst>
            <pc:docMk/>
            <pc:sldMk cId="3203489129" sldId="268"/>
            <ac:spMk id="3" creationId="{A0BDCF4E-0E5D-46A0-8AD9-EE22D484AEEC}"/>
          </ac:spMkLst>
        </pc:spChg>
        <pc:picChg chg="add mod ord">
          <ac:chgData name="Hasan, Abrar" userId="S::ataha@calstatela.edu::805a34a5-d281-47c7-9718-c0fcb6f4430f" providerId="AD" clId="Web-{6BCE0B18-B83B-4879-967B-D014EFB52661}" dt="2021-05-10T22:38:48.401" v="47"/>
          <ac:picMkLst>
            <pc:docMk/>
            <pc:sldMk cId="3203489129" sldId="268"/>
            <ac:picMk id="4" creationId="{F75C5253-13C4-46C0-B2E5-3EFA8D19C19F}"/>
          </ac:picMkLst>
        </pc:picChg>
      </pc:sldChg>
      <pc:sldChg chg="addSp delSp modSp new">
        <pc:chgData name="Hasan, Abrar" userId="S::ataha@calstatela.edu::805a34a5-d281-47c7-9718-c0fcb6f4430f" providerId="AD" clId="Web-{6BCE0B18-B83B-4879-967B-D014EFB52661}" dt="2021-05-10T23:36:24.781" v="71" actId="20577"/>
        <pc:sldMkLst>
          <pc:docMk/>
          <pc:sldMk cId="2152868984" sldId="269"/>
        </pc:sldMkLst>
        <pc:spChg chg="mod">
          <ac:chgData name="Hasan, Abrar" userId="S::ataha@calstatela.edu::805a34a5-d281-47c7-9718-c0fcb6f4430f" providerId="AD" clId="Web-{6BCE0B18-B83B-4879-967B-D014EFB52661}" dt="2021-05-10T23:36:24.781" v="71" actId="20577"/>
          <ac:spMkLst>
            <pc:docMk/>
            <pc:sldMk cId="2152868984" sldId="269"/>
            <ac:spMk id="2" creationId="{C9EEAAF7-690C-48AC-A8B6-26783CD6FDC0}"/>
          </ac:spMkLst>
        </pc:spChg>
        <pc:spChg chg="del">
          <ac:chgData name="Hasan, Abrar" userId="S::ataha@calstatela.edu::805a34a5-d281-47c7-9718-c0fcb6f4430f" providerId="AD" clId="Web-{6BCE0B18-B83B-4879-967B-D014EFB52661}" dt="2021-05-10T23:34:53.982" v="54"/>
          <ac:spMkLst>
            <pc:docMk/>
            <pc:sldMk cId="2152868984" sldId="269"/>
            <ac:spMk id="3" creationId="{95E688C9-0B9A-49A3-8ECB-029FF93BFE48}"/>
          </ac:spMkLst>
        </pc:spChg>
        <pc:picChg chg="add mod ord">
          <ac:chgData name="Hasan, Abrar" userId="S::ataha@calstatela.edu::805a34a5-d281-47c7-9718-c0fcb6f4430f" providerId="AD" clId="Web-{6BCE0B18-B83B-4879-967B-D014EFB52661}" dt="2021-05-10T23:34:53.982" v="54"/>
          <ac:picMkLst>
            <pc:docMk/>
            <pc:sldMk cId="2152868984" sldId="269"/>
            <ac:picMk id="4" creationId="{8EB027BB-BAB1-4659-8823-9E2ABA344AA7}"/>
          </ac:picMkLst>
        </pc:picChg>
      </pc:sldChg>
      <pc:sldChg chg="addSp delSp modSp new">
        <pc:chgData name="Hasan, Abrar" userId="S::ataha@calstatela.edu::805a34a5-d281-47c7-9718-c0fcb6f4430f" providerId="AD" clId="Web-{6BCE0B18-B83B-4879-967B-D014EFB52661}" dt="2021-05-11T00:07:40.233" v="91" actId="14100"/>
        <pc:sldMkLst>
          <pc:docMk/>
          <pc:sldMk cId="2423441000" sldId="270"/>
        </pc:sldMkLst>
        <pc:spChg chg="mod">
          <ac:chgData name="Hasan, Abrar" userId="S::ataha@calstatela.edu::805a34a5-d281-47c7-9718-c0fcb6f4430f" providerId="AD" clId="Web-{6BCE0B18-B83B-4879-967B-D014EFB52661}" dt="2021-05-11T00:07:40.233" v="91" actId="14100"/>
          <ac:spMkLst>
            <pc:docMk/>
            <pc:sldMk cId="2423441000" sldId="270"/>
            <ac:spMk id="2" creationId="{DC6C5081-9226-400B-AAE3-14D0E6E4E8F3}"/>
          </ac:spMkLst>
        </pc:spChg>
        <pc:spChg chg="del">
          <ac:chgData name="Hasan, Abrar" userId="S::ataha@calstatela.edu::805a34a5-d281-47c7-9718-c0fcb6f4430f" providerId="AD" clId="Web-{6BCE0B18-B83B-4879-967B-D014EFB52661}" dt="2021-05-11T00:04:13.650" v="73"/>
          <ac:spMkLst>
            <pc:docMk/>
            <pc:sldMk cId="2423441000" sldId="270"/>
            <ac:spMk id="3" creationId="{9D9BC026-5E1A-455D-9932-7E41A48987E9}"/>
          </ac:spMkLst>
        </pc:spChg>
        <pc:picChg chg="add mod ord">
          <ac:chgData name="Hasan, Abrar" userId="S::ataha@calstatela.edu::805a34a5-d281-47c7-9718-c0fcb6f4430f" providerId="AD" clId="Web-{6BCE0B18-B83B-4879-967B-D014EFB52661}" dt="2021-05-11T00:04:13.650" v="73"/>
          <ac:picMkLst>
            <pc:docMk/>
            <pc:sldMk cId="2423441000" sldId="270"/>
            <ac:picMk id="4" creationId="{8E97C14F-9942-4EE7-A9B6-5D24821CDB37}"/>
          </ac:picMkLst>
        </pc:picChg>
      </pc:sldChg>
    </pc:docChg>
  </pc:docChgLst>
  <pc:docChgLst>
    <pc:chgData name="Cuevas, Roxana" userId="S::rcueva12@calstatela.edu::bedca436-e42c-4209-9bd3-d1d150a6b05c" providerId="AD" clId="Web-{EBC3C69F-C0C7-C000-112C-8CD7F8D4C977}"/>
    <pc:docChg chg="addSld delSld modSld sldOrd">
      <pc:chgData name="Cuevas, Roxana" userId="S::rcueva12@calstatela.edu::bedca436-e42c-4209-9bd3-d1d150a6b05c" providerId="AD" clId="Web-{EBC3C69F-C0C7-C000-112C-8CD7F8D4C977}" dt="2021-05-11T07:07:35.605" v="459"/>
      <pc:docMkLst>
        <pc:docMk/>
      </pc:docMkLst>
      <pc:sldChg chg="addSp delSp modSp">
        <pc:chgData name="Cuevas, Roxana" userId="S::rcueva12@calstatela.edu::bedca436-e42c-4209-9bd3-d1d150a6b05c" providerId="AD" clId="Web-{EBC3C69F-C0C7-C000-112C-8CD7F8D4C977}" dt="2021-05-11T07:04:27.461" v="446" actId="20577"/>
        <pc:sldMkLst>
          <pc:docMk/>
          <pc:sldMk cId="1012604702" sldId="257"/>
        </pc:sldMkLst>
        <pc:spChg chg="mod">
          <ac:chgData name="Cuevas, Roxana" userId="S::rcueva12@calstatela.edu::bedca436-e42c-4209-9bd3-d1d150a6b05c" providerId="AD" clId="Web-{EBC3C69F-C0C7-C000-112C-8CD7F8D4C977}" dt="2021-05-11T07:04:27.461" v="446" actId="20577"/>
          <ac:spMkLst>
            <pc:docMk/>
            <pc:sldMk cId="1012604702" sldId="257"/>
            <ac:spMk id="2" creationId="{BBB9B1BA-A50C-3545-9F07-9E148C3BD860}"/>
          </ac:spMkLst>
        </pc:spChg>
        <pc:spChg chg="mod">
          <ac:chgData name="Cuevas, Roxana" userId="S::rcueva12@calstatela.edu::bedca436-e42c-4209-9bd3-d1d150a6b05c" providerId="AD" clId="Web-{EBC3C69F-C0C7-C000-112C-8CD7F8D4C977}" dt="2021-05-11T07:04:21.992" v="445" actId="20577"/>
          <ac:spMkLst>
            <pc:docMk/>
            <pc:sldMk cId="1012604702" sldId="257"/>
            <ac:spMk id="3" creationId="{56FD2595-2809-6844-9BAA-24D7EF542FDE}"/>
          </ac:spMkLst>
        </pc:spChg>
        <pc:spChg chg="add del mod">
          <ac:chgData name="Cuevas, Roxana" userId="S::rcueva12@calstatela.edu::bedca436-e42c-4209-9bd3-d1d150a6b05c" providerId="AD" clId="Web-{EBC3C69F-C0C7-C000-112C-8CD7F8D4C977}" dt="2021-05-11T07:03:04.865" v="426"/>
          <ac:spMkLst>
            <pc:docMk/>
            <pc:sldMk cId="1012604702" sldId="257"/>
            <ac:spMk id="4" creationId="{4E98336A-B499-47DC-87D8-F446C5F51A8B}"/>
          </ac:spMkLst>
        </pc:spChg>
      </pc:sldChg>
      <pc:sldChg chg="modSp">
        <pc:chgData name="Cuevas, Roxana" userId="S::rcueva12@calstatela.edu::bedca436-e42c-4209-9bd3-d1d150a6b05c" providerId="AD" clId="Web-{EBC3C69F-C0C7-C000-112C-8CD7F8D4C977}" dt="2021-05-11T06:38:39.485" v="140" actId="20577"/>
        <pc:sldMkLst>
          <pc:docMk/>
          <pc:sldMk cId="2921589811" sldId="258"/>
        </pc:sldMkLst>
        <pc:spChg chg="mod">
          <ac:chgData name="Cuevas, Roxana" userId="S::rcueva12@calstatela.edu::bedca436-e42c-4209-9bd3-d1d150a6b05c" providerId="AD" clId="Web-{EBC3C69F-C0C7-C000-112C-8CD7F8D4C977}" dt="2021-05-11T06:38:39.485" v="140" actId="20577"/>
          <ac:spMkLst>
            <pc:docMk/>
            <pc:sldMk cId="2921589811" sldId="258"/>
            <ac:spMk id="2" creationId="{88419B90-1F12-5C48-A7AB-C2DFAD61143F}"/>
          </ac:spMkLst>
        </pc:spChg>
        <pc:picChg chg="mod modCrop">
          <ac:chgData name="Cuevas, Roxana" userId="S::rcueva12@calstatela.edu::bedca436-e42c-4209-9bd3-d1d150a6b05c" providerId="AD" clId="Web-{EBC3C69F-C0C7-C000-112C-8CD7F8D4C977}" dt="2021-05-11T06:23:10.316" v="66" actId="14100"/>
          <ac:picMkLst>
            <pc:docMk/>
            <pc:sldMk cId="2921589811" sldId="258"/>
            <ac:picMk id="6146" creationId="{3CF9694F-8615-4340-AB13-C691E350C60B}"/>
          </ac:picMkLst>
        </pc:picChg>
      </pc:sldChg>
      <pc:sldChg chg="modSp">
        <pc:chgData name="Cuevas, Roxana" userId="S::rcueva12@calstatela.edu::bedca436-e42c-4209-9bd3-d1d150a6b05c" providerId="AD" clId="Web-{EBC3C69F-C0C7-C000-112C-8CD7F8D4C977}" dt="2021-05-11T06:39:12.626" v="156" actId="20577"/>
        <pc:sldMkLst>
          <pc:docMk/>
          <pc:sldMk cId="3912566983" sldId="259"/>
        </pc:sldMkLst>
        <pc:spChg chg="mod">
          <ac:chgData name="Cuevas, Roxana" userId="S::rcueva12@calstatela.edu::bedca436-e42c-4209-9bd3-d1d150a6b05c" providerId="AD" clId="Web-{EBC3C69F-C0C7-C000-112C-8CD7F8D4C977}" dt="2021-05-11T06:39:12.626" v="156" actId="20577"/>
          <ac:spMkLst>
            <pc:docMk/>
            <pc:sldMk cId="3912566983" sldId="259"/>
            <ac:spMk id="2" creationId="{0B64B1C9-EBCE-C246-93EF-1EDD78ABC1DC}"/>
          </ac:spMkLst>
        </pc:spChg>
        <pc:picChg chg="mod modCrop">
          <ac:chgData name="Cuevas, Roxana" userId="S::rcueva12@calstatela.edu::bedca436-e42c-4209-9bd3-d1d150a6b05c" providerId="AD" clId="Web-{EBC3C69F-C0C7-C000-112C-8CD7F8D4C977}" dt="2021-05-11T06:24:11.458" v="69" actId="14100"/>
          <ac:picMkLst>
            <pc:docMk/>
            <pc:sldMk cId="3912566983" sldId="259"/>
            <ac:picMk id="7170" creationId="{4D0D3602-C48A-0149-AFA0-779C8EE24444}"/>
          </ac:picMkLst>
        </pc:picChg>
      </pc:sldChg>
      <pc:sldChg chg="modSp">
        <pc:chgData name="Cuevas, Roxana" userId="S::rcueva12@calstatela.edu::bedca436-e42c-4209-9bd3-d1d150a6b05c" providerId="AD" clId="Web-{EBC3C69F-C0C7-C000-112C-8CD7F8D4C977}" dt="2021-05-11T06:25:27.663" v="81" actId="14100"/>
        <pc:sldMkLst>
          <pc:docMk/>
          <pc:sldMk cId="967023795" sldId="260"/>
        </pc:sldMkLst>
        <pc:picChg chg="mod modCrop">
          <ac:chgData name="Cuevas, Roxana" userId="S::rcueva12@calstatela.edu::bedca436-e42c-4209-9bd3-d1d150a6b05c" providerId="AD" clId="Web-{EBC3C69F-C0C7-C000-112C-8CD7F8D4C977}" dt="2021-05-11T06:25:27.663" v="81" actId="14100"/>
          <ac:picMkLst>
            <pc:docMk/>
            <pc:sldMk cId="967023795" sldId="260"/>
            <ac:picMk id="2050" creationId="{88939E67-414F-694A-8AFE-CE8429771E65}"/>
          </ac:picMkLst>
        </pc:picChg>
      </pc:sldChg>
      <pc:sldChg chg="modSp">
        <pc:chgData name="Cuevas, Roxana" userId="S::rcueva12@calstatela.edu::bedca436-e42c-4209-9bd3-d1d150a6b05c" providerId="AD" clId="Web-{EBC3C69F-C0C7-C000-112C-8CD7F8D4C977}" dt="2021-05-11T06:38:20.625" v="133" actId="20577"/>
        <pc:sldMkLst>
          <pc:docMk/>
          <pc:sldMk cId="1314724904" sldId="261"/>
        </pc:sldMkLst>
        <pc:spChg chg="mod">
          <ac:chgData name="Cuevas, Roxana" userId="S::rcueva12@calstatela.edu::bedca436-e42c-4209-9bd3-d1d150a6b05c" providerId="AD" clId="Web-{EBC3C69F-C0C7-C000-112C-8CD7F8D4C977}" dt="2021-05-11T06:38:20.625" v="133" actId="20577"/>
          <ac:spMkLst>
            <pc:docMk/>
            <pc:sldMk cId="1314724904" sldId="261"/>
            <ac:spMk id="2" creationId="{CD728E1F-403D-144C-9785-492BDA4753BC}"/>
          </ac:spMkLst>
        </pc:spChg>
        <pc:picChg chg="mod modCrop">
          <ac:chgData name="Cuevas, Roxana" userId="S::rcueva12@calstatela.edu::bedca436-e42c-4209-9bd3-d1d150a6b05c" providerId="AD" clId="Web-{EBC3C69F-C0C7-C000-112C-8CD7F8D4C977}" dt="2021-05-11T06:22:55.878" v="63" actId="14100"/>
          <ac:picMkLst>
            <pc:docMk/>
            <pc:sldMk cId="1314724904" sldId="261"/>
            <ac:picMk id="5122" creationId="{F507BF8D-04A6-1C47-96A4-3D3D12A4614F}"/>
          </ac:picMkLst>
        </pc:picChg>
      </pc:sldChg>
      <pc:sldChg chg="modSp">
        <pc:chgData name="Cuevas, Roxana" userId="S::rcueva12@calstatela.edu::bedca436-e42c-4209-9bd3-d1d150a6b05c" providerId="AD" clId="Web-{EBC3C69F-C0C7-C000-112C-8CD7F8D4C977}" dt="2021-05-11T06:25:16.100" v="78" actId="14100"/>
        <pc:sldMkLst>
          <pc:docMk/>
          <pc:sldMk cId="3103535827" sldId="262"/>
        </pc:sldMkLst>
        <pc:picChg chg="mod modCrop">
          <ac:chgData name="Cuevas, Roxana" userId="S::rcueva12@calstatela.edu::bedca436-e42c-4209-9bd3-d1d150a6b05c" providerId="AD" clId="Web-{EBC3C69F-C0C7-C000-112C-8CD7F8D4C977}" dt="2021-05-11T06:25:16.100" v="78" actId="14100"/>
          <ac:picMkLst>
            <pc:docMk/>
            <pc:sldMk cId="3103535827" sldId="262"/>
            <ac:picMk id="3074" creationId="{64AEE3EF-F0AC-3846-832A-4B0EBB6E3739}"/>
          </ac:picMkLst>
        </pc:picChg>
      </pc:sldChg>
      <pc:sldChg chg="modSp">
        <pc:chgData name="Cuevas, Roxana" userId="S::rcueva12@calstatela.edu::bedca436-e42c-4209-9bd3-d1d150a6b05c" providerId="AD" clId="Web-{EBC3C69F-C0C7-C000-112C-8CD7F8D4C977}" dt="2021-05-11T06:25:00.459" v="75" actId="14100"/>
        <pc:sldMkLst>
          <pc:docMk/>
          <pc:sldMk cId="4148388848" sldId="263"/>
        </pc:sldMkLst>
        <pc:picChg chg="mod modCrop">
          <ac:chgData name="Cuevas, Roxana" userId="S::rcueva12@calstatela.edu::bedca436-e42c-4209-9bd3-d1d150a6b05c" providerId="AD" clId="Web-{EBC3C69F-C0C7-C000-112C-8CD7F8D4C977}" dt="2021-05-11T06:25:00.459" v="75" actId="14100"/>
          <ac:picMkLst>
            <pc:docMk/>
            <pc:sldMk cId="4148388848" sldId="263"/>
            <ac:picMk id="4" creationId="{2925A468-5E0B-4B0A-B486-B0755347AB53}"/>
          </ac:picMkLst>
        </pc:picChg>
      </pc:sldChg>
      <pc:sldChg chg="addSp delSp modSp">
        <pc:chgData name="Cuevas, Roxana" userId="S::rcueva12@calstatela.edu::bedca436-e42c-4209-9bd3-d1d150a6b05c" providerId="AD" clId="Web-{EBC3C69F-C0C7-C000-112C-8CD7F8D4C977}" dt="2021-05-11T07:05:13.212" v="449" actId="14100"/>
        <pc:sldMkLst>
          <pc:docMk/>
          <pc:sldMk cId="1704672952" sldId="264"/>
        </pc:sldMkLst>
        <pc:spChg chg="del">
          <ac:chgData name="Cuevas, Roxana" userId="S::rcueva12@calstatela.edu::bedca436-e42c-4209-9bd3-d1d150a6b05c" providerId="AD" clId="Web-{EBC3C69F-C0C7-C000-112C-8CD7F8D4C977}" dt="2021-05-11T06:25:40.851" v="84"/>
          <ac:spMkLst>
            <pc:docMk/>
            <pc:sldMk cId="1704672952" sldId="264"/>
            <ac:spMk id="3" creationId="{4EF3EB1E-7096-7040-96F0-B99DA4875F9D}"/>
          </ac:spMkLst>
        </pc:spChg>
        <pc:spChg chg="add del mod">
          <ac:chgData name="Cuevas, Roxana" userId="S::rcueva12@calstatela.edu::bedca436-e42c-4209-9bd3-d1d150a6b05c" providerId="AD" clId="Web-{EBC3C69F-C0C7-C000-112C-8CD7F8D4C977}" dt="2021-05-11T06:28:02.745" v="103"/>
          <ac:spMkLst>
            <pc:docMk/>
            <pc:sldMk cId="1704672952" sldId="264"/>
            <ac:spMk id="4" creationId="{9700691C-16FE-4953-B34D-B4C4BB70067F}"/>
          </ac:spMkLst>
        </pc:spChg>
        <pc:picChg chg="mod modCrop">
          <ac:chgData name="Cuevas, Roxana" userId="S::rcueva12@calstatela.edu::bedca436-e42c-4209-9bd3-d1d150a6b05c" providerId="AD" clId="Web-{EBC3C69F-C0C7-C000-112C-8CD7F8D4C977}" dt="2021-05-11T07:05:13.212" v="449" actId="14100"/>
          <ac:picMkLst>
            <pc:docMk/>
            <pc:sldMk cId="1704672952" sldId="264"/>
            <ac:picMk id="1026" creationId="{F9938BA6-E292-FC41-8720-AFD100728A2F}"/>
          </ac:picMkLst>
        </pc:picChg>
        <pc:cxnChg chg="add del mod">
          <ac:chgData name="Cuevas, Roxana" userId="S::rcueva12@calstatela.edu::bedca436-e42c-4209-9bd3-d1d150a6b05c" providerId="AD" clId="Web-{EBC3C69F-C0C7-C000-112C-8CD7F8D4C977}" dt="2021-05-11T06:29:26.560" v="116"/>
          <ac:cxnSpMkLst>
            <pc:docMk/>
            <pc:sldMk cId="1704672952" sldId="264"/>
            <ac:cxnSpMk id="5" creationId="{4DA30FCC-16C1-4623-966B-D5A60A398BD5}"/>
          </ac:cxnSpMkLst>
        </pc:cxnChg>
        <pc:cxnChg chg="add del mod">
          <ac:chgData name="Cuevas, Roxana" userId="S::rcueva12@calstatela.edu::bedca436-e42c-4209-9bd3-d1d150a6b05c" providerId="AD" clId="Web-{EBC3C69F-C0C7-C000-112C-8CD7F8D4C977}" dt="2021-05-11T06:29:24.591" v="115"/>
          <ac:cxnSpMkLst>
            <pc:docMk/>
            <pc:sldMk cId="1704672952" sldId="264"/>
            <ac:cxnSpMk id="7" creationId="{9F5D0AF3-A776-4594-854F-EC6703988530}"/>
          </ac:cxnSpMkLst>
        </pc:cxnChg>
      </pc:sldChg>
      <pc:sldChg chg="modSp">
        <pc:chgData name="Cuevas, Roxana" userId="S::rcueva12@calstatela.edu::bedca436-e42c-4209-9bd3-d1d150a6b05c" providerId="AD" clId="Web-{EBC3C69F-C0C7-C000-112C-8CD7F8D4C977}" dt="2021-05-11T06:30:53.265" v="118" actId="20577"/>
        <pc:sldMkLst>
          <pc:docMk/>
          <pc:sldMk cId="2962348564" sldId="265"/>
        </pc:sldMkLst>
        <pc:spChg chg="mod">
          <ac:chgData name="Cuevas, Roxana" userId="S::rcueva12@calstatela.edu::bedca436-e42c-4209-9bd3-d1d150a6b05c" providerId="AD" clId="Web-{EBC3C69F-C0C7-C000-112C-8CD7F8D4C977}" dt="2021-05-11T06:30:53.265" v="118" actId="20577"/>
          <ac:spMkLst>
            <pc:docMk/>
            <pc:sldMk cId="2962348564" sldId="265"/>
            <ac:spMk id="2" creationId="{A150E05D-094A-274F-A3E3-665DD79BB143}"/>
          </ac:spMkLst>
        </pc:spChg>
        <pc:picChg chg="mod modCrop">
          <ac:chgData name="Cuevas, Roxana" userId="S::rcueva12@calstatela.edu::bedca436-e42c-4209-9bd3-d1d150a6b05c" providerId="AD" clId="Web-{EBC3C69F-C0C7-C000-112C-8CD7F8D4C977}" dt="2021-05-11T06:24:29.771" v="72" actId="14100"/>
          <ac:picMkLst>
            <pc:docMk/>
            <pc:sldMk cId="2962348564" sldId="265"/>
            <ac:picMk id="8194" creationId="{3020E9DA-8A62-CD48-AC5D-84A4E010C199}"/>
          </ac:picMkLst>
        </pc:picChg>
      </pc:sldChg>
      <pc:sldChg chg="modSp del">
        <pc:chgData name="Cuevas, Roxana" userId="S::rcueva12@calstatela.edu::bedca436-e42c-4209-9bd3-d1d150a6b05c" providerId="AD" clId="Web-{EBC3C69F-C0C7-C000-112C-8CD7F8D4C977}" dt="2021-05-11T07:07:35.605" v="459"/>
        <pc:sldMkLst>
          <pc:docMk/>
          <pc:sldMk cId="1122119863" sldId="266"/>
        </pc:sldMkLst>
        <pc:spChg chg="mod">
          <ac:chgData name="Cuevas, Roxana" userId="S::rcueva12@calstatela.edu::bedca436-e42c-4209-9bd3-d1d150a6b05c" providerId="AD" clId="Web-{EBC3C69F-C0C7-C000-112C-8CD7F8D4C977}" dt="2021-05-11T07:07:30.793" v="458" actId="20577"/>
          <ac:spMkLst>
            <pc:docMk/>
            <pc:sldMk cId="1122119863" sldId="266"/>
            <ac:spMk id="3" creationId="{534895F1-91BB-4E68-9E35-778B974FEDC7}"/>
          </ac:spMkLst>
        </pc:spChg>
      </pc:sldChg>
      <pc:sldChg chg="addSp delSp modSp new">
        <pc:chgData name="Cuevas, Roxana" userId="S::rcueva12@calstatela.edu::bedca436-e42c-4209-9bd3-d1d150a6b05c" providerId="AD" clId="Web-{EBC3C69F-C0C7-C000-112C-8CD7F8D4C977}" dt="2021-05-11T06:31:55.754" v="126" actId="14100"/>
        <pc:sldMkLst>
          <pc:docMk/>
          <pc:sldMk cId="900623225" sldId="271"/>
        </pc:sldMkLst>
        <pc:spChg chg="mod">
          <ac:chgData name="Cuevas, Roxana" userId="S::rcueva12@calstatela.edu::bedca436-e42c-4209-9bd3-d1d150a6b05c" providerId="AD" clId="Web-{EBC3C69F-C0C7-C000-112C-8CD7F8D4C977}" dt="2021-05-11T06:20:40.641" v="58" actId="20577"/>
          <ac:spMkLst>
            <pc:docMk/>
            <pc:sldMk cId="900623225" sldId="271"/>
            <ac:spMk id="2" creationId="{207DEA7A-47BE-4CF8-B094-049E3CDF979B}"/>
          </ac:spMkLst>
        </pc:spChg>
        <pc:spChg chg="del">
          <ac:chgData name="Cuevas, Roxana" userId="S::rcueva12@calstatela.edu::bedca436-e42c-4209-9bd3-d1d150a6b05c" providerId="AD" clId="Web-{EBC3C69F-C0C7-C000-112C-8CD7F8D4C977}" dt="2021-05-11T06:31:30.144" v="119"/>
          <ac:spMkLst>
            <pc:docMk/>
            <pc:sldMk cId="900623225" sldId="271"/>
            <ac:spMk id="3" creationId="{97279E3E-49B0-4CEE-B1A7-8D4C9B7DFA03}"/>
          </ac:spMkLst>
        </pc:spChg>
        <pc:spChg chg="add del mod">
          <ac:chgData name="Cuevas, Roxana" userId="S::rcueva12@calstatela.edu::bedca436-e42c-4209-9bd3-d1d150a6b05c" providerId="AD" clId="Web-{EBC3C69F-C0C7-C000-112C-8CD7F8D4C977}" dt="2021-05-11T06:31:48.129" v="124"/>
          <ac:spMkLst>
            <pc:docMk/>
            <pc:sldMk cId="900623225" sldId="271"/>
            <ac:spMk id="5" creationId="{1F30A127-53A1-4CB5-869F-190599923AB2}"/>
          </ac:spMkLst>
        </pc:spChg>
        <pc:picChg chg="add mod ord">
          <ac:chgData name="Cuevas, Roxana" userId="S::rcueva12@calstatela.edu::bedca436-e42c-4209-9bd3-d1d150a6b05c" providerId="AD" clId="Web-{EBC3C69F-C0C7-C000-112C-8CD7F8D4C977}" dt="2021-05-11T06:31:55.754" v="126" actId="14100"/>
          <ac:picMkLst>
            <pc:docMk/>
            <pc:sldMk cId="900623225" sldId="271"/>
            <ac:picMk id="4" creationId="{32F4AF3A-A116-40AB-B78C-E4FAD6C08927}"/>
          </ac:picMkLst>
        </pc:picChg>
      </pc:sldChg>
      <pc:sldChg chg="addSp delSp modSp new ord">
        <pc:chgData name="Cuevas, Roxana" userId="S::rcueva12@calstatela.edu::bedca436-e42c-4209-9bd3-d1d150a6b05c" providerId="AD" clId="Web-{EBC3C69F-C0C7-C000-112C-8CD7F8D4C977}" dt="2021-05-11T07:02:03.582" v="383" actId="20577"/>
        <pc:sldMkLst>
          <pc:docMk/>
          <pc:sldMk cId="2867618264" sldId="272"/>
        </pc:sldMkLst>
        <pc:spChg chg="mod">
          <ac:chgData name="Cuevas, Roxana" userId="S::rcueva12@calstatela.edu::bedca436-e42c-4209-9bd3-d1d150a6b05c" providerId="AD" clId="Web-{EBC3C69F-C0C7-C000-112C-8CD7F8D4C977}" dt="2021-05-11T06:59:17.312" v="334" actId="20577"/>
          <ac:spMkLst>
            <pc:docMk/>
            <pc:sldMk cId="2867618264" sldId="272"/>
            <ac:spMk id="2" creationId="{3576392A-B6E1-42AC-88FE-461A0904A8F4}"/>
          </ac:spMkLst>
        </pc:spChg>
        <pc:spChg chg="del">
          <ac:chgData name="Cuevas, Roxana" userId="S::rcueva12@calstatela.edu::bedca436-e42c-4209-9bd3-d1d150a6b05c" providerId="AD" clId="Web-{EBC3C69F-C0C7-C000-112C-8CD7F8D4C977}" dt="2021-05-11T06:41:54.864" v="196"/>
          <ac:spMkLst>
            <pc:docMk/>
            <pc:sldMk cId="2867618264" sldId="272"/>
            <ac:spMk id="3" creationId="{C2ABAE5D-A9B8-4361-91ED-60129A08FABA}"/>
          </ac:spMkLst>
        </pc:spChg>
        <pc:spChg chg="add del mod">
          <ac:chgData name="Cuevas, Roxana" userId="S::rcueva12@calstatela.edu::bedca436-e42c-4209-9bd3-d1d150a6b05c" providerId="AD" clId="Web-{EBC3C69F-C0C7-C000-112C-8CD7F8D4C977}" dt="2021-05-11T06:59:22.797" v="335"/>
          <ac:spMkLst>
            <pc:docMk/>
            <pc:sldMk cId="2867618264" sldId="272"/>
            <ac:spMk id="5" creationId="{29CF51D9-4E73-41A6-B9D9-F51E66911706}"/>
          </ac:spMkLst>
        </pc:spChg>
        <pc:spChg chg="add mod">
          <ac:chgData name="Cuevas, Roxana" userId="S::rcueva12@calstatela.edu::bedca436-e42c-4209-9bd3-d1d150a6b05c" providerId="AD" clId="Web-{EBC3C69F-C0C7-C000-112C-8CD7F8D4C977}" dt="2021-05-11T07:02:03.582" v="383" actId="20577"/>
          <ac:spMkLst>
            <pc:docMk/>
            <pc:sldMk cId="2867618264" sldId="272"/>
            <ac:spMk id="6" creationId="{BED62A71-D119-4909-BF9D-5BD6A55137FE}"/>
          </ac:spMkLst>
        </pc:spChg>
        <pc:spChg chg="add del mod">
          <ac:chgData name="Cuevas, Roxana" userId="S::rcueva12@calstatela.edu::bedca436-e42c-4209-9bd3-d1d150a6b05c" providerId="AD" clId="Web-{EBC3C69F-C0C7-C000-112C-8CD7F8D4C977}" dt="2021-05-11T06:59:48.157" v="343"/>
          <ac:spMkLst>
            <pc:docMk/>
            <pc:sldMk cId="2867618264" sldId="272"/>
            <ac:spMk id="8" creationId="{327A1887-8D14-4AEB-B96F-B03851A7FFBD}"/>
          </ac:spMkLst>
        </pc:spChg>
        <pc:picChg chg="add del mod ord modCrop">
          <ac:chgData name="Cuevas, Roxana" userId="S::rcueva12@calstatela.edu::bedca436-e42c-4209-9bd3-d1d150a6b05c" providerId="AD" clId="Web-{EBC3C69F-C0C7-C000-112C-8CD7F8D4C977}" dt="2021-05-11T06:59:42.438" v="341"/>
          <ac:picMkLst>
            <pc:docMk/>
            <pc:sldMk cId="2867618264" sldId="272"/>
            <ac:picMk id="4" creationId="{4FD55636-0DD4-473A-A6F9-E0D5D7C49CF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5/11/2021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5/11/2021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5/11/2021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5/11/2021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5/11/2021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cueva12/CIS3200-Data_Processing_Analytics/tree/main&#8203;" TargetMode="External"/><Relationship Id="rId2" Type="http://schemas.openxmlformats.org/officeDocument/2006/relationships/hyperlink" Target="https://www.kaggle.com/parulpandey/us-international-air-traffic-data&#8203;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udio.azureml.net/Home/ViewWorkspaceCached/17993356d8fa48389e9a5796ceb6afcb#Workspaces/Experiments/Experiment/17993356d8fa48389e9a5796ceb6afcb.f-id.d100d11d87c74a629d4ebd2d3125ec11/ViewExperiment" TargetMode="External"/><Relationship Id="rId4" Type="http://schemas.openxmlformats.org/officeDocument/2006/relationships/hyperlink" Target="https://e4370728e6b04da7a2f0204627978298.us-central1.gcp.cloud.es.io:9243&#8203;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theconversation.com/so-when-should-you-book-that-flight-the-truth-on-airline-prices-34033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CB7A-CFE9-F142-B3DC-525DB6CFE5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U.S. International &amp; Domestic Air Traffic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65379-3129-6542-98DF-BBB589A3C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363" y="5056768"/>
            <a:ext cx="8938590" cy="914400"/>
          </a:xfrm>
        </p:spPr>
        <p:txBody>
          <a:bodyPr>
            <a:noAutofit/>
          </a:bodyPr>
          <a:lstStyle/>
          <a:p>
            <a:r>
              <a:rPr lang="en-US" sz="2600"/>
              <a:t>CIS 3200 Group 1 </a:t>
            </a:r>
          </a:p>
          <a:p>
            <a:r>
              <a:rPr lang="en-US" sz="2600"/>
              <a:t>Abrar Hasan, Dante Villalobos, Jenny Iglesias, Roxana Cuevas</a:t>
            </a:r>
          </a:p>
        </p:txBody>
      </p:sp>
    </p:spTree>
    <p:extLst>
      <p:ext uri="{BB962C8B-B14F-4D97-AF65-F5344CB8AC3E}">
        <p14:creationId xmlns:p14="http://schemas.microsoft.com/office/powerpoint/2010/main" val="3617262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1662E-FA60-1D40-8FA5-C2B8B888E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2019 </a:t>
            </a:r>
            <a:br>
              <a:rPr lang="en-US"/>
            </a:br>
            <a:br>
              <a:rPr lang="en-US"/>
            </a:br>
            <a:r>
              <a:rPr lang="en-US"/>
              <a:t>Peak travel occurs in month 7 (24,177,588)</a:t>
            </a:r>
            <a:br>
              <a:rPr lang="en-US"/>
            </a:br>
            <a:br>
              <a:rPr lang="en-US"/>
            </a:br>
            <a:r>
              <a:rPr lang="en-US"/>
              <a:t>Least busy travel occurs in month 2 (16,416,783)</a:t>
            </a:r>
            <a:br>
              <a:rPr lang="en-US"/>
            </a:br>
            <a:br>
              <a:rPr lang="en-US"/>
            </a:br>
            <a:endParaRPr lang="en-US"/>
          </a:p>
        </p:txBody>
      </p:sp>
      <p:pic>
        <p:nvPicPr>
          <p:cNvPr id="4" name="Picture 4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2925A468-5E0B-4B0A-B486-B0755347AB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026" r="29703"/>
          <a:stretch/>
        </p:blipFill>
        <p:spPr>
          <a:xfrm>
            <a:off x="3555696" y="746033"/>
            <a:ext cx="8219558" cy="532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388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792B3-E410-4485-A1E9-C24B09C9E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Busiest Airline Detail Dashboard</a:t>
            </a:r>
          </a:p>
        </p:txBody>
      </p:sp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E91321FF-FC77-42C5-92ED-EF8C31394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384" r="-254" b="3160"/>
          <a:stretch/>
        </p:blipFill>
        <p:spPr>
          <a:xfrm>
            <a:off x="3618366" y="781589"/>
            <a:ext cx="7984274" cy="5239475"/>
          </a:xfrm>
        </p:spPr>
      </p:pic>
    </p:spTree>
    <p:extLst>
      <p:ext uri="{BB962C8B-B14F-4D97-AF65-F5344CB8AC3E}">
        <p14:creationId xmlns:p14="http://schemas.microsoft.com/office/powerpoint/2010/main" val="1618119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8E1F-403D-144C-9785-492BDA475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290698"/>
            <a:ext cx="2947482" cy="4601183"/>
          </a:xfrm>
        </p:spPr>
        <p:txBody>
          <a:bodyPr>
            <a:noAutofit/>
          </a:bodyPr>
          <a:lstStyle/>
          <a:p>
            <a:pPr algn="ctr"/>
            <a:r>
              <a:rPr lang="en-US" sz="2400" b="1" u="sng"/>
              <a:t>Drilldown</a:t>
            </a:r>
            <a:br>
              <a:rPr lang="en-US" sz="2400"/>
            </a:br>
            <a:r>
              <a:rPr lang="en-US" sz="2400"/>
              <a:t>Top 10 Fly From US Airports 2016-2019</a:t>
            </a:r>
            <a:br>
              <a:rPr lang="en-US" sz="2400"/>
            </a:br>
            <a:br>
              <a:rPr lang="en-US" sz="2400"/>
            </a:br>
            <a:r>
              <a:rPr lang="en-US" sz="2400"/>
              <a:t>JFK- New York, NY</a:t>
            </a:r>
            <a:br>
              <a:rPr lang="en-US" sz="2400"/>
            </a:br>
            <a:r>
              <a:rPr lang="en-US" sz="2400"/>
              <a:t>LAX- Los Angeles, CA</a:t>
            </a:r>
            <a:br>
              <a:rPr lang="en-US" sz="2400"/>
            </a:br>
            <a:r>
              <a:rPr lang="en-US" sz="2400"/>
              <a:t>MIA-Miami, FL</a:t>
            </a:r>
            <a:br>
              <a:rPr lang="en-US" sz="2400"/>
            </a:br>
            <a:r>
              <a:rPr lang="en-US" sz="2400"/>
              <a:t>SFO-San Francisco, CA</a:t>
            </a:r>
            <a:br>
              <a:rPr lang="en-US" sz="2400"/>
            </a:br>
            <a:r>
              <a:rPr lang="en-US" sz="2400"/>
              <a:t>ORD-Chicago, IL</a:t>
            </a:r>
            <a:br>
              <a:rPr lang="en-US" sz="2400"/>
            </a:br>
            <a:r>
              <a:rPr lang="en-US" sz="2400"/>
              <a:t>EWR-Newark, NJ</a:t>
            </a:r>
            <a:br>
              <a:rPr lang="en-US" sz="2400"/>
            </a:br>
            <a:r>
              <a:rPr lang="en-US" sz="2400"/>
              <a:t>ATL-Atlanta, GA</a:t>
            </a:r>
            <a:br>
              <a:rPr lang="en-US" sz="2400"/>
            </a:br>
            <a:r>
              <a:rPr lang="en-US" sz="2400"/>
              <a:t>IAH-Houston, TX</a:t>
            </a:r>
            <a:br>
              <a:rPr lang="en-US" sz="2400"/>
            </a:br>
            <a:r>
              <a:rPr lang="en-US" sz="2400"/>
              <a:t>DFD-Woburn, WA</a:t>
            </a:r>
            <a:br>
              <a:rPr lang="en-US" sz="2400"/>
            </a:br>
            <a:r>
              <a:rPr lang="en-US" sz="2400"/>
              <a:t>IAD-Dulles, VA</a:t>
            </a:r>
            <a:br>
              <a:rPr lang="en-US" sz="2400"/>
            </a:br>
            <a:br>
              <a:rPr lang="en-US" sz="2400"/>
            </a:br>
            <a:endParaRPr lang="en-US" sz="240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507BF8D-04A6-1C47-96A4-3D3D12A461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7" r="30492" b="321"/>
          <a:stretch/>
        </p:blipFill>
        <p:spPr bwMode="auto">
          <a:xfrm>
            <a:off x="3548352" y="770347"/>
            <a:ext cx="8177192" cy="530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724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4799F-B811-49B2-B34F-48E5EC721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/>
              <a:t>Top 50 Busiest US. and Foreign Airports</a:t>
            </a:r>
          </a:p>
        </p:txBody>
      </p:sp>
      <p:pic>
        <p:nvPicPr>
          <p:cNvPr id="4" name="Picture 4" descr="Map&#10;&#10;Description automatically generated">
            <a:extLst>
              <a:ext uri="{FF2B5EF4-FFF2-40B4-BE49-F238E27FC236}">
                <a16:creationId xmlns:a16="http://schemas.microsoft.com/office/drawing/2014/main" id="{7362C217-DE17-4EC8-B359-418CD58C0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054" b="272"/>
          <a:stretch/>
        </p:blipFill>
        <p:spPr>
          <a:xfrm>
            <a:off x="3533092" y="761911"/>
            <a:ext cx="8133228" cy="5348376"/>
          </a:xfrm>
        </p:spPr>
      </p:pic>
    </p:spTree>
    <p:extLst>
      <p:ext uri="{BB962C8B-B14F-4D97-AF65-F5344CB8AC3E}">
        <p14:creationId xmlns:p14="http://schemas.microsoft.com/office/powerpoint/2010/main" val="914234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19B90-1F12-5C48-A7AB-C2DFAD61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357443"/>
            <a:ext cx="2947482" cy="4601183"/>
          </a:xfrm>
        </p:spPr>
        <p:txBody>
          <a:bodyPr>
            <a:noAutofit/>
          </a:bodyPr>
          <a:lstStyle/>
          <a:p>
            <a:pPr algn="ctr"/>
            <a:r>
              <a:rPr lang="en-US" sz="2100" b="1" u="sng"/>
              <a:t>Drilldown</a:t>
            </a:r>
            <a:br>
              <a:rPr lang="en-US" sz="2100"/>
            </a:br>
            <a:r>
              <a:rPr lang="en-US" sz="2100"/>
              <a:t>Top 10 Fly To Foreign Airports 2016-2019</a:t>
            </a:r>
            <a:br>
              <a:rPr lang="en-US" sz="2100"/>
            </a:br>
            <a:br>
              <a:rPr lang="en-US" sz="2100"/>
            </a:br>
            <a:r>
              <a:rPr lang="en-US" sz="2100"/>
              <a:t>LHR-Heathrow, United Kingdom</a:t>
            </a:r>
            <a:br>
              <a:rPr lang="en-US" sz="2100"/>
            </a:br>
            <a:r>
              <a:rPr lang="en-US" sz="2100"/>
              <a:t>YYZ-Mississauga, Canada, </a:t>
            </a:r>
            <a:br>
              <a:rPr lang="en-US" sz="2100"/>
            </a:br>
            <a:r>
              <a:rPr lang="en-US" sz="2100"/>
              <a:t>CUN-Cancun, Mexico</a:t>
            </a:r>
            <a:br>
              <a:rPr lang="en-US" sz="2100"/>
            </a:br>
            <a:r>
              <a:rPr lang="en-US" sz="2100"/>
              <a:t>MEX-Mexico City, Mexico</a:t>
            </a:r>
            <a:br>
              <a:rPr lang="en-US" sz="2100"/>
            </a:br>
            <a:r>
              <a:rPr lang="en-US" sz="2100"/>
              <a:t>CDG-Paris, France</a:t>
            </a:r>
            <a:br>
              <a:rPr lang="en-US" sz="2100"/>
            </a:br>
            <a:r>
              <a:rPr lang="en-US" sz="2100"/>
              <a:t>NRT-Narita, Japan</a:t>
            </a:r>
            <a:br>
              <a:rPr lang="en-US" sz="2100"/>
            </a:br>
            <a:r>
              <a:rPr lang="en-US" sz="2100"/>
              <a:t>FRA-Frankfurt, Germany</a:t>
            </a:r>
            <a:br>
              <a:rPr lang="en-US" sz="2100"/>
            </a:br>
            <a:r>
              <a:rPr lang="en-US" sz="2100"/>
              <a:t>YVR-Vancouver, Canada</a:t>
            </a:r>
            <a:br>
              <a:rPr lang="en-US" sz="2100"/>
            </a:br>
            <a:r>
              <a:rPr lang="en-US" sz="2100"/>
              <a:t>ICN-Incheon, South Korea</a:t>
            </a:r>
            <a:br>
              <a:rPr lang="en-US" sz="2100"/>
            </a:br>
            <a:r>
              <a:rPr lang="en-US" sz="2100"/>
              <a:t>AMS-Amsterdam. Schiphol, Netherlands</a:t>
            </a:r>
            <a:br>
              <a:rPr lang="en-US" sz="2100"/>
            </a:br>
            <a:br>
              <a:rPr lang="en-US" sz="2100"/>
            </a:br>
            <a:endParaRPr lang="en-US" sz="210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CF9694F-8615-4340-AB13-C691E350C6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79" r="27015" b="326"/>
          <a:stretch/>
        </p:blipFill>
        <p:spPr bwMode="auto">
          <a:xfrm>
            <a:off x="3660920" y="769359"/>
            <a:ext cx="7684579" cy="529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589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05177-28C1-4ECA-82A4-7C616B4F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/>
              <a:t>Predictive Analysis (Azure)</a:t>
            </a:r>
          </a:p>
        </p:txBody>
      </p:sp>
      <p:pic>
        <p:nvPicPr>
          <p:cNvPr id="3" name="Picture 5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0DE675CF-4F6C-4053-B3FF-9F4CFF071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99" t="21587" r="5159" b="9604"/>
          <a:stretch/>
        </p:blipFill>
        <p:spPr>
          <a:xfrm>
            <a:off x="3557794" y="769215"/>
            <a:ext cx="8031387" cy="5326236"/>
          </a:xfrm>
        </p:spPr>
      </p:pic>
    </p:spTree>
    <p:extLst>
      <p:ext uri="{BB962C8B-B14F-4D97-AF65-F5344CB8AC3E}">
        <p14:creationId xmlns:p14="http://schemas.microsoft.com/office/powerpoint/2010/main" val="2575590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8430-31F9-406D-9C1B-369C31F5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>
                <a:ea typeface="+mj-lt"/>
                <a:cs typeface="+mj-lt"/>
              </a:rPr>
              <a:t>Predictive Analysis (Azure) continued</a:t>
            </a:r>
          </a:p>
        </p:txBody>
      </p:sp>
      <p:pic>
        <p:nvPicPr>
          <p:cNvPr id="3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3D8E576-DB44-42C4-9B44-F3546511A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7" t="22222" r="4762" b="9048"/>
          <a:stretch/>
        </p:blipFill>
        <p:spPr>
          <a:xfrm>
            <a:off x="3675815" y="798244"/>
            <a:ext cx="7972418" cy="5222521"/>
          </a:xfrm>
        </p:spPr>
      </p:pic>
    </p:spTree>
    <p:extLst>
      <p:ext uri="{BB962C8B-B14F-4D97-AF65-F5344CB8AC3E}">
        <p14:creationId xmlns:p14="http://schemas.microsoft.com/office/powerpoint/2010/main" val="4193920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6392A-B6E1-42AC-88FE-461A0904A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D62A71-D119-4909-BF9D-5BD6A55137FE}"/>
              </a:ext>
            </a:extLst>
          </p:cNvPr>
          <p:cNvSpPr txBox="1"/>
          <p:nvPr/>
        </p:nvSpPr>
        <p:spPr>
          <a:xfrm>
            <a:off x="3626604" y="498012"/>
            <a:ext cx="7560589" cy="67403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solidFill>
                  <a:srgbClr val="0070C0"/>
                </a:solidFill>
                <a:cs typeface="Segoe UI"/>
              </a:rPr>
              <a:t>Data source: </a:t>
            </a:r>
            <a:r>
              <a:rPr lang="en-US" sz="2400">
                <a:solidFill>
                  <a:srgbClr val="0070C0"/>
                </a:solidFill>
                <a:cs typeface="Segoe U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https://www.kaggle.com/parulpandey/us-international-air-traffic-data​</a:t>
            </a:r>
            <a:endParaRPr lang="en-US" sz="2400">
              <a:solidFill>
                <a:srgbClr val="0070C0"/>
              </a:solidFill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>
                <a:solidFill>
                  <a:srgbClr val="0070C0"/>
                </a:solidFill>
                <a:cs typeface="Segoe UI"/>
              </a:rPr>
              <a:t>File Size 118MB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 sz="2400">
                <a:solidFill>
                  <a:srgbClr val="0070C0"/>
                </a:solidFill>
                <a:cs typeface="Segoe UI"/>
              </a:rPr>
              <a:t>Github Repository: </a:t>
            </a:r>
            <a:r>
              <a:rPr lang="en-US" sz="2400">
                <a:solidFill>
                  <a:srgbClr val="0070C0"/>
                </a:solidFill>
                <a:cs typeface="Segoe U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https://github.com/rcueva12/CIS3200-Data_Processing_Analytics/tree/main​</a:t>
            </a:r>
            <a:endParaRPr lang="en-US" sz="2400">
              <a:solidFill>
                <a:srgbClr val="0070C0"/>
              </a:solidFill>
              <a:cs typeface="Segoe UI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solidFill>
                  <a:srgbClr val="0070C0"/>
                </a:solidFill>
                <a:cs typeface="Segoe UI"/>
              </a:rPr>
              <a:t>Elasticsearch Login:  </a:t>
            </a:r>
            <a:r>
              <a:rPr lang="en-US" sz="2400">
                <a:solidFill>
                  <a:srgbClr val="0070C0"/>
                </a:solidFill>
                <a:cs typeface="Segoe U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https://e4370728e6b04da7a2f0204627978298.us-central1.gcp.cloud.es.io:9243​</a:t>
            </a:r>
            <a:endParaRPr lang="en-US" sz="2400">
              <a:solidFill>
                <a:srgbClr val="0070C0"/>
              </a:solidFill>
              <a:cs typeface="Segoe UI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>
                <a:solidFill>
                  <a:srgbClr val="595959"/>
                </a:solidFill>
                <a:cs typeface="Segoe UI"/>
              </a:rPr>
              <a:t>User: </a:t>
            </a:r>
            <a:r>
              <a:rPr lang="en-US" sz="2400" err="1">
                <a:solidFill>
                  <a:srgbClr val="595959"/>
                </a:solidFill>
                <a:cs typeface="Segoe UI"/>
              </a:rPr>
              <a:t>sa_admin</a:t>
            </a:r>
            <a:r>
              <a:rPr lang="en-US" sz="2400">
                <a:cs typeface="Segoe UI"/>
              </a:rPr>
              <a:t>​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>
                <a:solidFill>
                  <a:srgbClr val="595959"/>
                </a:solidFill>
                <a:cs typeface="Segoe UI"/>
              </a:rPr>
              <a:t>Password: CalstateLA123</a:t>
            </a:r>
          </a:p>
          <a:p>
            <a:pPr marL="342900" indent="-342900">
              <a:buFont typeface="Arial"/>
              <a:buChar char="•"/>
            </a:pPr>
            <a:r>
              <a:rPr lang="en-US" sz="2400">
                <a:solidFill>
                  <a:srgbClr val="0070C0"/>
                </a:solidFill>
                <a:ea typeface="+mn-lt"/>
                <a:cs typeface="+mn-lt"/>
              </a:rPr>
              <a:t>Azure Login: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>
                <a:ea typeface="+mn-lt"/>
                <a:cs typeface="+mn-lt"/>
                <a:hlinkClick r:id="rId5"/>
              </a:rPr>
              <a:t>https://studio.azureml.net/Home/ViewWorkspaceCached/17993356d8fa48389e9a5796ceb6afcb#Workspaces/Experiments/Experiment/17993356d8fa48389e9a5796ceb6afcb.f-id.d100d11d87c74a629d4ebd2d3125ec11/ViewExperiment</a:t>
            </a:r>
            <a:endParaRPr lang="en-US">
              <a:ea typeface="+mn-lt"/>
              <a:cs typeface="+mn-lt"/>
            </a:endParaRPr>
          </a:p>
          <a:p>
            <a:endParaRPr lang="en-US" sz="24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7618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EA7A-47BE-4CF8-B094-049E3CDF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pic>
        <p:nvPicPr>
          <p:cNvPr id="4" name="Picture 4" descr="A picture containing sky, outdoor, aircraft, airplane&#10;&#10;Description automatically generated">
            <a:extLst>
              <a:ext uri="{FF2B5EF4-FFF2-40B4-BE49-F238E27FC236}">
                <a16:creationId xmlns:a16="http://schemas.microsoft.com/office/drawing/2014/main" id="{32F4AF3A-A116-40AB-B78C-E4FAD6C08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68738" y="758192"/>
            <a:ext cx="7315200" cy="5322798"/>
          </a:xfrm>
        </p:spPr>
      </p:pic>
    </p:spTree>
    <p:extLst>
      <p:ext uri="{BB962C8B-B14F-4D97-AF65-F5344CB8AC3E}">
        <p14:creationId xmlns:p14="http://schemas.microsoft.com/office/powerpoint/2010/main" val="900623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B1BA-A50C-3545-9F07-9E148C3BD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Air Traffic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D2595-2809-6844-9BAA-24D7EF542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2218" y="864108"/>
            <a:ext cx="8128860" cy="512064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b="1" u="sng"/>
          </a:p>
          <a:p>
            <a:pPr marL="0" indent="0">
              <a:buNone/>
            </a:pPr>
            <a:r>
              <a:rPr lang="en-US" sz="2400" b="1" u="sng">
                <a:ea typeface="+mn-lt"/>
                <a:cs typeface="+mn-lt"/>
              </a:rPr>
              <a:t>Contents</a:t>
            </a:r>
          </a:p>
          <a:p>
            <a:r>
              <a:rPr lang="en-US" sz="2400"/>
              <a:t>With this data set we will examine travel logs to determine:</a:t>
            </a:r>
          </a:p>
          <a:p>
            <a:pPr lvl="1"/>
            <a:r>
              <a:rPr lang="en-US" sz="2400"/>
              <a:t>Airports busiest and least busy time of year for international travel</a:t>
            </a:r>
          </a:p>
          <a:p>
            <a:pPr lvl="1"/>
            <a:r>
              <a:rPr lang="en-US" sz="2400"/>
              <a:t>Top busiest airports for international travel</a:t>
            </a:r>
          </a:p>
          <a:p>
            <a:pPr lvl="1"/>
            <a:r>
              <a:rPr lang="en-US" sz="2400">
                <a:ea typeface="+mn-lt"/>
                <a:cs typeface="+mn-lt"/>
              </a:rPr>
              <a:t>Top busiest foreign airports receiving US passengers</a:t>
            </a:r>
          </a:p>
          <a:p>
            <a:pPr lvl="1"/>
            <a:r>
              <a:rPr lang="en-US" sz="2400">
                <a:ea typeface="+mn-lt"/>
                <a:cs typeface="+mn-lt"/>
              </a:rPr>
              <a:t>Best time for international travel</a:t>
            </a:r>
          </a:p>
          <a:p>
            <a:pPr lvl="1"/>
            <a:r>
              <a:rPr lang="en-US" sz="2400">
                <a:ea typeface="+mn-lt"/>
                <a:cs typeface="+mn-lt"/>
              </a:rPr>
              <a:t>Historical figures that show international travel trends</a:t>
            </a:r>
          </a:p>
          <a:p>
            <a:pPr marL="502920" lvl="1" indent="0">
              <a:buNone/>
            </a:pPr>
            <a:endParaRPr lang="en-US" sz="2400">
              <a:ea typeface="+mn-lt"/>
              <a:cs typeface="+mn-lt"/>
            </a:endParaRPr>
          </a:p>
          <a:p>
            <a:pPr marL="0" indent="0">
              <a:buNone/>
            </a:pPr>
            <a:endParaRPr lang="en-US" sz="2400" u="sng">
              <a:ea typeface="+mn-lt"/>
              <a:cs typeface="+mn-lt"/>
            </a:endParaRPr>
          </a:p>
          <a:p>
            <a:pPr marL="0" indent="0" algn="ctr">
              <a:buNone/>
            </a:pPr>
            <a:br>
              <a:rPr lang="en-US" sz="2400"/>
            </a:br>
            <a:endParaRPr lang="en-US" sz="2400"/>
          </a:p>
          <a:p>
            <a:pPr marL="0" indent="0" algn="ctr">
              <a:buNone/>
            </a:pPr>
            <a:endParaRPr lang="en-US" sz="2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604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F92B-06F1-4BA0-8718-F00C11B29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 10 busiest airports (departure)in the U.S. from 1990-2000</a:t>
            </a:r>
            <a:br>
              <a:rPr lang="en-US"/>
            </a:br>
            <a:r>
              <a:rPr lang="en-US"/>
              <a:t>2000-2010</a:t>
            </a:r>
            <a:br>
              <a:rPr lang="en-US"/>
            </a:br>
            <a:r>
              <a:rPr lang="en-US"/>
              <a:t>2010-2020</a:t>
            </a:r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974B372A-1E85-451E-8685-579420C89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9268" y="1286011"/>
            <a:ext cx="7315200" cy="4276833"/>
          </a:xfrm>
        </p:spPr>
      </p:pic>
    </p:spTree>
    <p:extLst>
      <p:ext uri="{BB962C8B-B14F-4D97-AF65-F5344CB8AC3E}">
        <p14:creationId xmlns:p14="http://schemas.microsoft.com/office/powerpoint/2010/main" val="50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EAAF7-690C-48AC-A8B6-26783CD6F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031116" cy="460118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Top 10 busiest airports (Passengers)in the U.S. from </a:t>
            </a:r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1990-2000</a:t>
            </a:r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2000-2010</a:t>
            </a:r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2010-2020</a:t>
            </a:r>
            <a:endParaRPr lang="en-US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EB027BB-BAB1-4659-8823-9E2ABA344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9268" y="1290828"/>
            <a:ext cx="7315200" cy="4267200"/>
          </a:xfrm>
        </p:spPr>
      </p:pic>
    </p:spTree>
    <p:extLst>
      <p:ext uri="{BB962C8B-B14F-4D97-AF65-F5344CB8AC3E}">
        <p14:creationId xmlns:p14="http://schemas.microsoft.com/office/powerpoint/2010/main" val="2152868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0331F-8255-4698-B757-DD79FC9AE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068286" cy="460118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Top 10 busiest airports(Departure) in the World from 1990-2000</a:t>
            </a:r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2000-2010</a:t>
            </a:r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2010-2020</a:t>
            </a:r>
          </a:p>
          <a:p>
            <a:endParaRPr lang="en-US"/>
          </a:p>
        </p:txBody>
      </p:sp>
      <p:pic>
        <p:nvPicPr>
          <p:cNvPr id="4" name="Picture 4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F75C5253-13C4-46C0-B2E5-3EFA8D19C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9268" y="1218657"/>
            <a:ext cx="7315200" cy="4411542"/>
          </a:xfrm>
        </p:spPr>
      </p:pic>
    </p:spTree>
    <p:extLst>
      <p:ext uri="{BB962C8B-B14F-4D97-AF65-F5344CB8AC3E}">
        <p14:creationId xmlns:p14="http://schemas.microsoft.com/office/powerpoint/2010/main" val="3203489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C5081-9226-400B-AAE3-14D0E6E4E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" y="984447"/>
            <a:ext cx="3049701" cy="4740573"/>
          </a:xfrm>
        </p:spPr>
        <p:txBody>
          <a:bodyPr/>
          <a:lstStyle/>
          <a:p>
            <a:r>
              <a:rPr lang="en-US"/>
              <a:t>Top 10 busiest airports (Passengers)in the World from</a:t>
            </a:r>
            <a:br>
              <a:rPr lang="en-US"/>
            </a:br>
            <a:r>
              <a:rPr lang="en-US"/>
              <a:t>1990-2000</a:t>
            </a:r>
            <a:br>
              <a:rPr lang="en-US"/>
            </a:br>
            <a:r>
              <a:rPr lang="en-US"/>
              <a:t>2000-2010</a:t>
            </a:r>
            <a:br>
              <a:rPr lang="en-US"/>
            </a:br>
            <a:r>
              <a:rPr lang="en-US"/>
              <a:t>2010-2020</a:t>
            </a:r>
            <a:endParaRPr lang="en-US">
              <a:ea typeface="+mj-lt"/>
              <a:cs typeface="+mj-lt"/>
            </a:endParaRPr>
          </a:p>
          <a:p>
            <a:endParaRPr lang="en-US"/>
          </a:p>
        </p:txBody>
      </p:sp>
      <p:pic>
        <p:nvPicPr>
          <p:cNvPr id="9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3D6055A0-A714-4480-B7E3-DE72C4CB7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7561" y="1217255"/>
            <a:ext cx="8300224" cy="5009076"/>
          </a:xfrm>
        </p:spPr>
      </p:pic>
    </p:spTree>
    <p:extLst>
      <p:ext uri="{BB962C8B-B14F-4D97-AF65-F5344CB8AC3E}">
        <p14:creationId xmlns:p14="http://schemas.microsoft.com/office/powerpoint/2010/main" val="2423441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8D86B-BC96-184E-A304-EBBB2AF0A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2016 </a:t>
            </a:r>
            <a:br>
              <a:rPr lang="en-US"/>
            </a:br>
            <a:br>
              <a:rPr lang="en-US"/>
            </a:br>
            <a:r>
              <a:rPr lang="en-US"/>
              <a:t>Peak travel occurs in month 7 (22,029,902)</a:t>
            </a:r>
            <a:br>
              <a:rPr lang="en-US"/>
            </a:br>
            <a:br>
              <a:rPr lang="en-US"/>
            </a:br>
            <a:r>
              <a:rPr lang="en-US"/>
              <a:t>Least busy travel occurs in month 2 (14,781,989)</a:t>
            </a:r>
            <a:br>
              <a:rPr lang="en-US"/>
            </a:br>
            <a:br>
              <a:rPr lang="en-US"/>
            </a:br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938BA6-E292-FC41-8720-AFD100728A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46" r="29784" b="184"/>
          <a:stretch/>
        </p:blipFill>
        <p:spPr bwMode="auto">
          <a:xfrm>
            <a:off x="3501737" y="746700"/>
            <a:ext cx="8012439" cy="538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672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A072A-1581-EA41-8C10-DCEFF354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2017 </a:t>
            </a:r>
            <a:br>
              <a:rPr lang="en-US"/>
            </a:br>
            <a:br>
              <a:rPr lang="en-US"/>
            </a:br>
            <a:r>
              <a:rPr lang="en-US"/>
              <a:t>Peak travel occurs in month 7 (23,350,538)</a:t>
            </a:r>
            <a:br>
              <a:rPr lang="en-US"/>
            </a:br>
            <a:br>
              <a:rPr lang="en-US"/>
            </a:br>
            <a:r>
              <a:rPr lang="en-US"/>
              <a:t>Least busy travel occurs in month 2 (15,075,141)</a:t>
            </a:r>
            <a:br>
              <a:rPr lang="en-US"/>
            </a:br>
            <a:br>
              <a:rPr lang="en-US"/>
            </a:br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8939E67-414F-694A-8AFE-CE8429771E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62" r="30256" b="319"/>
          <a:stretch/>
        </p:blipFill>
        <p:spPr bwMode="auto">
          <a:xfrm>
            <a:off x="3596986" y="767196"/>
            <a:ext cx="8160114" cy="5323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023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B790C-AC89-1147-B098-36A11C13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2018 </a:t>
            </a:r>
            <a:br>
              <a:rPr lang="en-US"/>
            </a:br>
            <a:br>
              <a:rPr lang="en-US"/>
            </a:br>
            <a:r>
              <a:rPr lang="en-US"/>
              <a:t>peak travel occurs in month 7 (24,314,837)</a:t>
            </a:r>
            <a:br>
              <a:rPr lang="en-US"/>
            </a:br>
            <a:br>
              <a:rPr lang="en-US"/>
            </a:br>
            <a:r>
              <a:rPr lang="en-US"/>
              <a:t>Least busy travel occurs in month 2 (16,082,295)</a:t>
            </a:r>
            <a:br>
              <a:rPr lang="en-US"/>
            </a:br>
            <a:br>
              <a:rPr lang="en-US"/>
            </a:br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4AEE3EF-F0AC-3846-832A-4B0EBB6E37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" t="23955" r="30446" b="482"/>
          <a:stretch/>
        </p:blipFill>
        <p:spPr bwMode="auto">
          <a:xfrm>
            <a:off x="3605646" y="758537"/>
            <a:ext cx="8113617" cy="529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53582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3F7971D97A4A4C96FEFE1DE05EE00B" ma:contentTypeVersion="2" ma:contentTypeDescription="Create a new document." ma:contentTypeScope="" ma:versionID="c82fa9a2c1d29f38453e1e86079accc9">
  <xsd:schema xmlns:xsd="http://www.w3.org/2001/XMLSchema" xmlns:xs="http://www.w3.org/2001/XMLSchema" xmlns:p="http://schemas.microsoft.com/office/2006/metadata/properties" xmlns:ns2="a687fbdb-7861-40c5-9572-8dce2262e19c" targetNamespace="http://schemas.microsoft.com/office/2006/metadata/properties" ma:root="true" ma:fieldsID="46007ec32d9989e0b93e275b19be0db6" ns2:_="">
    <xsd:import namespace="a687fbdb-7861-40c5-9572-8dce2262e1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87fbdb-7861-40c5-9572-8dce2262e1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2A8B7A8-9198-45D3-9774-0052C2246B0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4EFE522-F25C-46AD-B3FD-C82E77CF3216}">
  <ds:schemaRefs>
    <ds:schemaRef ds:uri="a687fbdb-7861-40c5-9572-8dce2262e19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E480CFD-0C8A-4F74-ADAB-BF7A81E2CA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Frame</vt:lpstr>
      <vt:lpstr>U.S. International &amp; Domestic Air Traffic Data</vt:lpstr>
      <vt:lpstr>Analysis of Air Traffic Data</vt:lpstr>
      <vt:lpstr>Top 10 busiest airports (departure)in the U.S. from 1990-2000 2000-2010 2010-2020</vt:lpstr>
      <vt:lpstr>Top 10 busiest airports (Passengers)in the U.S. from  1990-2000 2000-2010 2010-2020</vt:lpstr>
      <vt:lpstr>Top 10 busiest airports(Departure) in the World from 1990-2000 2000-2010 2010-2020 </vt:lpstr>
      <vt:lpstr>Top 10 busiest airports (Passengers)in the World from 1990-2000 2000-2010 2010-2020 </vt:lpstr>
      <vt:lpstr>2016   Peak travel occurs in month 7 (22,029,902)  Least busy travel occurs in month 2 (14,781,989)  </vt:lpstr>
      <vt:lpstr>2017   Peak travel occurs in month 7 (23,350,538)  Least busy travel occurs in month 2 (15,075,141)  </vt:lpstr>
      <vt:lpstr>2018   peak travel occurs in month 7 (24,314,837)  Least busy travel occurs in month 2 (16,082,295)  </vt:lpstr>
      <vt:lpstr>2019   Peak travel occurs in month 7 (24,177,588)  Least busy travel occurs in month 2 (16,416,783)  </vt:lpstr>
      <vt:lpstr>Busiest Airline Detail Dashboard</vt:lpstr>
      <vt:lpstr>Drilldown Top 10 Fly From US Airports 2016-2019  JFK- New York, NY LAX- Los Angeles, CA MIA-Miami, FL SFO-San Francisco, CA ORD-Chicago, IL EWR-Newark, NJ ATL-Atlanta, GA IAH-Houston, TX DFD-Woburn, WA IAD-Dulles, VA  </vt:lpstr>
      <vt:lpstr>Top 50 Busiest US. and Foreign Airports</vt:lpstr>
      <vt:lpstr>Drilldown Top 10 Fly To Foreign Airports 2016-2019  LHR-Heathrow, United Kingdom YYZ-Mississauga, Canada,  CUN-Cancun, Mexico MEX-Mexico City, Mexico CDG-Paris, France NRT-Narita, Japan FRA-Frankfurt, Germany YVR-Vancouver, Canada ICN-Incheon, South Korea AMS-Amsterdam. Schiphol, Netherlands  </vt:lpstr>
      <vt:lpstr>Predictive Analysis (Azure)</vt:lpstr>
      <vt:lpstr>Predictive Analysis (Azure) continued</vt:lpstr>
      <vt:lpstr>Resources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Cuevas, Roxana</dc:creator>
  <cp:revision>1</cp:revision>
  <dcterms:created xsi:type="dcterms:W3CDTF">2021-05-10T04:42:53Z</dcterms:created>
  <dcterms:modified xsi:type="dcterms:W3CDTF">2021-05-12T00:15:18Z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0x010100F03F7971D97A4A4C96FEFE1DE05EE00B</vt:lpwstr>
  </property>
</Properties>
</file>