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verage" panose="02000503040000020003" pitchFamily="2" charset="77"/>
      <p:regular r:id="rId8"/>
    </p:embeddedFont>
    <p:embeddedFont>
      <p:font typeface="Oswald" pitchFamily="2" charset="77"/>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eba55e50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eba55e50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ba56da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ba56da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ba56da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ba56da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52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ba56da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ba56da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20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 Leap for Mankind</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Valentina, Matt Bauer, Josiah Williams, Ryan</a:t>
            </a:r>
            <a:endParaRPr sz="1800"/>
          </a:p>
        </p:txBody>
      </p:sp>
      <p:pic>
        <p:nvPicPr>
          <p:cNvPr id="61" name="Google Shape;61;p13"/>
          <p:cNvPicPr preferRelativeResize="0"/>
          <p:nvPr/>
        </p:nvPicPr>
        <p:blipFill>
          <a:blip r:embed="rId3">
            <a:alphaModFix/>
          </a:blip>
          <a:stretch>
            <a:fillRect/>
          </a:stretch>
        </p:blipFill>
        <p:spPr>
          <a:xfrm>
            <a:off x="0" y="3496575"/>
            <a:ext cx="2786075" cy="164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360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Introduction	</a:t>
            </a:r>
            <a:endParaRPr dirty="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dirty="0"/>
              <a:t>Brief introduction of the team</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s" dirty="0"/>
              <a:t>Questions about who in the audience has heard about ScratchX or Leap motion and/or previous exposure to technology</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s" dirty="0"/>
              <a:t>Outline of the activity</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s" dirty="0"/>
              <a:t>Game development walk-through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71"/>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Exposure to programming</a:t>
            </a:r>
          </a:p>
          <a:p>
            <a:pPr lvl="0"/>
            <a:endParaRPr lang="en-US" dirty="0"/>
          </a:p>
          <a:p>
            <a:pPr lvl="0"/>
            <a:r>
              <a:rPr lang="en-US" dirty="0"/>
              <a:t>Experience with Scratch</a:t>
            </a:r>
          </a:p>
          <a:p>
            <a:pPr lvl="0"/>
            <a:endParaRPr lang="en-US" dirty="0"/>
          </a:p>
          <a:p>
            <a:pPr lvl="0"/>
            <a:r>
              <a:rPr lang="en-US" dirty="0"/>
              <a:t>Quick demo of working game / outline of what they will build</a:t>
            </a:r>
          </a:p>
          <a:p>
            <a:pPr lvl="0"/>
            <a:endParaRPr lang="en-US" dirty="0"/>
          </a:p>
          <a:p>
            <a:pPr lvl="0"/>
            <a:r>
              <a:rPr lang="en-US" dirty="0"/>
              <a:t>Before-activity survey</a:t>
            </a:r>
          </a:p>
          <a:p>
            <a:pPr lvl="0"/>
            <a:endParaRPr lang="en-US" dirty="0"/>
          </a:p>
          <a:p>
            <a:pPr marL="0" lvl="0" indent="0" algn="l" rtl="0">
              <a:spcBef>
                <a:spcPts val="0"/>
              </a:spcBef>
              <a:spcAft>
                <a:spcPts val="1600"/>
              </a:spcAft>
              <a:buNone/>
            </a:pPr>
            <a:endParaRPr dirty="0"/>
          </a:p>
        </p:txBody>
      </p:sp>
      <p:sp>
        <p:nvSpPr>
          <p:cNvPr id="4" name="Google Shape;66;p14">
            <a:extLst>
              <a:ext uri="{FF2B5EF4-FFF2-40B4-BE49-F238E27FC236}">
                <a16:creationId xmlns:a16="http://schemas.microsoft.com/office/drawing/2014/main" id="{01DF55EC-7E8A-EC4D-B72F-612D1B05EE55}"/>
              </a:ext>
            </a:extLst>
          </p:cNvPr>
          <p:cNvSpPr txBox="1">
            <a:spLocks/>
          </p:cNvSpPr>
          <p:nvPr/>
        </p:nvSpPr>
        <p:spPr>
          <a:xfrm>
            <a:off x="311700" y="40916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71"/>
        <p:cNvGrpSpPr/>
        <p:nvPr/>
      </p:nvGrpSpPr>
      <p:grpSpPr>
        <a:xfrm>
          <a:off x="0" y="0"/>
          <a:ext cx="0" cy="0"/>
          <a:chOff x="0" y="0"/>
          <a:chExt cx="0" cy="0"/>
        </a:xfrm>
      </p:grpSpPr>
      <p:sp>
        <p:nvSpPr>
          <p:cNvPr id="73" name="Google Shape;73;p15"/>
          <p:cNvSpPr txBox="1">
            <a:spLocks noGrp="1"/>
          </p:cNvSpPr>
          <p:nvPr>
            <p:ph type="body" idx="1"/>
          </p:nvPr>
        </p:nvSpPr>
        <p:spPr>
          <a:xfrm>
            <a:off x="311700" y="1044899"/>
            <a:ext cx="8520600" cy="3416400"/>
          </a:xfrm>
          <a:prstGeom prst="rect">
            <a:avLst/>
          </a:prstGeom>
        </p:spPr>
        <p:txBody>
          <a:bodyPr spcFirstLastPara="1" wrap="square" lIns="91425" tIns="91425" rIns="91425" bIns="91425" anchor="t" anchorCtr="0">
            <a:noAutofit/>
          </a:bodyPr>
          <a:lstStyle/>
          <a:p>
            <a:pPr lvl="0"/>
            <a:r>
              <a:rPr lang="en-US" dirty="0"/>
              <a:t>Everybody navigates to Scratch</a:t>
            </a:r>
          </a:p>
          <a:p>
            <a:r>
              <a:rPr lang="en-US" dirty="0"/>
              <a:t>Provide handout for students to follow also (PDF or paper?)</a:t>
            </a:r>
          </a:p>
          <a:p>
            <a:pPr lvl="0"/>
            <a:r>
              <a:rPr lang="en-US" dirty="0"/>
              <a:t>Begin coding / walkthrough</a:t>
            </a:r>
          </a:p>
          <a:p>
            <a:pPr lvl="0"/>
            <a:r>
              <a:rPr lang="en-US" dirty="0"/>
              <a:t>As we code, explain concepts to students</a:t>
            </a:r>
          </a:p>
          <a:p>
            <a:pPr lvl="0"/>
            <a:r>
              <a:rPr lang="en-US" dirty="0"/>
              <a:t>Have students test program after each major iterations (such as):</a:t>
            </a:r>
          </a:p>
          <a:p>
            <a:pPr lvl="1"/>
            <a:r>
              <a:rPr lang="en-US" dirty="0"/>
              <a:t>”While” loop – corresponds to the “forever” that makes the car move forward</a:t>
            </a:r>
          </a:p>
          <a:p>
            <a:pPr lvl="1"/>
            <a:r>
              <a:rPr lang="en-US" dirty="0"/>
              <a:t>“If” statement – “If” car touches green, stop and change to crashed car</a:t>
            </a:r>
          </a:p>
          <a:p>
            <a:pPr lvl="1"/>
            <a:r>
              <a:rPr lang="en-US" dirty="0"/>
              <a:t>“If” statement – “If” car touches “V” (pink or blue boost) - speed up</a:t>
            </a:r>
          </a:p>
          <a:p>
            <a:pPr lvl="1"/>
            <a:r>
              <a:rPr lang="en-US" dirty="0"/>
              <a:t>“If” statement – “If” car touches finish line (white) – end and display message</a:t>
            </a:r>
          </a:p>
          <a:p>
            <a:pPr lvl="1"/>
            <a:r>
              <a:rPr lang="en-US" dirty="0"/>
              <a:t>Listeners for the right / left arrows (to turn the car)</a:t>
            </a:r>
          </a:p>
          <a:p>
            <a:pPr lvl="1"/>
            <a:endParaRPr lang="en-US" dirty="0"/>
          </a:p>
        </p:txBody>
      </p:sp>
      <p:sp>
        <p:nvSpPr>
          <p:cNvPr id="4" name="Google Shape;66;p14">
            <a:extLst>
              <a:ext uri="{FF2B5EF4-FFF2-40B4-BE49-F238E27FC236}">
                <a16:creationId xmlns:a16="http://schemas.microsoft.com/office/drawing/2014/main" id="{01DF55EC-7E8A-EC4D-B72F-612D1B05EE55}"/>
              </a:ext>
            </a:extLst>
          </p:cNvPr>
          <p:cNvSpPr txBox="1">
            <a:spLocks/>
          </p:cNvSpPr>
          <p:nvPr/>
        </p:nvSpPr>
        <p:spPr>
          <a:xfrm>
            <a:off x="311700" y="40916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dirty="0"/>
              <a:t>During Activity</a:t>
            </a:r>
          </a:p>
        </p:txBody>
      </p:sp>
    </p:spTree>
    <p:extLst>
      <p:ext uri="{BB962C8B-B14F-4D97-AF65-F5344CB8AC3E}">
        <p14:creationId xmlns:p14="http://schemas.microsoft.com/office/powerpoint/2010/main" val="298495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71"/>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After they build and test their own track, they will have the opportunity to play our completed game with the Leap Motion controller (set up in the front of the classroom)</a:t>
            </a:r>
          </a:p>
          <a:p>
            <a:r>
              <a:rPr lang="en-US" dirty="0"/>
              <a:t>We will show the full project’s code, and emphasize how we expanded the program to utilize the Leap Motion and introduce new features (ex: tip of the iceberg)</a:t>
            </a:r>
          </a:p>
          <a:p>
            <a:r>
              <a:rPr lang="en-US" dirty="0"/>
              <a:t>Pass out the post-activity survey</a:t>
            </a:r>
          </a:p>
          <a:p>
            <a:endParaRPr lang="en-US" dirty="0"/>
          </a:p>
        </p:txBody>
      </p:sp>
      <p:sp>
        <p:nvSpPr>
          <p:cNvPr id="4" name="Google Shape;66;p14">
            <a:extLst>
              <a:ext uri="{FF2B5EF4-FFF2-40B4-BE49-F238E27FC236}">
                <a16:creationId xmlns:a16="http://schemas.microsoft.com/office/drawing/2014/main" id="{01DF55EC-7E8A-EC4D-B72F-612D1B05EE55}"/>
              </a:ext>
            </a:extLst>
          </p:cNvPr>
          <p:cNvSpPr txBox="1">
            <a:spLocks/>
          </p:cNvSpPr>
          <p:nvPr/>
        </p:nvSpPr>
        <p:spPr>
          <a:xfrm>
            <a:off x="311700" y="40916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dirty="0"/>
              <a:t>After Activity</a:t>
            </a:r>
          </a:p>
        </p:txBody>
      </p:sp>
    </p:spTree>
    <p:extLst>
      <p:ext uri="{BB962C8B-B14F-4D97-AF65-F5344CB8AC3E}">
        <p14:creationId xmlns:p14="http://schemas.microsoft.com/office/powerpoint/2010/main" val="214558388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273</Words>
  <Application>Microsoft Macintosh PowerPoint</Application>
  <PresentationFormat>On-screen Show (16:9)</PresentationFormat>
  <Paragraphs>33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Oswald</vt:lpstr>
      <vt:lpstr>Average</vt:lpstr>
      <vt:lpstr>Arial</vt:lpstr>
      <vt:lpstr>Slate</vt:lpstr>
      <vt:lpstr>A Leap for Mankind</vt:lpstr>
      <vt:lpstr>Introduction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Leap for Mankind</dc:title>
  <cp:lastModifiedBy>Ryan Cunico</cp:lastModifiedBy>
  <cp:revision>2</cp:revision>
  <dcterms:modified xsi:type="dcterms:W3CDTF">2020-02-27T17:15:51Z</dcterms:modified>
</cp:coreProperties>
</file>