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F068-D5F5-4E1C-88AD-C9A7906B912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ED1D-DCEA-4681-B2EF-8521F022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3" y="142558"/>
            <a:ext cx="8756073" cy="66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253F5948BD2D45ACBCEA6219E4F4F8" ma:contentTypeVersion="13" ma:contentTypeDescription="Create a new document." ma:contentTypeScope="" ma:versionID="8efdf0e8a11919765d2ce10fd2819279">
  <xsd:schema xmlns:xsd="http://www.w3.org/2001/XMLSchema" xmlns:xs="http://www.w3.org/2001/XMLSchema" xmlns:p="http://schemas.microsoft.com/office/2006/metadata/properties" xmlns:ns3="e83dd86c-2068-450f-aa64-aa26b51be0b8" xmlns:ns4="e4bc69e9-4388-4b95-a64b-1e7978f920c0" targetNamespace="http://schemas.microsoft.com/office/2006/metadata/properties" ma:root="true" ma:fieldsID="978e25196c755da5f27fb20bb1da7777" ns3:_="" ns4:_="">
    <xsd:import namespace="e83dd86c-2068-450f-aa64-aa26b51be0b8"/>
    <xsd:import namespace="e4bc69e9-4388-4b95-a64b-1e7978f920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dd86c-2068-450f-aa64-aa26b51be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c69e9-4388-4b95-a64b-1e7978f920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4600B8-C9F7-49E3-957D-9E901EADF9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dd86c-2068-450f-aa64-aa26b51be0b8"/>
    <ds:schemaRef ds:uri="e4bc69e9-4388-4b95-a64b-1e7978f920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693216-B29D-4C97-A771-08AFA17FAE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11C941-BF48-41AA-A443-11E49DFD3A1E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e83dd86c-2068-450f-aa64-aa26b51be0b8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4bc69e9-4388-4b95-a64b-1e7978f920c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Cuppari, Rosa Isabella</dc:creator>
  <cp:lastModifiedBy>Cuppari, Rosa Isabella</cp:lastModifiedBy>
  <cp:revision>2</cp:revision>
  <dcterms:created xsi:type="dcterms:W3CDTF">2021-07-07T15:45:48Z</dcterms:created>
  <dcterms:modified xsi:type="dcterms:W3CDTF">2021-07-07T15:52:52Z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0x0101001C253F5948BD2D45ACBCEA6219E4F4F8</vt:lpwstr>
  </property>
</Properties>
</file>