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6" r:id="rId7"/>
    <p:sldId id="318" r:id="rId8"/>
    <p:sldId id="319" r:id="rId9"/>
    <p:sldId id="317" r:id="rId10"/>
    <p:sldId id="320" r:id="rId11"/>
    <p:sldId id="321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91318-82F9-47D9-A550-9128902C7E88}" v="18" dt="2025-04-19T18:31:17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388" autoAdjust="0"/>
  </p:normalViewPr>
  <p:slideViewPr>
    <p:cSldViewPr snapToGrid="0">
      <p:cViewPr varScale="1">
        <p:scale>
          <a:sx n="143" d="100"/>
          <a:sy n="143" d="100"/>
        </p:scale>
        <p:origin x="906" y="3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Waterman" userId="9e326c9a568fa91a" providerId="LiveId" clId="{4CD91318-82F9-47D9-A550-9128902C7E88}"/>
    <pc:docChg chg="undo custSel addSld delSld modSld sldOrd">
      <pc:chgData name="Ryan Waterman" userId="9e326c9a568fa91a" providerId="LiveId" clId="{4CD91318-82F9-47D9-A550-9128902C7E88}" dt="2025-04-19T18:40:21.954" v="6681" actId="1076"/>
      <pc:docMkLst>
        <pc:docMk/>
      </pc:docMkLst>
      <pc:sldChg chg="del">
        <pc:chgData name="Ryan Waterman" userId="9e326c9a568fa91a" providerId="LiveId" clId="{4CD91318-82F9-47D9-A550-9128902C7E88}" dt="2025-04-15T00:07:09.641" v="61" actId="47"/>
        <pc:sldMkLst>
          <pc:docMk/>
          <pc:sldMk cId="769932640" sldId="309"/>
        </pc:sldMkLst>
      </pc:sldChg>
      <pc:sldChg chg="modSp mod">
        <pc:chgData name="Ryan Waterman" userId="9e326c9a568fa91a" providerId="LiveId" clId="{4CD91318-82F9-47D9-A550-9128902C7E88}" dt="2025-04-15T00:06:47.438" v="49" actId="20577"/>
        <pc:sldMkLst>
          <pc:docMk/>
          <pc:sldMk cId="2945390068" sldId="314"/>
        </pc:sldMkLst>
        <pc:spChg chg="mod">
          <ac:chgData name="Ryan Waterman" userId="9e326c9a568fa91a" providerId="LiveId" clId="{4CD91318-82F9-47D9-A550-9128902C7E88}" dt="2025-04-15T00:06:47.438" v="49" actId="20577"/>
          <ac:spMkLst>
            <pc:docMk/>
            <pc:sldMk cId="2945390068" sldId="314"/>
            <ac:spMk id="2" creationId="{35440D96-BFFB-05BD-30ED-0352500CD058}"/>
          </ac:spMkLst>
        </pc:spChg>
      </pc:sldChg>
      <pc:sldChg chg="del">
        <pc:chgData name="Ryan Waterman" userId="9e326c9a568fa91a" providerId="LiveId" clId="{4CD91318-82F9-47D9-A550-9128902C7E88}" dt="2025-04-15T00:07:04.890" v="51" actId="47"/>
        <pc:sldMkLst>
          <pc:docMk/>
          <pc:sldMk cId="542059410" sldId="315"/>
        </pc:sldMkLst>
      </pc:sldChg>
      <pc:sldChg chg="addSp delSp modSp new mod modClrScheme chgLayout">
        <pc:chgData name="Ryan Waterman" userId="9e326c9a568fa91a" providerId="LiveId" clId="{4CD91318-82F9-47D9-A550-9128902C7E88}" dt="2025-04-19T16:59:43.831" v="4074" actId="1076"/>
        <pc:sldMkLst>
          <pc:docMk/>
          <pc:sldMk cId="2311745202" sldId="315"/>
        </pc:sldMkLst>
        <pc:spChg chg="add del">
          <ac:chgData name="Ryan Waterman" userId="9e326c9a568fa91a" providerId="LiveId" clId="{4CD91318-82F9-47D9-A550-9128902C7E88}" dt="2025-04-19T15:53:57.006" v="448" actId="22"/>
          <ac:spMkLst>
            <pc:docMk/>
            <pc:sldMk cId="2311745202" sldId="315"/>
            <ac:spMk id="3" creationId="{7F6DB5EE-9CCA-1917-7DB5-5DCF52FD4909}"/>
          </ac:spMkLst>
        </pc:spChg>
        <pc:spChg chg="mod ord">
          <ac:chgData name="Ryan Waterman" userId="9e326c9a568fa91a" providerId="LiveId" clId="{4CD91318-82F9-47D9-A550-9128902C7E88}" dt="2025-04-15T00:07:28.949" v="63" actId="700"/>
          <ac:spMkLst>
            <pc:docMk/>
            <pc:sldMk cId="2311745202" sldId="315"/>
            <ac:spMk id="4" creationId="{69A0221C-0730-D50C-A261-4E823A01BE94}"/>
          </ac:spMkLst>
        </pc:spChg>
        <pc:spChg chg="add mod ord">
          <ac:chgData name="Ryan Waterman" userId="9e326c9a568fa91a" providerId="LiveId" clId="{4CD91318-82F9-47D9-A550-9128902C7E88}" dt="2025-04-15T00:15:01.345" v="96" actId="1076"/>
          <ac:spMkLst>
            <pc:docMk/>
            <pc:sldMk cId="2311745202" sldId="315"/>
            <ac:spMk id="5" creationId="{BFA08DC6-00C9-8ED5-9AFE-528F801CC2F1}"/>
          </ac:spMkLst>
        </pc:spChg>
        <pc:spChg chg="add mod">
          <ac:chgData name="Ryan Waterman" userId="9e326c9a568fa91a" providerId="LiveId" clId="{4CD91318-82F9-47D9-A550-9128902C7E88}" dt="2025-04-19T16:59:43.831" v="4074" actId="1076"/>
          <ac:spMkLst>
            <pc:docMk/>
            <pc:sldMk cId="2311745202" sldId="315"/>
            <ac:spMk id="7" creationId="{092BC0DC-E8DE-32ED-EFA2-EDAD28E9FD74}"/>
          </ac:spMkLst>
        </pc:spChg>
      </pc:sldChg>
      <pc:sldChg chg="addSp delSp modSp add mod">
        <pc:chgData name="Ryan Waterman" userId="9e326c9a568fa91a" providerId="LiveId" clId="{4CD91318-82F9-47D9-A550-9128902C7E88}" dt="2025-04-19T16:06:55.672" v="1141" actId="1076"/>
        <pc:sldMkLst>
          <pc:docMk/>
          <pc:sldMk cId="2277609053" sldId="316"/>
        </pc:sldMkLst>
        <pc:spChg chg="mod">
          <ac:chgData name="Ryan Waterman" userId="9e326c9a568fa91a" providerId="LiveId" clId="{4CD91318-82F9-47D9-A550-9128902C7E88}" dt="2025-04-19T16:01:29.255" v="610" actId="1076"/>
          <ac:spMkLst>
            <pc:docMk/>
            <pc:sldMk cId="2277609053" sldId="316"/>
            <ac:spMk id="5" creationId="{2CF02B4D-0422-737C-B0F3-021F6B76F6A6}"/>
          </ac:spMkLst>
        </pc:spChg>
        <pc:spChg chg="add mod">
          <ac:chgData name="Ryan Waterman" userId="9e326c9a568fa91a" providerId="LiveId" clId="{4CD91318-82F9-47D9-A550-9128902C7E88}" dt="2025-04-19T16:01:32.390" v="611" actId="1076"/>
          <ac:spMkLst>
            <pc:docMk/>
            <pc:sldMk cId="2277609053" sldId="316"/>
            <ac:spMk id="6" creationId="{9B328F47-ED6F-488F-1B82-970CAEBD56B0}"/>
          </ac:spMkLst>
        </pc:spChg>
        <pc:spChg chg="del mod">
          <ac:chgData name="Ryan Waterman" userId="9e326c9a568fa91a" providerId="LiveId" clId="{4CD91318-82F9-47D9-A550-9128902C7E88}" dt="2025-04-19T15:54:15.273" v="479" actId="478"/>
          <ac:spMkLst>
            <pc:docMk/>
            <pc:sldMk cId="2277609053" sldId="316"/>
            <ac:spMk id="7" creationId="{B77956F4-5481-CD2D-386D-6F56CDFF70EE}"/>
          </ac:spMkLst>
        </pc:spChg>
        <pc:spChg chg="add mod">
          <ac:chgData name="Ryan Waterman" userId="9e326c9a568fa91a" providerId="LiveId" clId="{4CD91318-82F9-47D9-A550-9128902C7E88}" dt="2025-04-19T16:06:55.672" v="1141" actId="1076"/>
          <ac:spMkLst>
            <pc:docMk/>
            <pc:sldMk cId="2277609053" sldId="316"/>
            <ac:spMk id="10" creationId="{90D62802-7C05-2A65-80F0-5449BFD178A4}"/>
          </ac:spMkLst>
        </pc:spChg>
        <pc:picChg chg="add del mod">
          <ac:chgData name="Ryan Waterman" userId="9e326c9a568fa91a" providerId="LiveId" clId="{4CD91318-82F9-47D9-A550-9128902C7E88}" dt="2025-04-19T15:55:31.360" v="508" actId="478"/>
          <ac:picMkLst>
            <pc:docMk/>
            <pc:sldMk cId="2277609053" sldId="316"/>
            <ac:picMk id="3" creationId="{1E4EF681-36AE-98DB-35FF-E54C5D8318E4}"/>
          </ac:picMkLst>
        </pc:picChg>
        <pc:picChg chg="add mod">
          <ac:chgData name="Ryan Waterman" userId="9e326c9a568fa91a" providerId="LiveId" clId="{4CD91318-82F9-47D9-A550-9128902C7E88}" dt="2025-04-19T16:06:52.259" v="1140" actId="1076"/>
          <ac:picMkLst>
            <pc:docMk/>
            <pc:sldMk cId="2277609053" sldId="316"/>
            <ac:picMk id="9" creationId="{DE09AE0D-9384-3ADC-81BA-756F1C24ED6F}"/>
          </ac:picMkLst>
        </pc:picChg>
      </pc:sldChg>
      <pc:sldChg chg="del">
        <pc:chgData name="Ryan Waterman" userId="9e326c9a568fa91a" providerId="LiveId" clId="{4CD91318-82F9-47D9-A550-9128902C7E88}" dt="2025-04-15T00:07:03.924" v="50" actId="47"/>
        <pc:sldMkLst>
          <pc:docMk/>
          <pc:sldMk cId="4293742996" sldId="316"/>
        </pc:sldMkLst>
      </pc:sldChg>
      <pc:sldChg chg="del">
        <pc:chgData name="Ryan Waterman" userId="9e326c9a568fa91a" providerId="LiveId" clId="{4CD91318-82F9-47D9-A550-9128902C7E88}" dt="2025-04-15T00:07:05.117" v="52" actId="47"/>
        <pc:sldMkLst>
          <pc:docMk/>
          <pc:sldMk cId="56176599" sldId="317"/>
        </pc:sldMkLst>
      </pc:sldChg>
      <pc:sldChg chg="addSp delSp modSp add mod">
        <pc:chgData name="Ryan Waterman" userId="9e326c9a568fa91a" providerId="LiveId" clId="{4CD91318-82F9-47D9-A550-9128902C7E88}" dt="2025-04-19T17:57:30.592" v="5149" actId="1076"/>
        <pc:sldMkLst>
          <pc:docMk/>
          <pc:sldMk cId="2334940513" sldId="317"/>
        </pc:sldMkLst>
        <pc:spChg chg="add del mod">
          <ac:chgData name="Ryan Waterman" userId="9e326c9a568fa91a" providerId="LiveId" clId="{4CD91318-82F9-47D9-A550-9128902C7E88}" dt="2025-04-19T15:59:41.196" v="594" actId="478"/>
          <ac:spMkLst>
            <pc:docMk/>
            <pc:sldMk cId="2334940513" sldId="317"/>
            <ac:spMk id="3" creationId="{43660AB5-410D-87A4-F39B-C2DEDF2E7046}"/>
          </ac:spMkLst>
        </pc:spChg>
        <pc:spChg chg="del">
          <ac:chgData name="Ryan Waterman" userId="9e326c9a568fa91a" providerId="LiveId" clId="{4CD91318-82F9-47D9-A550-9128902C7E88}" dt="2025-04-19T15:59:38.768" v="593" actId="478"/>
          <ac:spMkLst>
            <pc:docMk/>
            <pc:sldMk cId="2334940513" sldId="317"/>
            <ac:spMk id="5" creationId="{B82FF5B0-311B-C951-7358-EF5ED58275B6}"/>
          </ac:spMkLst>
        </pc:spChg>
        <pc:spChg chg="add mod">
          <ac:chgData name="Ryan Waterman" userId="9e326c9a568fa91a" providerId="LiveId" clId="{4CD91318-82F9-47D9-A550-9128902C7E88}" dt="2025-04-19T16:25:01.444" v="2302" actId="1076"/>
          <ac:spMkLst>
            <pc:docMk/>
            <pc:sldMk cId="2334940513" sldId="317"/>
            <ac:spMk id="6" creationId="{44DFA601-45A9-8E01-49C0-56CB726314AB}"/>
          </ac:spMkLst>
        </pc:spChg>
        <pc:spChg chg="del">
          <ac:chgData name="Ryan Waterman" userId="9e326c9a568fa91a" providerId="LiveId" clId="{4CD91318-82F9-47D9-A550-9128902C7E88}" dt="2025-04-19T15:59:37.334" v="592" actId="478"/>
          <ac:spMkLst>
            <pc:docMk/>
            <pc:sldMk cId="2334940513" sldId="317"/>
            <ac:spMk id="7" creationId="{8559CFBB-2262-BE17-4C7F-16BFAA603D60}"/>
          </ac:spMkLst>
        </pc:spChg>
        <pc:spChg chg="add del mod">
          <ac:chgData name="Ryan Waterman" userId="9e326c9a568fa91a" providerId="LiveId" clId="{4CD91318-82F9-47D9-A550-9128902C7E88}" dt="2025-04-19T16:18:52.305" v="1855" actId="478"/>
          <ac:spMkLst>
            <pc:docMk/>
            <pc:sldMk cId="2334940513" sldId="317"/>
            <ac:spMk id="8" creationId="{00693F92-EB6C-71A7-DBC9-8B35BF422816}"/>
          </ac:spMkLst>
        </pc:spChg>
        <pc:spChg chg="add mod">
          <ac:chgData name="Ryan Waterman" userId="9e326c9a568fa91a" providerId="LiveId" clId="{4CD91318-82F9-47D9-A550-9128902C7E88}" dt="2025-04-19T17:57:24.433" v="5147" actId="1076"/>
          <ac:spMkLst>
            <pc:docMk/>
            <pc:sldMk cId="2334940513" sldId="317"/>
            <ac:spMk id="13" creationId="{90A2F244-2731-ED0D-2FC3-8B5DD04B81EB}"/>
          </ac:spMkLst>
        </pc:spChg>
        <pc:picChg chg="add del mod">
          <ac:chgData name="Ryan Waterman" userId="9e326c9a568fa91a" providerId="LiveId" clId="{4CD91318-82F9-47D9-A550-9128902C7E88}" dt="2025-04-19T16:18:36.378" v="1850" actId="478"/>
          <ac:picMkLst>
            <pc:docMk/>
            <pc:sldMk cId="2334940513" sldId="317"/>
            <ac:picMk id="10" creationId="{D05F6756-FD2D-0C4C-8BDA-DC52BBEBECD2}"/>
          </ac:picMkLst>
        </pc:picChg>
        <pc:picChg chg="add del mod">
          <ac:chgData name="Ryan Waterman" userId="9e326c9a568fa91a" providerId="LiveId" clId="{4CD91318-82F9-47D9-A550-9128902C7E88}" dt="2025-04-19T17:57:05.835" v="5140" actId="478"/>
          <ac:picMkLst>
            <pc:docMk/>
            <pc:sldMk cId="2334940513" sldId="317"/>
            <ac:picMk id="12" creationId="{48CA37D6-7057-A720-95BB-6169819ABC01}"/>
          </ac:picMkLst>
        </pc:picChg>
        <pc:picChg chg="add mod">
          <ac:chgData name="Ryan Waterman" userId="9e326c9a568fa91a" providerId="LiveId" clId="{4CD91318-82F9-47D9-A550-9128902C7E88}" dt="2025-04-19T17:57:30.592" v="5149" actId="1076"/>
          <ac:picMkLst>
            <pc:docMk/>
            <pc:sldMk cId="2334940513" sldId="317"/>
            <ac:picMk id="15" creationId="{FC9E174F-48F0-9496-CB3E-494F6BDA5E24}"/>
          </ac:picMkLst>
        </pc:picChg>
      </pc:sldChg>
      <pc:sldChg chg="del">
        <pc:chgData name="Ryan Waterman" userId="9e326c9a568fa91a" providerId="LiveId" clId="{4CD91318-82F9-47D9-A550-9128902C7E88}" dt="2025-04-15T00:07:05.675" v="53" actId="47"/>
        <pc:sldMkLst>
          <pc:docMk/>
          <pc:sldMk cId="412000632" sldId="318"/>
        </pc:sldMkLst>
      </pc:sldChg>
      <pc:sldChg chg="addSp delSp modSp add mod">
        <pc:chgData name="Ryan Waterman" userId="9e326c9a568fa91a" providerId="LiveId" clId="{4CD91318-82F9-47D9-A550-9128902C7E88}" dt="2025-04-19T17:54:56.033" v="4890" actId="1076"/>
        <pc:sldMkLst>
          <pc:docMk/>
          <pc:sldMk cId="1709749501" sldId="318"/>
        </pc:sldMkLst>
        <pc:spChg chg="mod">
          <ac:chgData name="Ryan Waterman" userId="9e326c9a568fa91a" providerId="LiveId" clId="{4CD91318-82F9-47D9-A550-9128902C7E88}" dt="2025-04-19T17:54:52.375" v="4889" actId="1076"/>
          <ac:spMkLst>
            <pc:docMk/>
            <pc:sldMk cId="1709749501" sldId="318"/>
            <ac:spMk id="6" creationId="{C5720BE1-0FE1-5D5C-9582-AA69FD642127}"/>
          </ac:spMkLst>
        </pc:spChg>
        <pc:spChg chg="mod">
          <ac:chgData name="Ryan Waterman" userId="9e326c9a568fa91a" providerId="LiveId" clId="{4CD91318-82F9-47D9-A550-9128902C7E88}" dt="2025-04-19T16:20:46.591" v="1939" actId="20577"/>
          <ac:spMkLst>
            <pc:docMk/>
            <pc:sldMk cId="1709749501" sldId="318"/>
            <ac:spMk id="10" creationId="{3E68D9C5-5067-24EE-89EB-7D72FD7F4EC4}"/>
          </ac:spMkLst>
        </pc:spChg>
        <pc:picChg chg="add del mod">
          <ac:chgData name="Ryan Waterman" userId="9e326c9a568fa91a" providerId="LiveId" clId="{4CD91318-82F9-47D9-A550-9128902C7E88}" dt="2025-04-19T16:12:03.111" v="1520" actId="478"/>
          <ac:picMkLst>
            <pc:docMk/>
            <pc:sldMk cId="1709749501" sldId="318"/>
            <ac:picMk id="3" creationId="{A09ED06C-D7A5-632C-A66B-ABF52032CE5B}"/>
          </ac:picMkLst>
        </pc:picChg>
        <pc:picChg chg="add del mod modCrop">
          <ac:chgData name="Ryan Waterman" userId="9e326c9a568fa91a" providerId="LiveId" clId="{4CD91318-82F9-47D9-A550-9128902C7E88}" dt="2025-04-19T16:12:03.512" v="1521" actId="478"/>
          <ac:picMkLst>
            <pc:docMk/>
            <pc:sldMk cId="1709749501" sldId="318"/>
            <ac:picMk id="8" creationId="{C4E10BA0-A8E7-F37C-57C5-1AC237669B6D}"/>
          </ac:picMkLst>
        </pc:picChg>
        <pc:picChg chg="del">
          <ac:chgData name="Ryan Waterman" userId="9e326c9a568fa91a" providerId="LiveId" clId="{4CD91318-82F9-47D9-A550-9128902C7E88}" dt="2025-04-19T16:07:16.179" v="1143" actId="478"/>
          <ac:picMkLst>
            <pc:docMk/>
            <pc:sldMk cId="1709749501" sldId="318"/>
            <ac:picMk id="9" creationId="{7F85FA86-4A16-ACEB-DDCF-74CA0CDEF99C}"/>
          </ac:picMkLst>
        </pc:picChg>
        <pc:picChg chg="add mod">
          <ac:chgData name="Ryan Waterman" userId="9e326c9a568fa91a" providerId="LiveId" clId="{4CD91318-82F9-47D9-A550-9128902C7E88}" dt="2025-04-19T17:54:56.033" v="4890" actId="1076"/>
          <ac:picMkLst>
            <pc:docMk/>
            <pc:sldMk cId="1709749501" sldId="318"/>
            <ac:picMk id="12" creationId="{71C466BB-9C4C-5DED-CB0A-D4EC502860D8}"/>
          </ac:picMkLst>
        </pc:picChg>
      </pc:sldChg>
      <pc:sldChg chg="addSp delSp modSp add mod">
        <pc:chgData name="Ryan Waterman" userId="9e326c9a568fa91a" providerId="LiveId" clId="{4CD91318-82F9-47D9-A550-9128902C7E88}" dt="2025-04-19T16:20:22.665" v="1929" actId="20577"/>
        <pc:sldMkLst>
          <pc:docMk/>
          <pc:sldMk cId="793639534" sldId="319"/>
        </pc:sldMkLst>
        <pc:spChg chg="del">
          <ac:chgData name="Ryan Waterman" userId="9e326c9a568fa91a" providerId="LiveId" clId="{4CD91318-82F9-47D9-A550-9128902C7E88}" dt="2025-04-19T16:13:49.158" v="1577" actId="478"/>
          <ac:spMkLst>
            <pc:docMk/>
            <pc:sldMk cId="793639534" sldId="319"/>
            <ac:spMk id="6" creationId="{AE6568F6-2C45-A794-4EB1-B94AA9E0F131}"/>
          </ac:spMkLst>
        </pc:spChg>
        <pc:spChg chg="add mod">
          <ac:chgData name="Ryan Waterman" userId="9e326c9a568fa91a" providerId="LiveId" clId="{4CD91318-82F9-47D9-A550-9128902C7E88}" dt="2025-04-19T16:13:52.613" v="1579" actId="1076"/>
          <ac:spMkLst>
            <pc:docMk/>
            <pc:sldMk cId="793639534" sldId="319"/>
            <ac:spMk id="7" creationId="{D4053FC4-C892-4331-014D-5F359830521F}"/>
          </ac:spMkLst>
        </pc:spChg>
        <pc:spChg chg="mod">
          <ac:chgData name="Ryan Waterman" userId="9e326c9a568fa91a" providerId="LiveId" clId="{4CD91318-82F9-47D9-A550-9128902C7E88}" dt="2025-04-19T16:20:22.665" v="1929" actId="20577"/>
          <ac:spMkLst>
            <pc:docMk/>
            <pc:sldMk cId="793639534" sldId="319"/>
            <ac:spMk id="10" creationId="{F6FF7CFD-BAA4-A4B4-82E6-BB22024D33C1}"/>
          </ac:spMkLst>
        </pc:spChg>
        <pc:picChg chg="add mod">
          <ac:chgData name="Ryan Waterman" userId="9e326c9a568fa91a" providerId="LiveId" clId="{4CD91318-82F9-47D9-A550-9128902C7E88}" dt="2025-04-19T16:13:30.656" v="1576" actId="1076"/>
          <ac:picMkLst>
            <pc:docMk/>
            <pc:sldMk cId="793639534" sldId="319"/>
            <ac:picMk id="3" creationId="{705B7460-1BBC-B72A-47FC-B38777D57865}"/>
          </ac:picMkLst>
        </pc:picChg>
        <pc:picChg chg="del">
          <ac:chgData name="Ryan Waterman" userId="9e326c9a568fa91a" providerId="LiveId" clId="{4CD91318-82F9-47D9-A550-9128902C7E88}" dt="2025-04-19T16:13:13.848" v="1571" actId="478"/>
          <ac:picMkLst>
            <pc:docMk/>
            <pc:sldMk cId="793639534" sldId="319"/>
            <ac:picMk id="12" creationId="{ABDCA203-4637-9E1C-CCC8-F24E157FC48A}"/>
          </ac:picMkLst>
        </pc:picChg>
      </pc:sldChg>
      <pc:sldChg chg="del">
        <pc:chgData name="Ryan Waterman" userId="9e326c9a568fa91a" providerId="LiveId" clId="{4CD91318-82F9-47D9-A550-9128902C7E88}" dt="2025-04-15T00:07:06.096" v="54" actId="47"/>
        <pc:sldMkLst>
          <pc:docMk/>
          <pc:sldMk cId="1760417424" sldId="319"/>
        </pc:sldMkLst>
      </pc:sldChg>
      <pc:sldChg chg="del">
        <pc:chgData name="Ryan Waterman" userId="9e326c9a568fa91a" providerId="LiveId" clId="{4CD91318-82F9-47D9-A550-9128902C7E88}" dt="2025-04-15T00:07:06.352" v="55" actId="47"/>
        <pc:sldMkLst>
          <pc:docMk/>
          <pc:sldMk cId="430403476" sldId="320"/>
        </pc:sldMkLst>
      </pc:sldChg>
      <pc:sldChg chg="addSp delSp modSp add mod">
        <pc:chgData name="Ryan Waterman" userId="9e326c9a568fa91a" providerId="LiveId" clId="{4CD91318-82F9-47D9-A550-9128902C7E88}" dt="2025-04-19T17:57:59.652" v="5156" actId="1076"/>
        <pc:sldMkLst>
          <pc:docMk/>
          <pc:sldMk cId="2590757757" sldId="320"/>
        </pc:sldMkLst>
        <pc:spChg chg="mod">
          <ac:chgData name="Ryan Waterman" userId="9e326c9a568fa91a" providerId="LiveId" clId="{4CD91318-82F9-47D9-A550-9128902C7E88}" dt="2025-04-19T16:25:09.466" v="2304" actId="20577"/>
          <ac:spMkLst>
            <pc:docMk/>
            <pc:sldMk cId="2590757757" sldId="320"/>
            <ac:spMk id="6" creationId="{BB907D26-182A-8AB5-F54D-15B2D7956715}"/>
          </ac:spMkLst>
        </pc:spChg>
        <pc:spChg chg="mod">
          <ac:chgData name="Ryan Waterman" userId="9e326c9a568fa91a" providerId="LiveId" clId="{4CD91318-82F9-47D9-A550-9128902C7E88}" dt="2025-04-19T16:29:28.270" v="2662" actId="20577"/>
          <ac:spMkLst>
            <pc:docMk/>
            <pc:sldMk cId="2590757757" sldId="320"/>
            <ac:spMk id="13" creationId="{4AC73AE6-E2F3-C897-70FE-5B59F2D59F2F}"/>
          </ac:spMkLst>
        </pc:spChg>
        <pc:picChg chg="add del mod">
          <ac:chgData name="Ryan Waterman" userId="9e326c9a568fa91a" providerId="LiveId" clId="{4CD91318-82F9-47D9-A550-9128902C7E88}" dt="2025-04-19T17:57:44.823" v="5150" actId="478"/>
          <ac:picMkLst>
            <pc:docMk/>
            <pc:sldMk cId="2590757757" sldId="320"/>
            <ac:picMk id="3" creationId="{AB872603-E9E5-46BC-24DB-CAC8510ADC1F}"/>
          </ac:picMkLst>
        </pc:picChg>
        <pc:picChg chg="add mod">
          <ac:chgData name="Ryan Waterman" userId="9e326c9a568fa91a" providerId="LiveId" clId="{4CD91318-82F9-47D9-A550-9128902C7E88}" dt="2025-04-19T17:57:59.652" v="5156" actId="1076"/>
          <ac:picMkLst>
            <pc:docMk/>
            <pc:sldMk cId="2590757757" sldId="320"/>
            <ac:picMk id="7" creationId="{21C2B34E-34DF-72AB-F566-BFD21312C5CD}"/>
          </ac:picMkLst>
        </pc:picChg>
        <pc:picChg chg="del">
          <ac:chgData name="Ryan Waterman" userId="9e326c9a568fa91a" providerId="LiveId" clId="{4CD91318-82F9-47D9-A550-9128902C7E88}" dt="2025-04-19T16:25:28.582" v="2305" actId="478"/>
          <ac:picMkLst>
            <pc:docMk/>
            <pc:sldMk cId="2590757757" sldId="320"/>
            <ac:picMk id="12" creationId="{26D431DC-4BF6-8D2D-2B77-CB026FF7E970}"/>
          </ac:picMkLst>
        </pc:picChg>
      </pc:sldChg>
      <pc:sldChg chg="del">
        <pc:chgData name="Ryan Waterman" userId="9e326c9a568fa91a" providerId="LiveId" clId="{4CD91318-82F9-47D9-A550-9128902C7E88}" dt="2025-04-15T00:07:06.586" v="56" actId="47"/>
        <pc:sldMkLst>
          <pc:docMk/>
          <pc:sldMk cId="569699605" sldId="321"/>
        </pc:sldMkLst>
      </pc:sldChg>
      <pc:sldChg chg="addSp delSp modSp add mod">
        <pc:chgData name="Ryan Waterman" userId="9e326c9a568fa91a" providerId="LiveId" clId="{4CD91318-82F9-47D9-A550-9128902C7E88}" dt="2025-04-19T17:58:41.886" v="5165" actId="20577"/>
        <pc:sldMkLst>
          <pc:docMk/>
          <pc:sldMk cId="4204575061" sldId="321"/>
        </pc:sldMkLst>
        <pc:spChg chg="mod">
          <ac:chgData name="Ryan Waterman" userId="9e326c9a568fa91a" providerId="LiveId" clId="{4CD91318-82F9-47D9-A550-9128902C7E88}" dt="2025-04-19T16:30:22.351" v="2668" actId="20577"/>
          <ac:spMkLst>
            <pc:docMk/>
            <pc:sldMk cId="4204575061" sldId="321"/>
            <ac:spMk id="6" creationId="{6D944F74-F683-B355-5442-4B8BB8CFAA12}"/>
          </ac:spMkLst>
        </pc:spChg>
        <pc:spChg chg="add mod">
          <ac:chgData name="Ryan Waterman" userId="9e326c9a568fa91a" providerId="LiveId" clId="{4CD91318-82F9-47D9-A550-9128902C7E88}" dt="2025-04-19T17:58:41.886" v="5165" actId="20577"/>
          <ac:spMkLst>
            <pc:docMk/>
            <pc:sldMk cId="4204575061" sldId="321"/>
            <ac:spMk id="7" creationId="{E006B0EB-C219-5AF3-3282-CA1FA6FAA289}"/>
          </ac:spMkLst>
        </pc:spChg>
        <pc:spChg chg="del">
          <ac:chgData name="Ryan Waterman" userId="9e326c9a568fa91a" providerId="LiveId" clId="{4CD91318-82F9-47D9-A550-9128902C7E88}" dt="2025-04-19T16:30:27.062" v="2669" actId="478"/>
          <ac:spMkLst>
            <pc:docMk/>
            <pc:sldMk cId="4204575061" sldId="321"/>
            <ac:spMk id="13" creationId="{EF762252-6DCF-B4E0-A9F7-2AB8A63C41C9}"/>
          </ac:spMkLst>
        </pc:spChg>
        <pc:picChg chg="del">
          <ac:chgData name="Ryan Waterman" userId="9e326c9a568fa91a" providerId="LiveId" clId="{4CD91318-82F9-47D9-A550-9128902C7E88}" dt="2025-04-19T16:30:27.594" v="2670" actId="478"/>
          <ac:picMkLst>
            <pc:docMk/>
            <pc:sldMk cId="4204575061" sldId="321"/>
            <ac:picMk id="3" creationId="{C5A6CD92-82F6-332C-86E1-8799CCEDAE59}"/>
          </ac:picMkLst>
        </pc:picChg>
        <pc:picChg chg="add mod">
          <ac:chgData name="Ryan Waterman" userId="9e326c9a568fa91a" providerId="LiveId" clId="{4CD91318-82F9-47D9-A550-9128902C7E88}" dt="2025-04-19T16:40:59.470" v="2674" actId="1076"/>
          <ac:picMkLst>
            <pc:docMk/>
            <pc:sldMk cId="4204575061" sldId="321"/>
            <ac:picMk id="5" creationId="{5C12BCD3-7A6D-5A68-C009-903F8393BD62}"/>
          </ac:picMkLst>
        </pc:picChg>
      </pc:sldChg>
      <pc:sldChg chg="del">
        <pc:chgData name="Ryan Waterman" userId="9e326c9a568fa91a" providerId="LiveId" clId="{4CD91318-82F9-47D9-A550-9128902C7E88}" dt="2025-04-15T00:07:06.850" v="57" actId="47"/>
        <pc:sldMkLst>
          <pc:docMk/>
          <pc:sldMk cId="1517447069" sldId="322"/>
        </pc:sldMkLst>
      </pc:sldChg>
      <pc:sldChg chg="addSp delSp modSp add del mod">
        <pc:chgData name="Ryan Waterman" userId="9e326c9a568fa91a" providerId="LiveId" clId="{4CD91318-82F9-47D9-A550-9128902C7E88}" dt="2025-04-19T17:59:00.542" v="5166" actId="47"/>
        <pc:sldMkLst>
          <pc:docMk/>
          <pc:sldMk cId="1760285707" sldId="322"/>
        </pc:sldMkLst>
        <pc:spChg chg="add mod">
          <ac:chgData name="Ryan Waterman" userId="9e326c9a568fa91a" providerId="LiveId" clId="{4CD91318-82F9-47D9-A550-9128902C7E88}" dt="2025-04-19T16:46:34.419" v="3185" actId="1076"/>
          <ac:spMkLst>
            <pc:docMk/>
            <pc:sldMk cId="1760285707" sldId="322"/>
            <ac:spMk id="3" creationId="{AEA1E432-C51A-4A16-F568-8640B03F1CD0}"/>
          </ac:spMkLst>
        </pc:spChg>
        <pc:spChg chg="mod">
          <ac:chgData name="Ryan Waterman" userId="9e326c9a568fa91a" providerId="LiveId" clId="{4CD91318-82F9-47D9-A550-9128902C7E88}" dt="2025-04-19T16:45:23.755" v="3118" actId="1076"/>
          <ac:spMkLst>
            <pc:docMk/>
            <pc:sldMk cId="1760285707" sldId="322"/>
            <ac:spMk id="6" creationId="{2C655DCD-A376-72CB-5777-0F00B4049E5D}"/>
          </ac:spMkLst>
        </pc:spChg>
        <pc:spChg chg="del">
          <ac:chgData name="Ryan Waterman" userId="9e326c9a568fa91a" providerId="LiveId" clId="{4CD91318-82F9-47D9-A550-9128902C7E88}" dt="2025-04-19T16:45:30.361" v="3120" actId="478"/>
          <ac:spMkLst>
            <pc:docMk/>
            <pc:sldMk cId="1760285707" sldId="322"/>
            <ac:spMk id="7" creationId="{4D5AB846-F3DB-40E2-12FE-D1803F013871}"/>
          </ac:spMkLst>
        </pc:spChg>
        <pc:spChg chg="add mod">
          <ac:chgData name="Ryan Waterman" userId="9e326c9a568fa91a" providerId="LiveId" clId="{4CD91318-82F9-47D9-A550-9128902C7E88}" dt="2025-04-19T16:48:26.675" v="3197" actId="1076"/>
          <ac:spMkLst>
            <pc:docMk/>
            <pc:sldMk cId="1760285707" sldId="322"/>
            <ac:spMk id="8" creationId="{B39F4C83-7057-31F3-F616-EB130A1107D5}"/>
          </ac:spMkLst>
        </pc:spChg>
        <pc:spChg chg="add mod">
          <ac:chgData name="Ryan Waterman" userId="9e326c9a568fa91a" providerId="LiveId" clId="{4CD91318-82F9-47D9-A550-9128902C7E88}" dt="2025-04-19T16:55:07.280" v="3706" actId="20577"/>
          <ac:spMkLst>
            <pc:docMk/>
            <pc:sldMk cId="1760285707" sldId="322"/>
            <ac:spMk id="9" creationId="{6C9A2022-F335-257D-98AB-3DEADAA3804D}"/>
          </ac:spMkLst>
        </pc:spChg>
        <pc:spChg chg="add mod">
          <ac:chgData name="Ryan Waterman" userId="9e326c9a568fa91a" providerId="LiveId" clId="{4CD91318-82F9-47D9-A550-9128902C7E88}" dt="2025-04-19T16:55:08.781" v="3707" actId="20577"/>
          <ac:spMkLst>
            <pc:docMk/>
            <pc:sldMk cId="1760285707" sldId="322"/>
            <ac:spMk id="10" creationId="{24525B8A-2C0A-510B-F65F-8A7AD008EEB7}"/>
          </ac:spMkLst>
        </pc:spChg>
        <pc:spChg chg="add mod">
          <ac:chgData name="Ryan Waterman" userId="9e326c9a568fa91a" providerId="LiveId" clId="{4CD91318-82F9-47D9-A550-9128902C7E88}" dt="2025-04-19T16:58:31.023" v="4049" actId="1076"/>
          <ac:spMkLst>
            <pc:docMk/>
            <pc:sldMk cId="1760285707" sldId="322"/>
            <ac:spMk id="11" creationId="{C3901C20-4BB4-107B-0937-984FE788564F}"/>
          </ac:spMkLst>
        </pc:spChg>
        <pc:picChg chg="del">
          <ac:chgData name="Ryan Waterman" userId="9e326c9a568fa91a" providerId="LiveId" clId="{4CD91318-82F9-47D9-A550-9128902C7E88}" dt="2025-04-19T16:45:29.108" v="3119" actId="478"/>
          <ac:picMkLst>
            <pc:docMk/>
            <pc:sldMk cId="1760285707" sldId="322"/>
            <ac:picMk id="5" creationId="{2187EF38-8628-184A-D56B-2AD626FD208A}"/>
          </ac:picMkLst>
        </pc:picChg>
      </pc:sldChg>
      <pc:sldChg chg="addSp modSp add mod">
        <pc:chgData name="Ryan Waterman" userId="9e326c9a568fa91a" providerId="LiveId" clId="{4CD91318-82F9-47D9-A550-9128902C7E88}" dt="2025-04-19T18:02:38.815" v="5474" actId="20577"/>
        <pc:sldMkLst>
          <pc:docMk/>
          <pc:sldMk cId="515915790" sldId="323"/>
        </pc:sldMkLst>
        <pc:spChg chg="add mod">
          <ac:chgData name="Ryan Waterman" userId="9e326c9a568fa91a" providerId="LiveId" clId="{4CD91318-82F9-47D9-A550-9128902C7E88}" dt="2025-04-19T18:02:38.815" v="5474" actId="20577"/>
          <ac:spMkLst>
            <pc:docMk/>
            <pc:sldMk cId="515915790" sldId="323"/>
            <ac:spMk id="2" creationId="{B353F9A1-4E43-C248-B10F-45AD1D23FD5D}"/>
          </ac:spMkLst>
        </pc:spChg>
        <pc:spChg chg="mod">
          <ac:chgData name="Ryan Waterman" userId="9e326c9a568fa91a" providerId="LiveId" clId="{4CD91318-82F9-47D9-A550-9128902C7E88}" dt="2025-04-19T18:01:55.454" v="5463" actId="1076"/>
          <ac:spMkLst>
            <pc:docMk/>
            <pc:sldMk cId="515915790" sldId="323"/>
            <ac:spMk id="3" creationId="{FC380E5A-E40F-29D9-A0BA-BD7C67EAD7B5}"/>
          </ac:spMkLst>
        </pc:spChg>
        <pc:spChg chg="mod">
          <ac:chgData name="Ryan Waterman" userId="9e326c9a568fa91a" providerId="LiveId" clId="{4CD91318-82F9-47D9-A550-9128902C7E88}" dt="2025-04-19T18:01:59.030" v="5465" actId="1076"/>
          <ac:spMkLst>
            <pc:docMk/>
            <pc:sldMk cId="515915790" sldId="323"/>
            <ac:spMk id="8" creationId="{C3A1EC1F-1430-ACA3-0EAD-24AA0EEAEEEB}"/>
          </ac:spMkLst>
        </pc:spChg>
        <pc:spChg chg="mod">
          <ac:chgData name="Ryan Waterman" userId="9e326c9a568fa91a" providerId="LiveId" clId="{4CD91318-82F9-47D9-A550-9128902C7E88}" dt="2025-04-19T18:01:44.533" v="5461" actId="1076"/>
          <ac:spMkLst>
            <pc:docMk/>
            <pc:sldMk cId="515915790" sldId="323"/>
            <ac:spMk id="9" creationId="{D964E249-6C75-5030-3B25-439D49140C06}"/>
          </ac:spMkLst>
        </pc:spChg>
        <pc:spChg chg="mod">
          <ac:chgData name="Ryan Waterman" userId="9e326c9a568fa91a" providerId="LiveId" clId="{4CD91318-82F9-47D9-A550-9128902C7E88}" dt="2025-04-19T18:01:52.414" v="5462" actId="1076"/>
          <ac:spMkLst>
            <pc:docMk/>
            <pc:sldMk cId="515915790" sldId="323"/>
            <ac:spMk id="10" creationId="{DB83AE40-FC8F-9BB6-8F98-D91A2C29BB2E}"/>
          </ac:spMkLst>
        </pc:spChg>
        <pc:spChg chg="mod">
          <ac:chgData name="Ryan Waterman" userId="9e326c9a568fa91a" providerId="LiveId" clId="{4CD91318-82F9-47D9-A550-9128902C7E88}" dt="2025-04-19T18:02:22.749" v="5472" actId="1076"/>
          <ac:spMkLst>
            <pc:docMk/>
            <pc:sldMk cId="515915790" sldId="323"/>
            <ac:spMk id="11" creationId="{93697D03-90C1-5814-EDB6-5CB3A057065E}"/>
          </ac:spMkLst>
        </pc:spChg>
      </pc:sldChg>
      <pc:sldChg chg="del">
        <pc:chgData name="Ryan Waterman" userId="9e326c9a568fa91a" providerId="LiveId" clId="{4CD91318-82F9-47D9-A550-9128902C7E88}" dt="2025-04-15T00:07:07.125" v="58" actId="47"/>
        <pc:sldMkLst>
          <pc:docMk/>
          <pc:sldMk cId="2149261472" sldId="323"/>
        </pc:sldMkLst>
      </pc:sldChg>
      <pc:sldChg chg="addSp delSp modSp add mod ord">
        <pc:chgData name="Ryan Waterman" userId="9e326c9a568fa91a" providerId="LiveId" clId="{4CD91318-82F9-47D9-A550-9128902C7E88}" dt="2025-04-19T18:03:19.042" v="5484" actId="1076"/>
        <pc:sldMkLst>
          <pc:docMk/>
          <pc:sldMk cId="1960888153" sldId="324"/>
        </pc:sldMkLst>
        <pc:spChg chg="del mod">
          <ac:chgData name="Ryan Waterman" userId="9e326c9a568fa91a" providerId="LiveId" clId="{4CD91318-82F9-47D9-A550-9128902C7E88}" dt="2025-04-19T17:29:51.868" v="4259" actId="478"/>
          <ac:spMkLst>
            <pc:docMk/>
            <pc:sldMk cId="1960888153" sldId="324"/>
            <ac:spMk id="6" creationId="{6D97D34A-44E4-916D-6FBE-9A0A2D4C75C0}"/>
          </ac:spMkLst>
        </pc:spChg>
        <pc:spChg chg="mod">
          <ac:chgData name="Ryan Waterman" userId="9e326c9a568fa91a" providerId="LiveId" clId="{4CD91318-82F9-47D9-A550-9128902C7E88}" dt="2025-04-19T18:03:19.042" v="5484" actId="1076"/>
          <ac:spMkLst>
            <pc:docMk/>
            <pc:sldMk cId="1960888153" sldId="324"/>
            <ac:spMk id="7" creationId="{9497F845-7F85-F96F-95AE-08103AC76984}"/>
          </ac:spMkLst>
        </pc:spChg>
        <pc:spChg chg="add del mod">
          <ac:chgData name="Ryan Waterman" userId="9e326c9a568fa91a" providerId="LiveId" clId="{4CD91318-82F9-47D9-A550-9128902C7E88}" dt="2025-04-19T17:29:57.071" v="4260" actId="478"/>
          <ac:spMkLst>
            <pc:docMk/>
            <pc:sldMk cId="1960888153" sldId="324"/>
            <ac:spMk id="9" creationId="{26EF4528-5187-DEC5-67AA-AD13EEF8F39F}"/>
          </ac:spMkLst>
        </pc:spChg>
        <pc:spChg chg="add mod">
          <ac:chgData name="Ryan Waterman" userId="9e326c9a568fa91a" providerId="LiveId" clId="{4CD91318-82F9-47D9-A550-9128902C7E88}" dt="2025-04-19T17:30:10.674" v="4264" actId="1076"/>
          <ac:spMkLst>
            <pc:docMk/>
            <pc:sldMk cId="1960888153" sldId="324"/>
            <ac:spMk id="10" creationId="{3DFC99EC-A765-A3DC-085D-EFB20CC67016}"/>
          </ac:spMkLst>
        </pc:spChg>
        <pc:picChg chg="add del mod">
          <ac:chgData name="Ryan Waterman" userId="9e326c9a568fa91a" providerId="LiveId" clId="{4CD91318-82F9-47D9-A550-9128902C7E88}" dt="2025-04-19T17:54:07.405" v="4864" actId="478"/>
          <ac:picMkLst>
            <pc:docMk/>
            <pc:sldMk cId="1960888153" sldId="324"/>
            <ac:picMk id="3" creationId="{F76F2840-E681-E21E-62A6-35278584F2A1}"/>
          </ac:picMkLst>
        </pc:picChg>
        <pc:picChg chg="del">
          <ac:chgData name="Ryan Waterman" userId="9e326c9a568fa91a" providerId="LiveId" clId="{4CD91318-82F9-47D9-A550-9128902C7E88}" dt="2025-04-19T17:20:41.086" v="4080" actId="478"/>
          <ac:picMkLst>
            <pc:docMk/>
            <pc:sldMk cId="1960888153" sldId="324"/>
            <ac:picMk id="5" creationId="{06E725EF-5A95-0038-33C5-596CC1B08088}"/>
          </ac:picMkLst>
        </pc:picChg>
        <pc:picChg chg="add mod">
          <ac:chgData name="Ryan Waterman" userId="9e326c9a568fa91a" providerId="LiveId" clId="{4CD91318-82F9-47D9-A550-9128902C7E88}" dt="2025-04-19T18:03:12.590" v="5482" actId="14100"/>
          <ac:picMkLst>
            <pc:docMk/>
            <pc:sldMk cId="1960888153" sldId="324"/>
            <ac:picMk id="12" creationId="{6D7B4FC1-64EB-B995-00C1-740768672815}"/>
          </ac:picMkLst>
        </pc:picChg>
      </pc:sldChg>
      <pc:sldChg chg="del">
        <pc:chgData name="Ryan Waterman" userId="9e326c9a568fa91a" providerId="LiveId" clId="{4CD91318-82F9-47D9-A550-9128902C7E88}" dt="2025-04-15T00:07:07.692" v="59" actId="47"/>
        <pc:sldMkLst>
          <pc:docMk/>
          <pc:sldMk cId="2398406067" sldId="324"/>
        </pc:sldMkLst>
      </pc:sldChg>
      <pc:sldChg chg="addSp delSp modSp add mod">
        <pc:chgData name="Ryan Waterman" userId="9e326c9a568fa91a" providerId="LiveId" clId="{4CD91318-82F9-47D9-A550-9128902C7E88}" dt="2025-04-19T18:40:21.954" v="6681" actId="1076"/>
        <pc:sldMkLst>
          <pc:docMk/>
          <pc:sldMk cId="826993316" sldId="325"/>
        </pc:sldMkLst>
        <pc:spChg chg="mod">
          <ac:chgData name="Ryan Waterman" userId="9e326c9a568fa91a" providerId="LiveId" clId="{4CD91318-82F9-47D9-A550-9128902C7E88}" dt="2025-04-19T18:40:21.954" v="6681" actId="1076"/>
          <ac:spMkLst>
            <pc:docMk/>
            <pc:sldMk cId="826993316" sldId="325"/>
            <ac:spMk id="7" creationId="{91F95392-5611-A3A5-48CB-556C10A3F95D}"/>
          </ac:spMkLst>
        </pc:spChg>
        <pc:spChg chg="mod">
          <ac:chgData name="Ryan Waterman" userId="9e326c9a568fa91a" providerId="LiveId" clId="{4CD91318-82F9-47D9-A550-9128902C7E88}" dt="2025-04-19T17:32:04.601" v="4313" actId="1076"/>
          <ac:spMkLst>
            <pc:docMk/>
            <pc:sldMk cId="826993316" sldId="325"/>
            <ac:spMk id="10" creationId="{E51B4985-5A85-0617-95CB-6884AA415DFA}"/>
          </ac:spMkLst>
        </pc:spChg>
        <pc:picChg chg="del">
          <ac:chgData name="Ryan Waterman" userId="9e326c9a568fa91a" providerId="LiveId" clId="{4CD91318-82F9-47D9-A550-9128902C7E88}" dt="2025-04-19T17:31:26.949" v="4288" actId="478"/>
          <ac:picMkLst>
            <pc:docMk/>
            <pc:sldMk cId="826993316" sldId="325"/>
            <ac:picMk id="3" creationId="{89561682-4D7B-C15C-1526-1F777B6107F4}"/>
          </ac:picMkLst>
        </pc:picChg>
        <pc:picChg chg="add mod">
          <ac:chgData name="Ryan Waterman" userId="9e326c9a568fa91a" providerId="LiveId" clId="{4CD91318-82F9-47D9-A550-9128902C7E88}" dt="2025-04-19T17:31:36.784" v="4295" actId="1076"/>
          <ac:picMkLst>
            <pc:docMk/>
            <pc:sldMk cId="826993316" sldId="325"/>
            <ac:picMk id="5" creationId="{C72410FB-8291-F6B4-0167-3256282FAD8F}"/>
          </ac:picMkLst>
        </pc:picChg>
      </pc:sldChg>
      <pc:sldChg chg="del">
        <pc:chgData name="Ryan Waterman" userId="9e326c9a568fa91a" providerId="LiveId" clId="{4CD91318-82F9-47D9-A550-9128902C7E88}" dt="2025-04-15T00:07:08.253" v="60" actId="47"/>
        <pc:sldMkLst>
          <pc:docMk/>
          <pc:sldMk cId="2323500703" sldId="325"/>
        </pc:sldMkLst>
      </pc:sldChg>
      <pc:sldChg chg="addSp delSp modSp add mod">
        <pc:chgData name="Ryan Waterman" userId="9e326c9a568fa91a" providerId="LiveId" clId="{4CD91318-82F9-47D9-A550-9128902C7E88}" dt="2025-04-19T18:39:09.918" v="6550" actId="20577"/>
        <pc:sldMkLst>
          <pc:docMk/>
          <pc:sldMk cId="3853234127" sldId="326"/>
        </pc:sldMkLst>
        <pc:spChg chg="add mod">
          <ac:chgData name="Ryan Waterman" userId="9e326c9a568fa91a" providerId="LiveId" clId="{4CD91318-82F9-47D9-A550-9128902C7E88}" dt="2025-04-19T18:30:49.846" v="5911" actId="20577"/>
          <ac:spMkLst>
            <pc:docMk/>
            <pc:sldMk cId="3853234127" sldId="326"/>
            <ac:spMk id="3" creationId="{D1E00D24-4DC7-6C73-4CCA-677E67A7655E}"/>
          </ac:spMkLst>
        </pc:spChg>
        <pc:spChg chg="add del mod">
          <ac:chgData name="Ryan Waterman" userId="9e326c9a568fa91a" providerId="LiveId" clId="{4CD91318-82F9-47D9-A550-9128902C7E88}" dt="2025-04-19T18:28:51.052" v="5690" actId="478"/>
          <ac:spMkLst>
            <pc:docMk/>
            <pc:sldMk cId="3853234127" sldId="326"/>
            <ac:spMk id="6" creationId="{C69D4059-700C-1B4C-C3EE-2E0D6D9842AC}"/>
          </ac:spMkLst>
        </pc:spChg>
        <pc:spChg chg="del">
          <ac:chgData name="Ryan Waterman" userId="9e326c9a568fa91a" providerId="LiveId" clId="{4CD91318-82F9-47D9-A550-9128902C7E88}" dt="2025-04-19T17:33:39.374" v="4480" actId="478"/>
          <ac:spMkLst>
            <pc:docMk/>
            <pc:sldMk cId="3853234127" sldId="326"/>
            <ac:spMk id="7" creationId="{0677C976-5832-C831-50A5-4B58221985AB}"/>
          </ac:spMkLst>
        </pc:spChg>
        <pc:spChg chg="add mod">
          <ac:chgData name="Ryan Waterman" userId="9e326c9a568fa91a" providerId="LiveId" clId="{4CD91318-82F9-47D9-A550-9128902C7E88}" dt="2025-04-19T18:39:09.918" v="6550" actId="20577"/>
          <ac:spMkLst>
            <pc:docMk/>
            <pc:sldMk cId="3853234127" sldId="326"/>
            <ac:spMk id="8" creationId="{A4A23FBD-0DA2-9800-B1D3-F83FFE58C133}"/>
          </ac:spMkLst>
        </pc:spChg>
        <pc:spChg chg="mod">
          <ac:chgData name="Ryan Waterman" userId="9e326c9a568fa91a" providerId="LiveId" clId="{4CD91318-82F9-47D9-A550-9128902C7E88}" dt="2025-04-19T17:33:55.236" v="4483" actId="1076"/>
          <ac:spMkLst>
            <pc:docMk/>
            <pc:sldMk cId="3853234127" sldId="326"/>
            <ac:spMk id="10" creationId="{F2DC67FA-6F9E-7E9E-9D69-44A4F564E4CD}"/>
          </ac:spMkLst>
        </pc:spChg>
        <pc:graphicFrameChg chg="add mod modGraphic">
          <ac:chgData name="Ryan Waterman" userId="9e326c9a568fa91a" providerId="LiveId" clId="{4CD91318-82F9-47D9-A550-9128902C7E88}" dt="2025-04-19T18:39:01.908" v="6549" actId="1076"/>
          <ac:graphicFrameMkLst>
            <pc:docMk/>
            <pc:sldMk cId="3853234127" sldId="326"/>
            <ac:graphicFrameMk id="2" creationId="{45B0B02E-6860-7CC1-DB2F-BDC9C6BFA913}"/>
          </ac:graphicFrameMkLst>
        </pc:graphicFrameChg>
        <pc:picChg chg="del">
          <ac:chgData name="Ryan Waterman" userId="9e326c9a568fa91a" providerId="LiveId" clId="{4CD91318-82F9-47D9-A550-9128902C7E88}" dt="2025-04-19T17:33:31.816" v="4469" actId="478"/>
          <ac:picMkLst>
            <pc:docMk/>
            <pc:sldMk cId="3853234127" sldId="326"/>
            <ac:picMk id="5" creationId="{3D2325D7-0E35-00CF-4644-C8EC30753A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DSE5002 Project 1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Ryan 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BE868-24C4-C284-0A46-BEDDC932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B81FB-5A64-338F-700E-1AD199A580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F845-7F85-F96F-95AE-08103AC76984}"/>
              </a:ext>
            </a:extLst>
          </p:cNvPr>
          <p:cNvSpPr txBox="1"/>
          <p:nvPr/>
        </p:nvSpPr>
        <p:spPr>
          <a:xfrm>
            <a:off x="464882" y="3671903"/>
            <a:ext cx="356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expert level, small company salary has been corrected to fit the trends within the data set.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DFC99EC-A765-A3DC-085D-EFB20CC6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92" y="75157"/>
            <a:ext cx="9477722" cy="58336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Predicting Expert Salaries for Small US Companies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B4FC1-64EB-B995-00C1-74076867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39" y="656605"/>
            <a:ext cx="8038163" cy="61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8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1CA09-13AB-3F10-551B-7EAEA369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2EC14-7FD2-AC67-3AB1-496E0DF34D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95392-5611-A3A5-48CB-556C10A3F95D}"/>
              </a:ext>
            </a:extLst>
          </p:cNvPr>
          <p:cNvSpPr txBox="1"/>
          <p:nvPr/>
        </p:nvSpPr>
        <p:spPr>
          <a:xfrm>
            <a:off x="460136" y="3643522"/>
            <a:ext cx="3671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Senior Level mean pay is about $90,000 USD.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Remote work is likely not ideal, depending on the infrastructure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data on expert level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set is too small to attempt predictive modeling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E51B4985-5A85-0617-95CB-6884AA41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174" y="155250"/>
            <a:ext cx="8126146" cy="583367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Analysis of Mean pay for Remote workers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410FB-8291-F6B4-0167-3256282F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83" y="1266399"/>
            <a:ext cx="7698774" cy="55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2B9F-7AF5-992B-9B3B-E1EBC840D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4BC86-5EBF-7CBF-F44F-C005335B01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2DC67FA-6F9E-7E9E-9D69-44A4F564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05" y="175273"/>
            <a:ext cx="3934790" cy="583367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0B02E-6860-7CC1-DB2F-BDC9C6BFA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89225"/>
              </p:ext>
            </p:extLst>
          </p:nvPr>
        </p:nvGraphicFramePr>
        <p:xfrm>
          <a:off x="2031996" y="2854454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4601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4280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633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$216,400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$186,500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$220,100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442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E00D24-4DC7-6C73-4CCA-677E67A7655E}"/>
              </a:ext>
            </a:extLst>
          </p:cNvPr>
          <p:cNvSpPr txBox="1"/>
          <p:nvPr/>
        </p:nvSpPr>
        <p:spPr>
          <a:xfrm>
            <a:off x="2187905" y="869851"/>
            <a:ext cx="781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 the existing salaries for Data Scientists (or similar) by experience level and company size in the US, the salary ranges, below, are suggested.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Maximum salary is the 80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percentile salary and minimum is 65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percentile salary for the respective position. These ranges are for US residents working for US companies.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23FBD-0DA2-9800-B1D3-F83FFE58C133}"/>
              </a:ext>
            </a:extLst>
          </p:cNvPr>
          <p:cNvSpPr txBox="1"/>
          <p:nvPr/>
        </p:nvSpPr>
        <p:spPr>
          <a:xfrm>
            <a:off x="2187904" y="4917122"/>
            <a:ext cx="7816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Remote positions with non-resident employees are not recommended, given the nature of a company our size. Infrastructure will need to be expanded as the company grows, and this will likely require periodic visits on-site, even for fully remote positions. This is not feasible for non-resident candidates.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08DC6-00C9-8ED5-9AFE-528F801C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27" y="158314"/>
            <a:ext cx="6880746" cy="81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0221C-0730-D50C-A261-4E823A01BE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BC0DC-E8DE-32ED-EFA2-EDAD28E9FD74}"/>
              </a:ext>
            </a:extLst>
          </p:cNvPr>
          <p:cNvSpPr txBox="1"/>
          <p:nvPr/>
        </p:nvSpPr>
        <p:spPr>
          <a:xfrm>
            <a:off x="3043550" y="2690336"/>
            <a:ext cx="610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Analyzing US Salaries by Experience and Company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Predicting Expert Salaries for Small US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Analyzing US Salaries for Remote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17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5E88-E183-D76C-0E6B-0B53AEC1C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02B4D-0422-737C-B0F3-021F6B76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7" y="108274"/>
            <a:ext cx="8784385" cy="81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ECB84-7DE5-AB5E-7CE2-8B48D01C29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B328F47-ED6F-488F-1B82-970CAEBD56B0}"/>
              </a:ext>
            </a:extLst>
          </p:cNvPr>
          <p:cNvSpPr txBox="1">
            <a:spLocks/>
          </p:cNvSpPr>
          <p:nvPr/>
        </p:nvSpPr>
        <p:spPr>
          <a:xfrm>
            <a:off x="4111614" y="740468"/>
            <a:ext cx="3968770" cy="357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Part 1: Identifying confounding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9AE0D-9384-3ADC-81BA-756F1C24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8" y="1319497"/>
            <a:ext cx="7640652" cy="5074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62802-7C05-2A65-80F0-5449BFD178A4}"/>
              </a:ext>
            </a:extLst>
          </p:cNvPr>
          <p:cNvSpPr txBox="1"/>
          <p:nvPr/>
        </p:nvSpPr>
        <p:spPr>
          <a:xfrm>
            <a:off x="772909" y="2399182"/>
            <a:ext cx="3782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critical variables for Salary in USD: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Employment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Experience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box plots for these variables showed the expected trends when analyzed individually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Requires a better understanding of how the variables influence each other</a:t>
            </a:r>
          </a:p>
        </p:txBody>
      </p:sp>
    </p:spTree>
    <p:extLst>
      <p:ext uri="{BB962C8B-B14F-4D97-AF65-F5344CB8AC3E}">
        <p14:creationId xmlns:p14="http://schemas.microsoft.com/office/powerpoint/2010/main" val="22776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3D3B3-9BC6-ED5C-C6A9-F3AB381B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2DECE-5995-45D4-D4A7-C4FB731D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7" y="108274"/>
            <a:ext cx="8784385" cy="81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55B85-32ED-B3D7-9647-14153CB9C5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5720BE1-0FE1-5D5C-9582-AA69FD642127}"/>
              </a:ext>
            </a:extLst>
          </p:cNvPr>
          <p:cNvSpPr txBox="1">
            <a:spLocks/>
          </p:cNvSpPr>
          <p:nvPr/>
        </p:nvSpPr>
        <p:spPr>
          <a:xfrm>
            <a:off x="3793388" y="740468"/>
            <a:ext cx="4605221" cy="357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Part 1: Identifying confounding Variables (continued)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8D9C5-5067-24EE-89EB-7D72FD7F4EC4}"/>
              </a:ext>
            </a:extLst>
          </p:cNvPr>
          <p:cNvSpPr txBox="1"/>
          <p:nvPr/>
        </p:nvSpPr>
        <p:spPr>
          <a:xfrm>
            <a:off x="425838" y="3255129"/>
            <a:ext cx="3782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Scatter plots of Experience Level by Salary in USD were generated to understand the shape of the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Color coded by company size and employment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Company size and employment type have an impact on the expected salary for a given experience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indicated in the previous slide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66BB-9C4C-5DED-CB0A-D4EC5028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15" y="1097734"/>
            <a:ext cx="7660185" cy="57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D6FF-BB08-E5B5-74C3-6A41D6A2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B5D61-3061-064B-D24B-D3F17D2E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7" y="108274"/>
            <a:ext cx="8784385" cy="81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FDD4C-27FF-7B7B-4ABB-D14D4861DE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F7CFD-BAA4-A4B4-82E6-BB22024D33C1}"/>
              </a:ext>
            </a:extLst>
          </p:cNvPr>
          <p:cNvSpPr txBox="1"/>
          <p:nvPr/>
        </p:nvSpPr>
        <p:spPr>
          <a:xfrm>
            <a:off x="425838" y="3255129"/>
            <a:ext cx="3782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Consistent, relatively normal distribution of salary ranges for each company size and experience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a critical insight for salary range recommendations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B7460-1BBC-B72A-47FC-B38777D5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65" y="1097734"/>
            <a:ext cx="7625723" cy="5652232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4053FC4-C892-4331-014D-5F359830521F}"/>
              </a:ext>
            </a:extLst>
          </p:cNvPr>
          <p:cNvSpPr txBox="1">
            <a:spLocks/>
          </p:cNvSpPr>
          <p:nvPr/>
        </p:nvSpPr>
        <p:spPr>
          <a:xfrm>
            <a:off x="4111614" y="740468"/>
            <a:ext cx="3968770" cy="357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Part 2: Identifying Trends</a:t>
            </a:r>
          </a:p>
        </p:txBody>
      </p:sp>
    </p:spTree>
    <p:extLst>
      <p:ext uri="{BB962C8B-B14F-4D97-AF65-F5344CB8AC3E}">
        <p14:creationId xmlns:p14="http://schemas.microsoft.com/office/powerpoint/2010/main" val="79363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C566-2317-E3EF-E9E7-912822D8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59FA-90AC-A9E9-F243-DCE729AAAC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4DFA601-45A9-8E01-49C0-56CB7263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26" y="0"/>
            <a:ext cx="8547748" cy="58336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Analysis of US companies (part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2F244-2731-ED0D-2FC3-8B5DD04B81EB}"/>
              </a:ext>
            </a:extLst>
          </p:cNvPr>
          <p:cNvSpPr txBox="1"/>
          <p:nvPr/>
        </p:nvSpPr>
        <p:spPr>
          <a:xfrm>
            <a:off x="1954102" y="899049"/>
            <a:ext cx="5052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 Companies are a more representative group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Company size affects salary ranges across experience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Consistent with all companies around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now, the primary interest is US residents working for US companies. Non-US residents will be explored later.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E174F-48F0-9496-CB3E-494F6BD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63" y="530112"/>
            <a:ext cx="5052961" cy="6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CF49-7DD7-4C89-FA1F-3226FC01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CE9A-FCE2-7C62-E9F2-9A64BE7E3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B907D26-182A-8AB5-F54D-15B2D795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26" y="0"/>
            <a:ext cx="8547748" cy="58336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Analysis of US companies (part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73AE6-E2F3-C897-70FE-5B59F2D59F2F}"/>
              </a:ext>
            </a:extLst>
          </p:cNvPr>
          <p:cNvSpPr txBox="1"/>
          <p:nvPr/>
        </p:nvSpPr>
        <p:spPr>
          <a:xfrm>
            <a:off x="259904" y="3542133"/>
            <a:ext cx="3237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Salary distributions by company size and experience are more normal than global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Senior positions have large variances in pay for small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Senior and expert positions are of interest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2B34E-34DF-72AB-F566-BFD21312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21" y="566881"/>
            <a:ext cx="8487679" cy="62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5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A24C-FD59-F528-16A3-9D2145FF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38AF0-57D3-EFBE-677D-3F74F9349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D944F74-F683-B355-5442-4B8BB8CF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26" y="0"/>
            <a:ext cx="8547748" cy="58336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Analysis of US companies (part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2BCD3-7A6D-5A68-C009-903F8393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86" y="1415574"/>
            <a:ext cx="6997919" cy="5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6B0EB-C219-5AF3-3282-CA1FA6FAA289}"/>
              </a:ext>
            </a:extLst>
          </p:cNvPr>
          <p:cNvSpPr txBox="1"/>
          <p:nvPr/>
        </p:nvSpPr>
        <p:spPr>
          <a:xfrm>
            <a:off x="880628" y="2512624"/>
            <a:ext cx="3237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 attractive pay range would be around the 75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Expert level pay for small companies is an outlier, with only one data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an ideal candidate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pay for this candidate can be predicted based on trends in the data 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7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ACF5-50F0-8478-6E4D-32E09DB88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AEAA5-D559-4FB0-4796-571FACF82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0CD2D50-EF35-2EA2-AE14-E07879E0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77" y="0"/>
            <a:ext cx="9477722" cy="58336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Predicting Expert Salaries for Small US Companies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80E5A-E40F-29D9-A0BA-BD7C67EAD7B5}"/>
              </a:ext>
            </a:extLst>
          </p:cNvPr>
          <p:cNvSpPr txBox="1"/>
          <p:nvPr/>
        </p:nvSpPr>
        <p:spPr>
          <a:xfrm>
            <a:off x="3320379" y="1846011"/>
            <a:ext cx="2958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 1: Ordinary Least Squares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1EC1F-1430-ACA3-0EAD-24AA0EEAEEEB}"/>
              </a:ext>
            </a:extLst>
          </p:cNvPr>
          <p:cNvSpPr txBox="1"/>
          <p:nvPr/>
        </p:nvSpPr>
        <p:spPr>
          <a:xfrm>
            <a:off x="7078813" y="1846011"/>
            <a:ext cx="2958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 2: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4E249-6C75-5030-3B25-439D49140C06}"/>
              </a:ext>
            </a:extLst>
          </p:cNvPr>
          <p:cNvSpPr txBox="1"/>
          <p:nvPr/>
        </p:nvSpPr>
        <p:spPr>
          <a:xfrm>
            <a:off x="3180851" y="2550590"/>
            <a:ext cx="323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included US company sizes, experience levels, and salaries.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Salaries for experts at small companies were excluded to avoid overfitting to the outlier.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Prediction for expert level salary at a small company: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~$227,900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3AE40-FC8F-9BB6-8F98-D91A2C29BB2E}"/>
              </a:ext>
            </a:extLst>
          </p:cNvPr>
          <p:cNvSpPr txBox="1"/>
          <p:nvPr/>
        </p:nvSpPr>
        <p:spPr>
          <a:xfrm>
            <a:off x="6939285" y="2536481"/>
            <a:ext cx="323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included US company sizes, experience levels, and salaries.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Salaries for experts at small companies were excluded to avoid overfitting to the outlier.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Prediction for expert level salary at a small company: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~$227,900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97D03-90C1-5814-EDB6-5CB3A057065E}"/>
              </a:ext>
            </a:extLst>
          </p:cNvPr>
          <p:cNvSpPr txBox="1"/>
          <p:nvPr/>
        </p:nvSpPr>
        <p:spPr>
          <a:xfrm>
            <a:off x="2122477" y="5618758"/>
            <a:ext cx="1040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models predicted the same salary for the 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output is reasonable for a 75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percentile salary when compared to the rest of the data set.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3F9A1-4E43-C248-B10F-45AD1D23FD5D}"/>
              </a:ext>
            </a:extLst>
          </p:cNvPr>
          <p:cNvSpPr txBox="1"/>
          <p:nvPr/>
        </p:nvSpPr>
        <p:spPr>
          <a:xfrm>
            <a:off x="2067272" y="680952"/>
            <a:ext cx="974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only one salary present for Expert Data Scientists at small companies, and it appears to be an outlier. Two methods were used to predict a more reasonable salary for this position at a small company:</a:t>
            </a:r>
          </a:p>
        </p:txBody>
      </p:sp>
    </p:spTree>
    <p:extLst>
      <p:ext uri="{BB962C8B-B14F-4D97-AF65-F5344CB8AC3E}">
        <p14:creationId xmlns:p14="http://schemas.microsoft.com/office/powerpoint/2010/main" val="51591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{BA6E0260-701D-4326-9242-D36E263C2BB4}tf22318419_win32</Template>
  <TotalTime>182</TotalTime>
  <Words>713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DSE5002 Project 1  Ryan Waterman</vt:lpstr>
      <vt:lpstr>Contents</vt:lpstr>
      <vt:lpstr>Understanding The Data</vt:lpstr>
      <vt:lpstr>Understanding The Data</vt:lpstr>
      <vt:lpstr>Understanding The Data</vt:lpstr>
      <vt:lpstr>Analysis of US companies (part 1)</vt:lpstr>
      <vt:lpstr>Analysis of US companies (part 2)</vt:lpstr>
      <vt:lpstr>Analysis of US companies (part 3)</vt:lpstr>
      <vt:lpstr>Predicting Expert Salaries for Small US Companies</vt:lpstr>
      <vt:lpstr>Predicting Expert Salaries for Small US Companies</vt:lpstr>
      <vt:lpstr>Analysis of Mean pay for Remote workers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Waterman</dc:creator>
  <cp:lastModifiedBy>Ryan Waterman</cp:lastModifiedBy>
  <cp:revision>1</cp:revision>
  <dcterms:created xsi:type="dcterms:W3CDTF">2025-04-15T00:05:37Z</dcterms:created>
  <dcterms:modified xsi:type="dcterms:W3CDTF">2025-04-19T18:40:24Z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