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7"/>
  </p:notesMasterIdLst>
  <p:handoutMasterIdLst>
    <p:handoutMasterId r:id="rId8"/>
  </p:handoutMasterIdLst>
  <p:sldIdLst>
    <p:sldId id="314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91318-82F9-47D9-A550-9128902C7E88}" v="1" dt="2025-04-15T00:15:08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388" autoAdjust="0"/>
  </p:normalViewPr>
  <p:slideViewPr>
    <p:cSldViewPr snapToGrid="0">
      <p:cViewPr varScale="1">
        <p:scale>
          <a:sx n="143" d="100"/>
          <a:sy n="143" d="100"/>
        </p:scale>
        <p:origin x="906" y="3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Waterman" userId="9e326c9a568fa91a" providerId="LiveId" clId="{4CD91318-82F9-47D9-A550-9128902C7E88}"/>
    <pc:docChg chg="custSel addSld delSld modSld">
      <pc:chgData name="Ryan Waterman" userId="9e326c9a568fa91a" providerId="LiveId" clId="{4CD91318-82F9-47D9-A550-9128902C7E88}" dt="2025-04-15T00:15:46.790" v="130" actId="20577"/>
      <pc:docMkLst>
        <pc:docMk/>
      </pc:docMkLst>
      <pc:sldChg chg="del">
        <pc:chgData name="Ryan Waterman" userId="9e326c9a568fa91a" providerId="LiveId" clId="{4CD91318-82F9-47D9-A550-9128902C7E88}" dt="2025-04-15T00:07:09.641" v="61" actId="47"/>
        <pc:sldMkLst>
          <pc:docMk/>
          <pc:sldMk cId="769932640" sldId="309"/>
        </pc:sldMkLst>
      </pc:sldChg>
      <pc:sldChg chg="modSp mod">
        <pc:chgData name="Ryan Waterman" userId="9e326c9a568fa91a" providerId="LiveId" clId="{4CD91318-82F9-47D9-A550-9128902C7E88}" dt="2025-04-15T00:06:47.438" v="49" actId="20577"/>
        <pc:sldMkLst>
          <pc:docMk/>
          <pc:sldMk cId="2945390068" sldId="314"/>
        </pc:sldMkLst>
        <pc:spChg chg="mod">
          <ac:chgData name="Ryan Waterman" userId="9e326c9a568fa91a" providerId="LiveId" clId="{4CD91318-82F9-47D9-A550-9128902C7E88}" dt="2025-04-15T00:06:47.438" v="49" actId="20577"/>
          <ac:spMkLst>
            <pc:docMk/>
            <pc:sldMk cId="2945390068" sldId="314"/>
            <ac:spMk id="2" creationId="{35440D96-BFFB-05BD-30ED-0352500CD058}"/>
          </ac:spMkLst>
        </pc:spChg>
      </pc:sldChg>
      <pc:sldChg chg="del">
        <pc:chgData name="Ryan Waterman" userId="9e326c9a568fa91a" providerId="LiveId" clId="{4CD91318-82F9-47D9-A550-9128902C7E88}" dt="2025-04-15T00:07:04.890" v="51" actId="47"/>
        <pc:sldMkLst>
          <pc:docMk/>
          <pc:sldMk cId="542059410" sldId="315"/>
        </pc:sldMkLst>
      </pc:sldChg>
      <pc:sldChg chg="addSp delSp modSp new mod modClrScheme chgLayout">
        <pc:chgData name="Ryan Waterman" userId="9e326c9a568fa91a" providerId="LiveId" clId="{4CD91318-82F9-47D9-A550-9128902C7E88}" dt="2025-04-15T00:15:46.790" v="130" actId="20577"/>
        <pc:sldMkLst>
          <pc:docMk/>
          <pc:sldMk cId="2311745202" sldId="315"/>
        </pc:sldMkLst>
        <pc:spChg chg="del mod ord">
          <ac:chgData name="Ryan Waterman" userId="9e326c9a568fa91a" providerId="LiveId" clId="{4CD91318-82F9-47D9-A550-9128902C7E88}" dt="2025-04-15T00:07:28.949" v="63" actId="700"/>
          <ac:spMkLst>
            <pc:docMk/>
            <pc:sldMk cId="2311745202" sldId="315"/>
            <ac:spMk id="2" creationId="{9FAC5C5D-4B2F-8AA1-5D2A-48441156335F}"/>
          </ac:spMkLst>
        </pc:spChg>
        <pc:spChg chg="del mod ord">
          <ac:chgData name="Ryan Waterman" userId="9e326c9a568fa91a" providerId="LiveId" clId="{4CD91318-82F9-47D9-A550-9128902C7E88}" dt="2025-04-15T00:07:28.949" v="63" actId="700"/>
          <ac:spMkLst>
            <pc:docMk/>
            <pc:sldMk cId="2311745202" sldId="315"/>
            <ac:spMk id="3" creationId="{380E6A5B-3E6F-277B-B837-8D2EAC1D9198}"/>
          </ac:spMkLst>
        </pc:spChg>
        <pc:spChg chg="mod ord">
          <ac:chgData name="Ryan Waterman" userId="9e326c9a568fa91a" providerId="LiveId" clId="{4CD91318-82F9-47D9-A550-9128902C7E88}" dt="2025-04-15T00:07:28.949" v="63" actId="700"/>
          <ac:spMkLst>
            <pc:docMk/>
            <pc:sldMk cId="2311745202" sldId="315"/>
            <ac:spMk id="4" creationId="{69A0221C-0730-D50C-A261-4E823A01BE94}"/>
          </ac:spMkLst>
        </pc:spChg>
        <pc:spChg chg="add mod ord">
          <ac:chgData name="Ryan Waterman" userId="9e326c9a568fa91a" providerId="LiveId" clId="{4CD91318-82F9-47D9-A550-9128902C7E88}" dt="2025-04-15T00:15:01.345" v="96" actId="1076"/>
          <ac:spMkLst>
            <pc:docMk/>
            <pc:sldMk cId="2311745202" sldId="315"/>
            <ac:spMk id="5" creationId="{BFA08DC6-00C9-8ED5-9AFE-528F801CC2F1}"/>
          </ac:spMkLst>
        </pc:spChg>
        <pc:spChg chg="add del mod ord">
          <ac:chgData name="Ryan Waterman" userId="9e326c9a568fa91a" providerId="LiveId" clId="{4CD91318-82F9-47D9-A550-9128902C7E88}" dt="2025-04-15T00:14:29.254" v="64" actId="478"/>
          <ac:spMkLst>
            <pc:docMk/>
            <pc:sldMk cId="2311745202" sldId="315"/>
            <ac:spMk id="6" creationId="{FB6C7E81-3231-975B-6C5B-78C4CF3A4820}"/>
          </ac:spMkLst>
        </pc:spChg>
        <pc:spChg chg="add mod">
          <ac:chgData name="Ryan Waterman" userId="9e326c9a568fa91a" providerId="LiveId" clId="{4CD91318-82F9-47D9-A550-9128902C7E88}" dt="2025-04-15T00:15:46.790" v="130" actId="20577"/>
          <ac:spMkLst>
            <pc:docMk/>
            <pc:sldMk cId="2311745202" sldId="315"/>
            <ac:spMk id="7" creationId="{092BC0DC-E8DE-32ED-EFA2-EDAD28E9FD74}"/>
          </ac:spMkLst>
        </pc:spChg>
      </pc:sldChg>
      <pc:sldChg chg="del">
        <pc:chgData name="Ryan Waterman" userId="9e326c9a568fa91a" providerId="LiveId" clId="{4CD91318-82F9-47D9-A550-9128902C7E88}" dt="2025-04-15T00:07:03.924" v="50" actId="47"/>
        <pc:sldMkLst>
          <pc:docMk/>
          <pc:sldMk cId="4293742996" sldId="316"/>
        </pc:sldMkLst>
      </pc:sldChg>
      <pc:sldChg chg="del">
        <pc:chgData name="Ryan Waterman" userId="9e326c9a568fa91a" providerId="LiveId" clId="{4CD91318-82F9-47D9-A550-9128902C7E88}" dt="2025-04-15T00:07:05.117" v="52" actId="47"/>
        <pc:sldMkLst>
          <pc:docMk/>
          <pc:sldMk cId="56176599" sldId="317"/>
        </pc:sldMkLst>
      </pc:sldChg>
      <pc:sldChg chg="del">
        <pc:chgData name="Ryan Waterman" userId="9e326c9a568fa91a" providerId="LiveId" clId="{4CD91318-82F9-47D9-A550-9128902C7E88}" dt="2025-04-15T00:07:05.675" v="53" actId="47"/>
        <pc:sldMkLst>
          <pc:docMk/>
          <pc:sldMk cId="412000632" sldId="318"/>
        </pc:sldMkLst>
      </pc:sldChg>
      <pc:sldChg chg="del">
        <pc:chgData name="Ryan Waterman" userId="9e326c9a568fa91a" providerId="LiveId" clId="{4CD91318-82F9-47D9-A550-9128902C7E88}" dt="2025-04-15T00:07:06.096" v="54" actId="47"/>
        <pc:sldMkLst>
          <pc:docMk/>
          <pc:sldMk cId="1760417424" sldId="319"/>
        </pc:sldMkLst>
      </pc:sldChg>
      <pc:sldChg chg="del">
        <pc:chgData name="Ryan Waterman" userId="9e326c9a568fa91a" providerId="LiveId" clId="{4CD91318-82F9-47D9-A550-9128902C7E88}" dt="2025-04-15T00:07:06.352" v="55" actId="47"/>
        <pc:sldMkLst>
          <pc:docMk/>
          <pc:sldMk cId="430403476" sldId="320"/>
        </pc:sldMkLst>
      </pc:sldChg>
      <pc:sldChg chg="del">
        <pc:chgData name="Ryan Waterman" userId="9e326c9a568fa91a" providerId="LiveId" clId="{4CD91318-82F9-47D9-A550-9128902C7E88}" dt="2025-04-15T00:07:06.586" v="56" actId="47"/>
        <pc:sldMkLst>
          <pc:docMk/>
          <pc:sldMk cId="569699605" sldId="321"/>
        </pc:sldMkLst>
      </pc:sldChg>
      <pc:sldChg chg="del">
        <pc:chgData name="Ryan Waterman" userId="9e326c9a568fa91a" providerId="LiveId" clId="{4CD91318-82F9-47D9-A550-9128902C7E88}" dt="2025-04-15T00:07:06.850" v="57" actId="47"/>
        <pc:sldMkLst>
          <pc:docMk/>
          <pc:sldMk cId="1517447069" sldId="322"/>
        </pc:sldMkLst>
      </pc:sldChg>
      <pc:sldChg chg="del">
        <pc:chgData name="Ryan Waterman" userId="9e326c9a568fa91a" providerId="LiveId" clId="{4CD91318-82F9-47D9-A550-9128902C7E88}" dt="2025-04-15T00:07:07.125" v="58" actId="47"/>
        <pc:sldMkLst>
          <pc:docMk/>
          <pc:sldMk cId="2149261472" sldId="323"/>
        </pc:sldMkLst>
      </pc:sldChg>
      <pc:sldChg chg="del">
        <pc:chgData name="Ryan Waterman" userId="9e326c9a568fa91a" providerId="LiveId" clId="{4CD91318-82F9-47D9-A550-9128902C7E88}" dt="2025-04-15T00:07:07.692" v="59" actId="47"/>
        <pc:sldMkLst>
          <pc:docMk/>
          <pc:sldMk cId="2398406067" sldId="324"/>
        </pc:sldMkLst>
      </pc:sldChg>
      <pc:sldChg chg="del">
        <pc:chgData name="Ryan Waterman" userId="9e326c9a568fa91a" providerId="LiveId" clId="{4CD91318-82F9-47D9-A550-9128902C7E88}" dt="2025-04-15T00:07:08.253" v="60" actId="47"/>
        <pc:sldMkLst>
          <pc:docMk/>
          <pc:sldMk cId="2323500703" sldId="3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DSE5002 Project 1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Ryan Waterman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A08DC6-00C9-8ED5-9AFE-528F801C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27" y="158314"/>
            <a:ext cx="6880746" cy="81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0221C-0730-D50C-A261-4E823A01BE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BC0DC-E8DE-32ED-EFA2-EDAD28E9FD74}"/>
              </a:ext>
            </a:extLst>
          </p:cNvPr>
          <p:cNvSpPr txBox="1"/>
          <p:nvPr/>
        </p:nvSpPr>
        <p:spPr>
          <a:xfrm>
            <a:off x="2115800" y="1648590"/>
            <a:ext cx="826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452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{BA6E0260-701D-4326-9242-D36E263C2BB4}tf22318419_win32</Template>
  <TotalTime>10</TotalTime>
  <Words>12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Tenorite</vt:lpstr>
      <vt:lpstr>Custom</vt:lpstr>
      <vt:lpstr>DSE5002 Project 1  Ryan Waterman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Waterman</dc:creator>
  <cp:lastModifiedBy>Ryan Waterman</cp:lastModifiedBy>
  <cp:revision>1</cp:revision>
  <dcterms:created xsi:type="dcterms:W3CDTF">2025-04-15T00:05:37Z</dcterms:created>
  <dcterms:modified xsi:type="dcterms:W3CDTF">2025-04-15T00:15:54Z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