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8" r:id="rId7"/>
    <p:sldId id="286" r:id="rId8"/>
    <p:sldId id="279" r:id="rId9"/>
    <p:sldId id="280" r:id="rId10"/>
    <p:sldId id="258" r:id="rId11"/>
    <p:sldId id="281" r:id="rId12"/>
    <p:sldId id="282" r:id="rId13"/>
    <p:sldId id="266" r:id="rId14"/>
    <p:sldId id="283" r:id="rId15"/>
    <p:sldId id="284" r:id="rId16"/>
    <p:sldId id="28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655" autoAdjust="0"/>
  </p:normalViewPr>
  <p:slideViewPr>
    <p:cSldViewPr snapToGrid="0">
      <p:cViewPr varScale="1">
        <p:scale>
          <a:sx n="144" d="100"/>
          <a:sy n="144" d="100"/>
        </p:scale>
        <p:origin x="864" y="1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improvements- wolfram alpha</a:t>
            </a:r>
          </a:p>
          <a:p>
            <a:r>
              <a:rPr lang="en-US" dirty="0"/>
              <a:t>Human in the loop </a:t>
            </a:r>
            <a:r>
              <a:rPr lang="en-US" dirty="0" err="1"/>
              <a:t>langgraph</a:t>
            </a:r>
            <a:endParaRPr lang="en-US" dirty="0"/>
          </a:p>
          <a:p>
            <a:r>
              <a:rPr lang="en-US" dirty="0"/>
              <a:t>Conversation buffer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0091" y="3594834"/>
            <a:ext cx="4941771" cy="3200400"/>
          </a:xfrm>
        </p:spPr>
        <p:txBody>
          <a:bodyPr anchor="ctr"/>
          <a:lstStyle/>
          <a:p>
            <a:r>
              <a:rPr lang="en-US" dirty="0" err="1"/>
              <a:t>Simplifinance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Ryan Waterman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What’s the Problem?</a:t>
            </a:r>
          </a:p>
          <a:p>
            <a:r>
              <a:rPr lang="en-US" dirty="0"/>
              <a:t>Design Choices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Future Improvements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FB0F3B3-D2C1-4F25-5A5A-FCED893FB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Performing market research is complex and time consuming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F3AC826-4BC4-4E75-3522-5649CF107E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48" r="214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6ADEFF-38BE-5DEB-1A42-862C8764D9C9}"/>
              </a:ext>
            </a:extLst>
          </p:cNvPr>
          <p:cNvSpPr txBox="1"/>
          <p:nvPr/>
        </p:nvSpPr>
        <p:spPr>
          <a:xfrm>
            <a:off x="344558" y="2345635"/>
            <a:ext cx="3432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Determine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Ensure information is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Analyze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Diversify</a:t>
            </a:r>
          </a:p>
        </p:txBody>
      </p:sp>
      <p:pic>
        <p:nvPicPr>
          <p:cNvPr id="2056" name="Picture 8" descr="Premium Photo | Stock Market Analysis with Financial Graph and Charts on a  Wallpaper Style Background">
            <a:extLst>
              <a:ext uri="{FF2B5EF4-FFF2-40B4-BE49-F238E27FC236}">
                <a16:creationId xmlns:a16="http://schemas.microsoft.com/office/drawing/2014/main" id="{81F556E1-EACA-6ABB-566F-AC66B8B6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95" y="1443037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Simplifinance’s</a:t>
            </a:r>
            <a:br>
              <a:rPr lang="en-US" dirty="0"/>
            </a:br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560" y="1770788"/>
            <a:ext cx="3485324" cy="562269"/>
          </a:xfrm>
        </p:spPr>
        <p:txBody>
          <a:bodyPr>
            <a:normAutofit fontScale="92500"/>
          </a:bodyPr>
          <a:lstStyle/>
          <a:p>
            <a:pPr marL="0" lvl="1" indent="0" algn="ctr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Custom analysis functions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6468E0-183E-5AB9-4519-0BA42B0C7CC7}"/>
              </a:ext>
            </a:extLst>
          </p:cNvPr>
          <p:cNvSpPr txBox="1">
            <a:spLocks/>
          </p:cNvSpPr>
          <p:nvPr/>
        </p:nvSpPr>
        <p:spPr>
          <a:xfrm>
            <a:off x="515188" y="2333057"/>
            <a:ext cx="3734874" cy="302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Time dependent search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calendar date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quarter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time</a:t>
            </a:r>
          </a:p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Retrieve Discounted Cash Flow (DCF) valuation</a:t>
            </a:r>
          </a:p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Compute over/under valuation percentage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C79A36-571E-2A5C-6330-2AF4994B0C79}"/>
              </a:ext>
            </a:extLst>
          </p:cNvPr>
          <p:cNvSpPr txBox="1">
            <a:spLocks/>
          </p:cNvSpPr>
          <p:nvPr/>
        </p:nvSpPr>
        <p:spPr>
          <a:xfrm>
            <a:off x="4329671" y="1770790"/>
            <a:ext cx="3532655" cy="562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Embedded Financial Data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42C729-B681-E5E1-B1F7-E4E84E41A379}"/>
              </a:ext>
            </a:extLst>
          </p:cNvPr>
          <p:cNvSpPr txBox="1">
            <a:spLocks/>
          </p:cNvSpPr>
          <p:nvPr/>
        </p:nvSpPr>
        <p:spPr>
          <a:xfrm>
            <a:off x="4644545" y="2333056"/>
            <a:ext cx="3734874" cy="4388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EDGAR Database (SEC.gov)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10-K reports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Annual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Financial state/performance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10-Q reports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Quarterly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Financial state/performance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11-K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Employee stock purchases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SD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Resource extraction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Conflict minerals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F1DA3-2390-2CFF-F6BC-AAE0FEF45B16}"/>
              </a:ext>
            </a:extLst>
          </p:cNvPr>
          <p:cNvSpPr txBox="1"/>
          <p:nvPr/>
        </p:nvSpPr>
        <p:spPr>
          <a:xfrm>
            <a:off x="4228562" y="403412"/>
            <a:ext cx="3734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90000"/>
                  </a:schemeClr>
                </a:solidFill>
              </a:rPr>
              <a:t>Tool Suite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5A48505-C59D-20C8-A31E-5D0FA97EB7BF}"/>
              </a:ext>
            </a:extLst>
          </p:cNvPr>
          <p:cNvSpPr txBox="1">
            <a:spLocks/>
          </p:cNvSpPr>
          <p:nvPr/>
        </p:nvSpPr>
        <p:spPr>
          <a:xfrm>
            <a:off x="8773902" y="1770788"/>
            <a:ext cx="3014664" cy="562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Current Market Data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D654B5C-C8F8-E097-9D38-EE765BA63C67}"/>
              </a:ext>
            </a:extLst>
          </p:cNvPr>
          <p:cNvSpPr txBox="1">
            <a:spLocks/>
          </p:cNvSpPr>
          <p:nvPr/>
        </p:nvSpPr>
        <p:spPr>
          <a:xfrm>
            <a:off x="8964742" y="2333057"/>
            <a:ext cx="3014664" cy="29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Polygon API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Financials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Aggregate Stock Info</a:t>
            </a:r>
          </a:p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DuckDuckGo Search API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events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Relevant news articles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Find missing data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{4D10ACA7-E4C0-4619-8594-F6B20B6AFF7D}tf67328976_win32</Template>
  <TotalTime>758</TotalTime>
  <Words>488</Words>
  <Application>Microsoft Office PowerPoint</Application>
  <PresentationFormat>Widescreen</PresentationFormat>
  <Paragraphs>167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Simplifinance  Ryan Waterman</vt:lpstr>
      <vt:lpstr>AGENDA</vt:lpstr>
      <vt:lpstr>The problem</vt:lpstr>
      <vt:lpstr>Performing market research is complex and time consuming</vt:lpstr>
      <vt:lpstr>PowerPoint Presentation</vt:lpstr>
      <vt:lpstr>Simplifinance’s solution</vt:lpstr>
      <vt:lpstr>PowerPoint Presentation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Waterman</dc:creator>
  <cp:lastModifiedBy>Ryan Waterman</cp:lastModifiedBy>
  <cp:revision>1</cp:revision>
  <dcterms:created xsi:type="dcterms:W3CDTF">2024-07-23T23:36:11Z</dcterms:created>
  <dcterms:modified xsi:type="dcterms:W3CDTF">2024-07-24T12:14:45Z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