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DF8CF3-0CA4-4DC1-A0CD-5E9B80B075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7B27FE-FEE9-4684-A773-43D5A9221FB1}" type="datetimeFigureOut">
              <a:rPr lang="en-US" smtClean="0"/>
              <a:t>12/3/2014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543800" cy="2593975"/>
          </a:xfrm>
        </p:spPr>
        <p:txBody>
          <a:bodyPr/>
          <a:lstStyle/>
          <a:p>
            <a:r>
              <a:rPr lang="en-US" dirty="0" smtClean="0"/>
              <a:t>Robotic Arm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72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Bryant Pong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826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1"/>
    </mc:Choice>
    <mc:Fallback>
      <p:transition spd="slow" advTm="127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Why a Robot Simulator?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Interest in Robotics Increasing (Google/Facebook)</a:t>
            </a:r>
          </a:p>
          <a:p>
            <a:endParaRPr lang="en-US" sz="2400" dirty="0"/>
          </a:p>
          <a:p>
            <a:r>
              <a:rPr lang="en-US" sz="2400" dirty="0" smtClean="0"/>
              <a:t>Two Problems for Interested Roboticists:</a:t>
            </a:r>
            <a:endParaRPr lang="en-US" dirty="0" smtClean="0"/>
          </a:p>
          <a:p>
            <a:pPr lvl="1"/>
            <a:r>
              <a:rPr lang="en-US" dirty="0" smtClean="0"/>
              <a:t>Robots are Expensive! (several $1000s)</a:t>
            </a:r>
          </a:p>
          <a:p>
            <a:pPr lvl="1"/>
            <a:r>
              <a:rPr lang="en-US" dirty="0" smtClean="0"/>
              <a:t>Robot Simulators are Complex for New Roboticists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 descr="http://spectrum.ieee.org/image/1579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5053"/>
            <a:ext cx="3200400" cy="302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srfoundation.org/wordpress/wp-content/uploads/assets/images/gaz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198"/>
            <a:ext cx="4523076" cy="277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Simulator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800600"/>
          </a:xfrm>
        </p:spPr>
        <p:txBody>
          <a:bodyPr/>
          <a:lstStyle/>
          <a:p>
            <a:r>
              <a:rPr lang="en-US" dirty="0" smtClean="0"/>
              <a:t>Dynamically Add and Control Joints</a:t>
            </a:r>
          </a:p>
          <a:p>
            <a:r>
              <a:rPr lang="en-US" dirty="0" smtClean="0"/>
              <a:t>Automatically Render Links between Joints</a:t>
            </a:r>
          </a:p>
          <a:p>
            <a:r>
              <a:rPr lang="en-US" dirty="0" smtClean="0"/>
              <a:t>Render Reference Coordinate Frame</a:t>
            </a:r>
          </a:p>
          <a:p>
            <a:r>
              <a:rPr lang="en-US" dirty="0" smtClean="0"/>
              <a:t>Calculate and Display Arm’s Forward Kinematics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143852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4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82000" cy="1143000"/>
          </a:xfrm>
        </p:spPr>
        <p:txBody>
          <a:bodyPr/>
          <a:lstStyle/>
          <a:p>
            <a:r>
              <a:rPr lang="en-US" dirty="0" smtClean="0"/>
              <a:t>Demo: Simulating PUMA 560 Arm</a:t>
            </a:r>
            <a:endParaRPr lang="en-US" dirty="0"/>
          </a:p>
        </p:txBody>
      </p:sp>
      <p:pic>
        <p:nvPicPr>
          <p:cNvPr id="3074" name="Picture 2" descr="http://guppy.mpe.nus.edu.sg/~mpeangh/niakwu/Pics/Pum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64661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7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Largest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Send all Rotation Matrices to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/>
              <a:t>Memory </a:t>
            </a:r>
            <a:r>
              <a:rPr lang="en-US" dirty="0" smtClean="0"/>
              <a:t>Inefficient</a:t>
            </a:r>
            <a:endParaRPr lang="en-US" dirty="0"/>
          </a:p>
          <a:p>
            <a:pPr lvl="1"/>
            <a:r>
              <a:rPr lang="en-US" dirty="0"/>
              <a:t>Complex Code</a:t>
            </a:r>
          </a:p>
          <a:p>
            <a:pPr lvl="1"/>
            <a:r>
              <a:rPr lang="en-US" dirty="0"/>
              <a:t>Hard to </a:t>
            </a:r>
            <a:r>
              <a:rPr lang="en-US" dirty="0" smtClean="0"/>
              <a:t>Debug (GLSL debugger)</a:t>
            </a:r>
          </a:p>
          <a:p>
            <a:pPr lvl="1"/>
            <a:endParaRPr lang="en-US" dirty="0"/>
          </a:p>
          <a:p>
            <a:r>
              <a:rPr lang="en-US" dirty="0" smtClean="0"/>
              <a:t>Hierarchical Modeling</a:t>
            </a:r>
          </a:p>
          <a:p>
            <a:pPr lvl="1"/>
            <a:r>
              <a:rPr lang="en-US" dirty="0" smtClean="0"/>
              <a:t>Removed 400 Lines of Code!</a:t>
            </a:r>
          </a:p>
          <a:p>
            <a:pPr lvl="1"/>
            <a:r>
              <a:rPr lang="en-US" dirty="0" smtClean="0"/>
              <a:t>Reduced Number of Vertices to Render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6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</TotalTime>
  <Words>102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Robotic Arm Simulator</vt:lpstr>
      <vt:lpstr>Why a Robot Simulator?</vt:lpstr>
      <vt:lpstr>Simulator Requirements</vt:lpstr>
      <vt:lpstr>Demo: Simulating PUMA 560 Arm</vt:lpstr>
      <vt:lpstr>Largest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Arm Simulator</dc:title>
  <dc:creator>student</dc:creator>
  <cp:lastModifiedBy>student</cp:lastModifiedBy>
  <cp:revision>71</cp:revision>
  <dcterms:created xsi:type="dcterms:W3CDTF">2014-12-03T21:08:39Z</dcterms:created>
  <dcterms:modified xsi:type="dcterms:W3CDTF">2014-12-03T21:41:42Z</dcterms:modified>
</cp:coreProperties>
</file>