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CDEF2B-D9D9-403C-901C-E86DA80CA19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10/3/14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B72779-D883-4182-9FFB-14E2E033A43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4382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WPI Sample Return Robot Challenge - 2015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WPI Challenge?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Hosted by NASA (Centennial Challenge)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Task: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Collect different samples in an open environment under a certain time limit and return back to base.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2 Parts: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Phase 1 + Phase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Phase 1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 Sample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30 minutes per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 – 2 attempts (time permitting)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Reward: $500 for picking up the sample; additional $5000 for returning sample to base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Phase 2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10 samples (need to only accumulate 15 points)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 hours per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Reward: varies, but if 15 points accumulated, $1.5 million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0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523880" y="-1143000"/>
            <a:ext cx="12191760" cy="9143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523880" y="-1143000"/>
            <a:ext cx="12191760" cy="9143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8 (Proposed) Subteams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Chassis/Motors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Power 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Storage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Manipulator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Object Recognition/Detection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Path Planning/Localization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Picking up Objects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System Integration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