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exend SemiBold"/>
      <p:regular r:id="rId16"/>
      <p:bold r:id="rId17"/>
    </p:embeddedFont>
    <p:embeddedFont>
      <p:font typeface="Lexend Light"/>
      <p:regular r:id="rId18"/>
      <p:bold r:id="rId19"/>
    </p:embeddedFont>
    <p:embeddedFont>
      <p:font typeface="Lexen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regular.fntdata"/><Relationship Id="rId21" Type="http://schemas.openxmlformats.org/officeDocument/2006/relationships/font" Target="fonts/Lexe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SemiBold-bold.fntdata"/><Relationship Id="rId16" Type="http://schemas.openxmlformats.org/officeDocument/2006/relationships/font" Target="fonts/LexendSemiBold-regular.fntdata"/><Relationship Id="rId19" Type="http://schemas.openxmlformats.org/officeDocument/2006/relationships/font" Target="fonts/LexendLight-bold.fntdata"/><Relationship Id="rId18" Type="http://schemas.openxmlformats.org/officeDocument/2006/relationships/font" Target="fonts/Lexend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1" name="Shape 1861"/>
        <p:cNvGrpSpPr/>
        <p:nvPr/>
      </p:nvGrpSpPr>
      <p:grpSpPr>
        <a:xfrm>
          <a:off x="0" y="0"/>
          <a:ext cx="0" cy="0"/>
          <a:chOff x="0" y="0"/>
          <a:chExt cx="0" cy="0"/>
        </a:xfrm>
      </p:grpSpPr>
      <p:sp>
        <p:nvSpPr>
          <p:cNvPr id="1862" name="Google Shape;1862;g317f581c75f_0_1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3" name="Google Shape;1863;g317f581c75f_0_1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g317f581c75f_0_2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1" name="Google Shape;2131;g317f581c75f_0_2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317f581c75f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317f581c75f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g317f581c75f_0_1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317f581c75f_0_1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6" name="Shape 2026"/>
        <p:cNvGrpSpPr/>
        <p:nvPr/>
      </p:nvGrpSpPr>
      <p:grpSpPr>
        <a:xfrm>
          <a:off x="0" y="0"/>
          <a:ext cx="0" cy="0"/>
          <a:chOff x="0" y="0"/>
          <a:chExt cx="0" cy="0"/>
        </a:xfrm>
      </p:grpSpPr>
      <p:sp>
        <p:nvSpPr>
          <p:cNvPr id="2027" name="Google Shape;2027;g317f581c75f_0_2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8" name="Google Shape;2028;g317f581c75f_0_2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317f581c75f_0_2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317f581c75f_0_2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317f581c75f_0_2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317f581c75f_0_2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0" name="Shape 2060"/>
        <p:cNvGrpSpPr/>
        <p:nvPr/>
      </p:nvGrpSpPr>
      <p:grpSpPr>
        <a:xfrm>
          <a:off x="0" y="0"/>
          <a:ext cx="0" cy="0"/>
          <a:chOff x="0" y="0"/>
          <a:chExt cx="0" cy="0"/>
        </a:xfrm>
      </p:grpSpPr>
      <p:sp>
        <p:nvSpPr>
          <p:cNvPr id="2061" name="Google Shape;2061;g317f581c75f_0_2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2" name="Google Shape;2062;g317f581c75f_0_2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317f581c75f_0_2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317f581c75f_0_2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7" name="Shape 2107"/>
        <p:cNvGrpSpPr/>
        <p:nvPr/>
      </p:nvGrpSpPr>
      <p:grpSpPr>
        <a:xfrm>
          <a:off x="0" y="0"/>
          <a:ext cx="0" cy="0"/>
          <a:chOff x="0" y="0"/>
          <a:chExt cx="0" cy="0"/>
        </a:xfrm>
      </p:grpSpPr>
      <p:sp>
        <p:nvSpPr>
          <p:cNvPr id="2108" name="Google Shape;2108;g317f581c75f_0_2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9" name="Google Shape;2109;g317f581c75f_0_2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9" name="Shape 9"/>
        <p:cNvGrpSpPr/>
        <p:nvPr/>
      </p:nvGrpSpPr>
      <p:grpSpPr>
        <a:xfrm>
          <a:off x="0" y="0"/>
          <a:ext cx="0" cy="0"/>
          <a:chOff x="0" y="0"/>
          <a:chExt cx="0" cy="0"/>
        </a:xfrm>
      </p:grpSpPr>
      <p:sp>
        <p:nvSpPr>
          <p:cNvPr id="10" name="Google Shape;10;p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 name="Google Shape;12;p2"/>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3" name="Google Shape;13;p2"/>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2"/>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6" name="Google Shape;16;p2"/>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555" name="Shape 555"/>
        <p:cNvGrpSpPr/>
        <p:nvPr/>
      </p:nvGrpSpPr>
      <p:grpSpPr>
        <a:xfrm>
          <a:off x="0" y="0"/>
          <a:ext cx="0" cy="0"/>
          <a:chOff x="0" y="0"/>
          <a:chExt cx="0" cy="0"/>
        </a:xfrm>
      </p:grpSpPr>
      <p:grpSp>
        <p:nvGrpSpPr>
          <p:cNvPr id="556" name="Google Shape;556;p11"/>
          <p:cNvGrpSpPr/>
          <p:nvPr/>
        </p:nvGrpSpPr>
        <p:grpSpPr>
          <a:xfrm>
            <a:off x="-6096" y="-3429"/>
            <a:ext cx="9156192" cy="5150358"/>
            <a:chOff x="0" y="0"/>
            <a:chExt cx="12192000" cy="6858000"/>
          </a:xfrm>
        </p:grpSpPr>
        <p:sp>
          <p:nvSpPr>
            <p:cNvPr id="557" name="Google Shape;557;p1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1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1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1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1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1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1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1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1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1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1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1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1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1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1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1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1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1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1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1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1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1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1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1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1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1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1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1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1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1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1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1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1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1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1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1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1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1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1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6" name="Google Shape;596;p1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7" name="Google Shape;597;p1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8" name="Google Shape;598;p1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9" name="Google Shape;599;p1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0" name="Google Shape;600;p1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1" name="Google Shape;601;p1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2" name="Google Shape;602;p1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1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1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1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1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1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1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1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1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1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1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1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1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1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16" name="Google Shape;616;p1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17" name="Google Shape;617;p1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11"/>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9" name="Google Shape;619;p11"/>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20" name="Google Shape;620;p1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21" name="Shape 621"/>
        <p:cNvGrpSpPr/>
        <p:nvPr/>
      </p:nvGrpSpPr>
      <p:grpSpPr>
        <a:xfrm>
          <a:off x="0" y="0"/>
          <a:ext cx="0" cy="0"/>
          <a:chOff x="0" y="0"/>
          <a:chExt cx="0" cy="0"/>
        </a:xfrm>
      </p:grpSpPr>
      <p:grpSp>
        <p:nvGrpSpPr>
          <p:cNvPr id="622" name="Google Shape;622;p12"/>
          <p:cNvGrpSpPr/>
          <p:nvPr/>
        </p:nvGrpSpPr>
        <p:grpSpPr>
          <a:xfrm>
            <a:off x="-6096" y="-3429"/>
            <a:ext cx="9156192" cy="5150358"/>
            <a:chOff x="0" y="0"/>
            <a:chExt cx="12192000" cy="6858000"/>
          </a:xfrm>
        </p:grpSpPr>
        <p:sp>
          <p:nvSpPr>
            <p:cNvPr id="623" name="Google Shape;623;p1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1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1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1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1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1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1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1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1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1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1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1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1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1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1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1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1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1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1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1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1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1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1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1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1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1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1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1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1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1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1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1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1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1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1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1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1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1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1" name="Google Shape;661;p1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2" name="Google Shape;662;p1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3" name="Google Shape;663;p1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4" name="Google Shape;664;p1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5" name="Google Shape;665;p1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6" name="Google Shape;666;p1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7" name="Google Shape;667;p1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8" name="Google Shape;668;p1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1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1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1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1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1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1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1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1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1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1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1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1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1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82" name="Google Shape;682;p1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83" name="Google Shape;683;p1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4" name="Google Shape;684;p12"/>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5" name="Google Shape;685;p12"/>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6" name="Google Shape;686;p12"/>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7" name="Google Shape;687;p1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688" name="Shape 688"/>
        <p:cNvGrpSpPr/>
        <p:nvPr/>
      </p:nvGrpSpPr>
      <p:grpSpPr>
        <a:xfrm>
          <a:off x="0" y="0"/>
          <a:ext cx="0" cy="0"/>
          <a:chOff x="0" y="0"/>
          <a:chExt cx="0" cy="0"/>
        </a:xfrm>
      </p:grpSpPr>
      <p:grpSp>
        <p:nvGrpSpPr>
          <p:cNvPr id="689" name="Google Shape;689;p13"/>
          <p:cNvGrpSpPr/>
          <p:nvPr/>
        </p:nvGrpSpPr>
        <p:grpSpPr>
          <a:xfrm>
            <a:off x="-6096" y="-3429"/>
            <a:ext cx="9156192" cy="5150358"/>
            <a:chOff x="0" y="0"/>
            <a:chExt cx="12192000" cy="6858000"/>
          </a:xfrm>
        </p:grpSpPr>
        <p:sp>
          <p:nvSpPr>
            <p:cNvPr id="690" name="Google Shape;690;p1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1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1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1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1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1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1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1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1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1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1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1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1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1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1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1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1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1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1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1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1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1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1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1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1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1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1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1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1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1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1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1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1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1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1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1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1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7" name="Google Shape;727;p1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8" name="Google Shape;728;p1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9" name="Google Shape;729;p1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0" name="Google Shape;730;p1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1" name="Google Shape;731;p1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2" name="Google Shape;732;p1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3" name="Google Shape;733;p1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4" name="Google Shape;734;p1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5" name="Google Shape;735;p1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1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1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1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1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1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1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1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1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1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1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1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1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1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49" name="Google Shape;749;p1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50" name="Google Shape;750;p1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13"/>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2" name="Google Shape;752;p1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53" name="Shape 753"/>
        <p:cNvGrpSpPr/>
        <p:nvPr/>
      </p:nvGrpSpPr>
      <p:grpSpPr>
        <a:xfrm>
          <a:off x="0" y="0"/>
          <a:ext cx="0" cy="0"/>
          <a:chOff x="0" y="0"/>
          <a:chExt cx="0" cy="0"/>
        </a:xfrm>
      </p:grpSpPr>
      <p:grpSp>
        <p:nvGrpSpPr>
          <p:cNvPr id="754" name="Google Shape;754;p14"/>
          <p:cNvGrpSpPr/>
          <p:nvPr/>
        </p:nvGrpSpPr>
        <p:grpSpPr>
          <a:xfrm>
            <a:off x="-6096" y="-3429"/>
            <a:ext cx="9156192" cy="5150358"/>
            <a:chOff x="0" y="0"/>
            <a:chExt cx="12192000" cy="6858000"/>
          </a:xfrm>
        </p:grpSpPr>
        <p:sp>
          <p:nvSpPr>
            <p:cNvPr id="755" name="Google Shape;755;p1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1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1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1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1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1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1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1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1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1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1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1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1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1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1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1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1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1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1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1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1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1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1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1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1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1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1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1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1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1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1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1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1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1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1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1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1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1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1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4" name="Google Shape;794;p1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5" name="Google Shape;795;p1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6" name="Google Shape;796;p1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7" name="Google Shape;797;p1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8" name="Google Shape;798;p1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9" name="Google Shape;799;p1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0" name="Google Shape;800;p1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1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1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1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1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1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1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1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1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1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1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1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1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1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14" name="Google Shape;814;p1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15" name="Google Shape;81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6" name="Google Shape;816;p14"/>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7" name="Google Shape;817;p14"/>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8" name="Google Shape;818;p14"/>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19" name="Google Shape;819;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20" name="Shape 820"/>
        <p:cNvGrpSpPr/>
        <p:nvPr/>
      </p:nvGrpSpPr>
      <p:grpSpPr>
        <a:xfrm>
          <a:off x="0" y="0"/>
          <a:ext cx="0" cy="0"/>
          <a:chOff x="0" y="0"/>
          <a:chExt cx="0" cy="0"/>
        </a:xfrm>
      </p:grpSpPr>
      <p:grpSp>
        <p:nvGrpSpPr>
          <p:cNvPr id="821" name="Google Shape;821;p15"/>
          <p:cNvGrpSpPr/>
          <p:nvPr/>
        </p:nvGrpSpPr>
        <p:grpSpPr>
          <a:xfrm>
            <a:off x="-6096" y="-3429"/>
            <a:ext cx="9156192" cy="5150358"/>
            <a:chOff x="0" y="0"/>
            <a:chExt cx="12192000" cy="6858000"/>
          </a:xfrm>
        </p:grpSpPr>
        <p:sp>
          <p:nvSpPr>
            <p:cNvPr id="822" name="Google Shape;822;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9" name="Google Shape;859;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0" name="Google Shape;860;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1" name="Google Shape;861;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2" name="Google Shape;862;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3" name="Google Shape;863;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4" name="Google Shape;864;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5" name="Google Shape;865;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6" name="Google Shape;866;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7" name="Google Shape;867;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81" name="Google Shape;881;p1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82" name="Google Shape;882;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3" name="Google Shape;883;p15"/>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84" name="Google Shape;88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885" name="Shape 885"/>
        <p:cNvGrpSpPr/>
        <p:nvPr/>
      </p:nvGrpSpPr>
      <p:grpSpPr>
        <a:xfrm>
          <a:off x="0" y="0"/>
          <a:ext cx="0" cy="0"/>
          <a:chOff x="0" y="0"/>
          <a:chExt cx="0" cy="0"/>
        </a:xfrm>
      </p:grpSpPr>
      <p:sp>
        <p:nvSpPr>
          <p:cNvPr id="886" name="Google Shape;886;p16"/>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87" name="Google Shape;887;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8" name="Google Shape;8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89" name="Shape 889"/>
        <p:cNvGrpSpPr/>
        <p:nvPr/>
      </p:nvGrpSpPr>
      <p:grpSpPr>
        <a:xfrm>
          <a:off x="0" y="0"/>
          <a:ext cx="0" cy="0"/>
          <a:chOff x="0" y="0"/>
          <a:chExt cx="0" cy="0"/>
        </a:xfrm>
      </p:grpSpPr>
      <p:sp>
        <p:nvSpPr>
          <p:cNvPr id="890" name="Google Shape;89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92" name="Google Shape;89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93" name="Google Shape;89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94" name="Google Shape;8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895" name="Shape 895"/>
        <p:cNvGrpSpPr/>
        <p:nvPr/>
      </p:nvGrpSpPr>
      <p:grpSpPr>
        <a:xfrm>
          <a:off x="0" y="0"/>
          <a:ext cx="0" cy="0"/>
          <a:chOff x="0" y="0"/>
          <a:chExt cx="0" cy="0"/>
        </a:xfrm>
      </p:grpSpPr>
      <p:grpSp>
        <p:nvGrpSpPr>
          <p:cNvPr id="896" name="Google Shape;896;p18"/>
          <p:cNvGrpSpPr/>
          <p:nvPr/>
        </p:nvGrpSpPr>
        <p:grpSpPr>
          <a:xfrm>
            <a:off x="-6096" y="-3429"/>
            <a:ext cx="9156192" cy="5150358"/>
            <a:chOff x="0" y="0"/>
            <a:chExt cx="12192000" cy="6858000"/>
          </a:xfrm>
        </p:grpSpPr>
        <p:sp>
          <p:nvSpPr>
            <p:cNvPr id="897" name="Google Shape;897;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6" name="Google Shape;926;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7" name="Google Shape;927;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8" name="Google Shape;928;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9" name="Google Shape;929;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0" name="Google Shape;930;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1" name="Google Shape;931;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2" name="Google Shape;932;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3" name="Google Shape;933;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4" name="Google Shape;934;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5" name="Google Shape;935;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6" name="Google Shape;936;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7" name="Google Shape;937;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8" name="Google Shape;938;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9" name="Google Shape;939;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0" name="Google Shape;940;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1" name="Google Shape;941;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2" name="Google Shape;942;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56" name="Google Shape;956;p1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57" name="Google Shape;95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8" name="Google Shape;958;p1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59" name="Google Shape;959;p18"/>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0" name="Google Shape;960;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961" name="Shape 961"/>
        <p:cNvGrpSpPr/>
        <p:nvPr/>
      </p:nvGrpSpPr>
      <p:grpSpPr>
        <a:xfrm>
          <a:off x="0" y="0"/>
          <a:ext cx="0" cy="0"/>
          <a:chOff x="0" y="0"/>
          <a:chExt cx="0" cy="0"/>
        </a:xfrm>
      </p:grpSpPr>
      <p:grpSp>
        <p:nvGrpSpPr>
          <p:cNvPr id="962" name="Google Shape;962;p19"/>
          <p:cNvGrpSpPr/>
          <p:nvPr/>
        </p:nvGrpSpPr>
        <p:grpSpPr>
          <a:xfrm>
            <a:off x="-6096" y="-3429"/>
            <a:ext cx="9156192" cy="5150358"/>
            <a:chOff x="0" y="0"/>
            <a:chExt cx="12192000" cy="6858000"/>
          </a:xfrm>
        </p:grpSpPr>
        <p:sp>
          <p:nvSpPr>
            <p:cNvPr id="963" name="Google Shape;963;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1" name="Google Shape;1001;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2" name="Google Shape;1002;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3" name="Google Shape;1003;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4" name="Google Shape;1004;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5" name="Google Shape;1005;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6" name="Google Shape;1006;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7" name="Google Shape;1007;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8" name="Google Shape;1008;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22" name="Google Shape;1022;p1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23" name="Google Shape;1023;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4" name="Google Shape;1024;p19"/>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25" name="Google Shape;102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26" name="Shape 1026"/>
        <p:cNvGrpSpPr/>
        <p:nvPr/>
      </p:nvGrpSpPr>
      <p:grpSpPr>
        <a:xfrm>
          <a:off x="0" y="0"/>
          <a:ext cx="0" cy="0"/>
          <a:chOff x="0" y="0"/>
          <a:chExt cx="0" cy="0"/>
        </a:xfrm>
      </p:grpSpPr>
      <p:grpSp>
        <p:nvGrpSpPr>
          <p:cNvPr id="1027" name="Google Shape;1027;p20"/>
          <p:cNvGrpSpPr/>
          <p:nvPr/>
        </p:nvGrpSpPr>
        <p:grpSpPr>
          <a:xfrm>
            <a:off x="-6096" y="-3429"/>
            <a:ext cx="9156192" cy="5150358"/>
            <a:chOff x="0" y="0"/>
            <a:chExt cx="12192000" cy="6858000"/>
          </a:xfrm>
        </p:grpSpPr>
        <p:sp>
          <p:nvSpPr>
            <p:cNvPr id="1028" name="Google Shape;1028;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7" name="Google Shape;1067;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8" name="Google Shape;1068;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9" name="Google Shape;1069;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0" name="Google Shape;1070;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1" name="Google Shape;1071;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2" name="Google Shape;1072;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3" name="Google Shape;1073;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87" name="Google Shape;1087;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88" name="Google Shape;1088;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9" name="Google Shape;1089;p20"/>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090" name="Google Shape;1090;p20"/>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1" name="Google Shape;1091;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17" name="Shape 17"/>
        <p:cNvGrpSpPr/>
        <p:nvPr/>
      </p:nvGrpSpPr>
      <p:grpSpPr>
        <a:xfrm>
          <a:off x="0" y="0"/>
          <a:ext cx="0" cy="0"/>
          <a:chOff x="0" y="0"/>
          <a:chExt cx="0" cy="0"/>
        </a:xfrm>
      </p:grpSpPr>
      <p:grpSp>
        <p:nvGrpSpPr>
          <p:cNvPr id="18" name="Google Shape;18;p3"/>
          <p:cNvGrpSpPr/>
          <p:nvPr/>
        </p:nvGrpSpPr>
        <p:grpSpPr>
          <a:xfrm>
            <a:off x="-6096" y="-3429"/>
            <a:ext cx="9156192" cy="5150358"/>
            <a:chOff x="0" y="0"/>
            <a:chExt cx="12192000" cy="6858000"/>
          </a:xfrm>
        </p:grpSpPr>
        <p:sp>
          <p:nvSpPr>
            <p:cNvPr id="19" name="Google Shape;19;p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 name="Google Shape;20;p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 name="Google Shape;21;p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 name="Google Shape;22;p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 name="Google Shape;23;p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 name="Google Shape;24;p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 name="Google Shape;25;p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 name="Google Shape;26;p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 name="Google Shape;27;p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 name="Google Shape;28;p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 name="Google Shape;29;p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 name="Google Shape;30;p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 name="Google Shape;31;p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 name="Google Shape;32;p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 name="Google Shape;33;p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 name="Google Shape;34;p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 name="Google Shape;35;p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 name="Google Shape;36;p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 name="Google Shape;37;p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 name="Google Shape;38;p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 name="Google Shape;39;p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 name="Google Shape;40;p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 name="Google Shape;41;p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 name="Google Shape;42;p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 name="Google Shape;43;p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 name="Google Shape;44;p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 name="Google Shape;45;p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 name="Google Shape;46;p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 name="Google Shape;47;p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 name="Google Shape;48;p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 name="Google Shape;49;p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 name="Google Shape;50;p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 name="Google Shape;51;p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 name="Google Shape;52;p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 name="Google Shape;53;p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 name="Google Shape;54;p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 name="Google Shape;55;p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 name="Google Shape;56;p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 name="Google Shape;57;p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 name="Google Shape;58;p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 name="Google Shape;59;p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 name="Google Shape;60;p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 name="Google Shape;61;p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 name="Google Shape;62;p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 name="Google Shape;63;p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 name="Google Shape;64;p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8" name="Google Shape;78;p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80" name="Google Shape;80;p3"/>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81" name="Google Shape;81;p3"/>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82" name="Google Shape;82;p3"/>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83" name="Google Shape;83;p3"/>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092" name="Shape 1092"/>
        <p:cNvGrpSpPr/>
        <p:nvPr/>
      </p:nvGrpSpPr>
      <p:grpSpPr>
        <a:xfrm>
          <a:off x="0" y="0"/>
          <a:ext cx="0" cy="0"/>
          <a:chOff x="0" y="0"/>
          <a:chExt cx="0" cy="0"/>
        </a:xfrm>
      </p:grpSpPr>
      <p:grpSp>
        <p:nvGrpSpPr>
          <p:cNvPr id="1093" name="Google Shape;1093;p21"/>
          <p:cNvGrpSpPr/>
          <p:nvPr/>
        </p:nvGrpSpPr>
        <p:grpSpPr>
          <a:xfrm>
            <a:off x="-6096" y="-3429"/>
            <a:ext cx="9156192" cy="5150358"/>
            <a:chOff x="0" y="0"/>
            <a:chExt cx="12192000" cy="6858000"/>
          </a:xfrm>
        </p:grpSpPr>
        <p:sp>
          <p:nvSpPr>
            <p:cNvPr id="1094" name="Google Shape;1094;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2" name="Google Shape;1132;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3" name="Google Shape;1133;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4" name="Google Shape;1134;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5" name="Google Shape;1135;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6" name="Google Shape;1136;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7" name="Google Shape;1137;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8" name="Google Shape;1138;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9" name="Google Shape;1139;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53" name="Google Shape;1153;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54" name="Google Shape;1154;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5" name="Google Shape;1155;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156" name="Shape 1156"/>
        <p:cNvGrpSpPr/>
        <p:nvPr/>
      </p:nvGrpSpPr>
      <p:grpSpPr>
        <a:xfrm>
          <a:off x="0" y="0"/>
          <a:ext cx="0" cy="0"/>
          <a:chOff x="0" y="0"/>
          <a:chExt cx="0" cy="0"/>
        </a:xfrm>
      </p:grpSpPr>
      <p:sp>
        <p:nvSpPr>
          <p:cNvPr id="1157" name="Google Shape;1157;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58" name="Google Shape;1158;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9" name="Google Shape;115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160" name="Shape 1160"/>
        <p:cNvGrpSpPr/>
        <p:nvPr/>
      </p:nvGrpSpPr>
      <p:grpSpPr>
        <a:xfrm>
          <a:off x="0" y="0"/>
          <a:ext cx="0" cy="0"/>
          <a:chOff x="0" y="0"/>
          <a:chExt cx="0" cy="0"/>
        </a:xfrm>
      </p:grpSpPr>
      <p:sp>
        <p:nvSpPr>
          <p:cNvPr id="1161" name="Google Shape;11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162" name="Google Shape;1162;p23"/>
          <p:cNvGrpSpPr/>
          <p:nvPr/>
        </p:nvGrpSpPr>
        <p:grpSpPr>
          <a:xfrm>
            <a:off x="-6096" y="-3429"/>
            <a:ext cx="9156192" cy="5150358"/>
            <a:chOff x="0" y="0"/>
            <a:chExt cx="12192000" cy="6858000"/>
          </a:xfrm>
        </p:grpSpPr>
        <p:sp>
          <p:nvSpPr>
            <p:cNvPr id="1163" name="Google Shape;1163;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8" name="Google Shape;1198;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9" name="Google Shape;1199;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0" name="Google Shape;1200;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1" name="Google Shape;1201;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2" name="Google Shape;1202;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3" name="Google Shape;1203;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4" name="Google Shape;1204;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5" name="Google Shape;1205;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6" name="Google Shape;1206;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7" name="Google Shape;1207;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8" name="Google Shape;1208;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22" name="Google Shape;122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3" name="Google Shape;1223;p23"/>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24" name="Google Shape;1224;p23"/>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5" name="Google Shape;1225;p23"/>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6" name="Google Shape;1226;p23"/>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7" name="Google Shape;1227;p23"/>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8" name="Google Shape;1228;p23"/>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9" name="Google Shape;1229;p23"/>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0" name="Google Shape;1230;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31" name="Shape 1231"/>
        <p:cNvGrpSpPr/>
        <p:nvPr/>
      </p:nvGrpSpPr>
      <p:grpSpPr>
        <a:xfrm>
          <a:off x="0" y="0"/>
          <a:ext cx="0" cy="0"/>
          <a:chOff x="0" y="0"/>
          <a:chExt cx="0" cy="0"/>
        </a:xfrm>
      </p:grpSpPr>
      <p:sp>
        <p:nvSpPr>
          <p:cNvPr id="1232" name="Google Shape;1232;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33" name="Google Shape;1233;p24"/>
          <p:cNvGrpSpPr/>
          <p:nvPr/>
        </p:nvGrpSpPr>
        <p:grpSpPr>
          <a:xfrm>
            <a:off x="-6096" y="-3429"/>
            <a:ext cx="9156192" cy="5150358"/>
            <a:chOff x="0" y="0"/>
            <a:chExt cx="12192000" cy="6858000"/>
          </a:xfrm>
        </p:grpSpPr>
        <p:sp>
          <p:nvSpPr>
            <p:cNvPr id="1234" name="Google Shape;1234;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7" name="Google Shape;1267;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8" name="Google Shape;1268;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9" name="Google Shape;1269;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0" name="Google Shape;1270;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1" name="Google Shape;1271;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2" name="Google Shape;1272;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3" name="Google Shape;1273;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4" name="Google Shape;1274;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5" name="Google Shape;1275;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6" name="Google Shape;1276;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7" name="Google Shape;1277;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8" name="Google Shape;1278;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9" name="Google Shape;1279;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93" name="Google Shape;1293;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4" name="Google Shape;1294;p24"/>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95" name="Google Shape;1295;p24"/>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296" name="Google Shape;1296;p24"/>
          <p:cNvSpPr/>
          <p:nvPr>
            <p:ph idx="2" type="pic"/>
          </p:nvPr>
        </p:nvSpPr>
        <p:spPr>
          <a:xfrm>
            <a:off x="3769050" y="2304400"/>
            <a:ext cx="5156700" cy="2568600"/>
          </a:xfrm>
          <a:prstGeom prst="roundRect">
            <a:avLst>
              <a:gd fmla="val 4123" name="adj"/>
            </a:avLst>
          </a:prstGeom>
          <a:noFill/>
          <a:ln>
            <a:noFill/>
          </a:ln>
        </p:spPr>
      </p:sp>
      <p:sp>
        <p:nvSpPr>
          <p:cNvPr id="1297" name="Google Shape;1297;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298" name="Shape 1298"/>
        <p:cNvGrpSpPr/>
        <p:nvPr/>
      </p:nvGrpSpPr>
      <p:grpSpPr>
        <a:xfrm>
          <a:off x="0" y="0"/>
          <a:ext cx="0" cy="0"/>
          <a:chOff x="0" y="0"/>
          <a:chExt cx="0" cy="0"/>
        </a:xfrm>
      </p:grpSpPr>
      <p:sp>
        <p:nvSpPr>
          <p:cNvPr id="1299" name="Google Shape;1299;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00" name="Google Shape;1300;p25"/>
          <p:cNvGrpSpPr/>
          <p:nvPr/>
        </p:nvGrpSpPr>
        <p:grpSpPr>
          <a:xfrm>
            <a:off x="-6096" y="-3429"/>
            <a:ext cx="9156192" cy="5150358"/>
            <a:chOff x="0" y="0"/>
            <a:chExt cx="12192000" cy="6858000"/>
          </a:xfrm>
        </p:grpSpPr>
        <p:sp>
          <p:nvSpPr>
            <p:cNvPr id="1301" name="Google Shape;1301;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8" name="Google Shape;1338;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9" name="Google Shape;1339;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0" name="Google Shape;1340;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1" name="Google Shape;1341;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2" name="Google Shape;1342;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3" name="Google Shape;1343;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4" name="Google Shape;1344;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5" name="Google Shape;1345;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6" name="Google Shape;1346;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60" name="Google Shape;1360;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1" name="Google Shape;1361;p2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2" name="Google Shape;1362;p25"/>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63" name="Google Shape;1363;p25"/>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4" name="Google Shape;1364;p25"/>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65" name="Google Shape;1365;p25"/>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6" name="Google Shape;1366;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367" name="Shape 1367"/>
        <p:cNvGrpSpPr/>
        <p:nvPr/>
      </p:nvGrpSpPr>
      <p:grpSpPr>
        <a:xfrm>
          <a:off x="0" y="0"/>
          <a:ext cx="0" cy="0"/>
          <a:chOff x="0" y="0"/>
          <a:chExt cx="0" cy="0"/>
        </a:xfrm>
      </p:grpSpPr>
      <p:sp>
        <p:nvSpPr>
          <p:cNvPr id="1368" name="Google Shape;1368;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69" name="Google Shape;1369;p26"/>
          <p:cNvGrpSpPr/>
          <p:nvPr/>
        </p:nvGrpSpPr>
        <p:grpSpPr>
          <a:xfrm>
            <a:off x="-6096" y="-3429"/>
            <a:ext cx="9156192" cy="5150358"/>
            <a:chOff x="0" y="0"/>
            <a:chExt cx="12192000" cy="6858000"/>
          </a:xfrm>
        </p:grpSpPr>
        <p:sp>
          <p:nvSpPr>
            <p:cNvPr id="1370" name="Google Shape;137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5" name="Google Shape;140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6" name="Google Shape;140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7" name="Google Shape;140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8" name="Google Shape;140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9" name="Google Shape;140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0" name="Google Shape;141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1" name="Google Shape;141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2" name="Google Shape;141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3" name="Google Shape;141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4" name="Google Shape;141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5" name="Google Shape;141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29" name="Google Shape;1429;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0" name="Google Shape;1430;p2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31" name="Google Shape;1431;p26"/>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2" name="Google Shape;1432;p26"/>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3" name="Google Shape;1433;p26"/>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4" name="Google Shape;1434;p26"/>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5" name="Google Shape;1435;p26"/>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6" name="Google Shape;1436;p26"/>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7" name="Google Shape;1437;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38" name="Shape 1438"/>
        <p:cNvGrpSpPr/>
        <p:nvPr/>
      </p:nvGrpSpPr>
      <p:grpSpPr>
        <a:xfrm>
          <a:off x="0" y="0"/>
          <a:ext cx="0" cy="0"/>
          <a:chOff x="0" y="0"/>
          <a:chExt cx="0" cy="0"/>
        </a:xfrm>
      </p:grpSpPr>
      <p:sp>
        <p:nvSpPr>
          <p:cNvPr id="1439" name="Google Shape;1439;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40" name="Google Shape;1440;p27"/>
          <p:cNvGrpSpPr/>
          <p:nvPr/>
        </p:nvGrpSpPr>
        <p:grpSpPr>
          <a:xfrm>
            <a:off x="-6096" y="-3429"/>
            <a:ext cx="9156192" cy="5150358"/>
            <a:chOff x="0" y="0"/>
            <a:chExt cx="12192000" cy="6858000"/>
          </a:xfrm>
        </p:grpSpPr>
        <p:sp>
          <p:nvSpPr>
            <p:cNvPr id="1441" name="Google Shape;1441;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4" name="Google Shape;1474;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5" name="Google Shape;1475;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6" name="Google Shape;1476;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7" name="Google Shape;1477;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8" name="Google Shape;1478;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9" name="Google Shape;1479;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0" name="Google Shape;1480;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1" name="Google Shape;1481;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2" name="Google Shape;1482;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3" name="Google Shape;1483;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4" name="Google Shape;1484;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5" name="Google Shape;1485;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6" name="Google Shape;1486;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00" name="Google Shape;1500;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1" name="Google Shape;1501;p2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02" name="Google Shape;1502;p27"/>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3" name="Google Shape;1503;p27"/>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4" name="Google Shape;1504;p27"/>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5" name="Google Shape;1505;p27"/>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6" name="Google Shape;1506;p27"/>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7" name="Google Shape;1507;p27"/>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8" name="Google Shape;1508;p27"/>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9" name="Google Shape;1509;p27"/>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0" name="Google Shape;1510;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11" name="Shape 1511"/>
        <p:cNvGrpSpPr/>
        <p:nvPr/>
      </p:nvGrpSpPr>
      <p:grpSpPr>
        <a:xfrm>
          <a:off x="0" y="0"/>
          <a:ext cx="0" cy="0"/>
          <a:chOff x="0" y="0"/>
          <a:chExt cx="0" cy="0"/>
        </a:xfrm>
      </p:grpSpPr>
      <p:sp>
        <p:nvSpPr>
          <p:cNvPr id="1512" name="Google Shape;1512;p2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13" name="Google Shape;1513;p28"/>
          <p:cNvGrpSpPr/>
          <p:nvPr/>
        </p:nvGrpSpPr>
        <p:grpSpPr>
          <a:xfrm>
            <a:off x="-6096" y="-3429"/>
            <a:ext cx="9156192" cy="5150358"/>
            <a:chOff x="0" y="0"/>
            <a:chExt cx="12192000" cy="6858000"/>
          </a:xfrm>
        </p:grpSpPr>
        <p:sp>
          <p:nvSpPr>
            <p:cNvPr id="1514" name="Google Shape;1514;p2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2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2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2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2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2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2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2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2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2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2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2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2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2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2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2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2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2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2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2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2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2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2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2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2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2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2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2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2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2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2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5" name="Google Shape;1545;p2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6" name="Google Shape;1546;p2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7" name="Google Shape;1547;p2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8" name="Google Shape;1548;p2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9" name="Google Shape;1549;p2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0" name="Google Shape;1550;p2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1" name="Google Shape;1551;p2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2" name="Google Shape;1552;p2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3" name="Google Shape;1553;p2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4" name="Google Shape;1554;p2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5" name="Google Shape;1555;p2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6" name="Google Shape;1556;p2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7" name="Google Shape;1557;p2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8" name="Google Shape;1558;p2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9" name="Google Shape;1559;p2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2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2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2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2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2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2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2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2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2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2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2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2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2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73" name="Google Shape;1573;p2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4" name="Google Shape;1574;p2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5" name="Google Shape;1575;p28"/>
          <p:cNvSpPr/>
          <p:nvPr>
            <p:ph idx="2" type="pic"/>
          </p:nvPr>
        </p:nvSpPr>
        <p:spPr>
          <a:xfrm>
            <a:off x="213450" y="2022825"/>
            <a:ext cx="8717100" cy="2837700"/>
          </a:xfrm>
          <a:prstGeom prst="roundRect">
            <a:avLst>
              <a:gd fmla="val 4123" name="adj"/>
            </a:avLst>
          </a:prstGeom>
          <a:noFill/>
          <a:ln>
            <a:noFill/>
          </a:ln>
        </p:spPr>
      </p:sp>
      <p:sp>
        <p:nvSpPr>
          <p:cNvPr id="1576" name="Google Shape;1576;p2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577" name="Shape 1577"/>
        <p:cNvGrpSpPr/>
        <p:nvPr/>
      </p:nvGrpSpPr>
      <p:grpSpPr>
        <a:xfrm>
          <a:off x="0" y="0"/>
          <a:ext cx="0" cy="0"/>
          <a:chOff x="0" y="0"/>
          <a:chExt cx="0" cy="0"/>
        </a:xfrm>
      </p:grpSpPr>
      <p:sp>
        <p:nvSpPr>
          <p:cNvPr id="1578" name="Google Shape;1578;p2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79" name="Google Shape;1579;p29"/>
          <p:cNvGrpSpPr/>
          <p:nvPr/>
        </p:nvGrpSpPr>
        <p:grpSpPr>
          <a:xfrm>
            <a:off x="-6096" y="-3429"/>
            <a:ext cx="9156192" cy="5150358"/>
            <a:chOff x="0" y="0"/>
            <a:chExt cx="12192000" cy="6858000"/>
          </a:xfrm>
        </p:grpSpPr>
        <p:sp>
          <p:nvSpPr>
            <p:cNvPr id="1580" name="Google Shape;1580;p2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2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2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2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2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2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2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2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2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2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2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2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2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2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2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2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2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2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2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2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2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2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2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2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2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2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2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2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2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2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2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2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2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2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2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2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2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2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8" name="Google Shape;1618;p2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9" name="Google Shape;1619;p2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0" name="Google Shape;1620;p2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1" name="Google Shape;1621;p2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2" name="Google Shape;1622;p2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3" name="Google Shape;1623;p2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4" name="Google Shape;1624;p2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5" name="Google Shape;1625;p2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2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2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2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2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2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2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2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2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2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2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2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2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2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39" name="Google Shape;1639;p2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0" name="Google Shape;1640;p2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41" name="Google Shape;1641;p29"/>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42" name="Google Shape;1642;p29"/>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3" name="Google Shape;1643;p29"/>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44" name="Google Shape;1644;p29"/>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5" name="Google Shape;1645;p29"/>
          <p:cNvSpPr/>
          <p:nvPr>
            <p:ph idx="5" type="pic"/>
          </p:nvPr>
        </p:nvSpPr>
        <p:spPr>
          <a:xfrm>
            <a:off x="1173600" y="3022475"/>
            <a:ext cx="3054300" cy="1864500"/>
          </a:xfrm>
          <a:prstGeom prst="roundRect">
            <a:avLst>
              <a:gd fmla="val 3854" name="adj"/>
            </a:avLst>
          </a:prstGeom>
          <a:noFill/>
          <a:ln>
            <a:noFill/>
          </a:ln>
        </p:spPr>
      </p:sp>
      <p:sp>
        <p:nvSpPr>
          <p:cNvPr id="1646" name="Google Shape;1646;p29"/>
          <p:cNvSpPr/>
          <p:nvPr>
            <p:ph idx="6" type="pic"/>
          </p:nvPr>
        </p:nvSpPr>
        <p:spPr>
          <a:xfrm>
            <a:off x="4916100" y="3022475"/>
            <a:ext cx="3054300" cy="1864500"/>
          </a:xfrm>
          <a:prstGeom prst="roundRect">
            <a:avLst>
              <a:gd fmla="val 3854" name="adj"/>
            </a:avLst>
          </a:prstGeom>
          <a:noFill/>
          <a:ln>
            <a:noFill/>
          </a:ln>
        </p:spPr>
      </p:sp>
      <p:sp>
        <p:nvSpPr>
          <p:cNvPr id="1647" name="Google Shape;1647;p2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48" name="Shape 1648"/>
        <p:cNvGrpSpPr/>
        <p:nvPr/>
      </p:nvGrpSpPr>
      <p:grpSpPr>
        <a:xfrm>
          <a:off x="0" y="0"/>
          <a:ext cx="0" cy="0"/>
          <a:chOff x="0" y="0"/>
          <a:chExt cx="0" cy="0"/>
        </a:xfrm>
      </p:grpSpPr>
      <p:sp>
        <p:nvSpPr>
          <p:cNvPr id="1649" name="Google Shape;1649;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50" name="Google Shape;1650;p30"/>
          <p:cNvGrpSpPr/>
          <p:nvPr/>
        </p:nvGrpSpPr>
        <p:grpSpPr>
          <a:xfrm>
            <a:off x="-6096" y="-3429"/>
            <a:ext cx="9156192" cy="5150358"/>
            <a:chOff x="0" y="0"/>
            <a:chExt cx="12192000" cy="6858000"/>
          </a:xfrm>
        </p:grpSpPr>
        <p:sp>
          <p:nvSpPr>
            <p:cNvPr id="1651" name="Google Shape;1651;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4" name="Google Shape;1684;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5" name="Google Shape;1685;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6" name="Google Shape;1686;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7" name="Google Shape;1687;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8" name="Google Shape;1688;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9" name="Google Shape;1689;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0" name="Google Shape;1690;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1" name="Google Shape;1691;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2" name="Google Shape;1692;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3" name="Google Shape;1693;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4" name="Google Shape;1694;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5" name="Google Shape;1695;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6" name="Google Shape;1696;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10" name="Google Shape;1710;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1" name="Google Shape;1711;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12" name="Google Shape;1712;p30"/>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3" name="Google Shape;1713;p30"/>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4" name="Google Shape;1714;p30"/>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5" name="Google Shape;1715;p30"/>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6" name="Google Shape;1716;p30"/>
          <p:cNvSpPr/>
          <p:nvPr>
            <p:ph idx="5" type="pic"/>
          </p:nvPr>
        </p:nvSpPr>
        <p:spPr>
          <a:xfrm>
            <a:off x="423750" y="3022475"/>
            <a:ext cx="2586900" cy="1864500"/>
          </a:xfrm>
          <a:prstGeom prst="roundRect">
            <a:avLst>
              <a:gd fmla="val 3854" name="adj"/>
            </a:avLst>
          </a:prstGeom>
          <a:noFill/>
          <a:ln>
            <a:noFill/>
          </a:ln>
        </p:spPr>
      </p:sp>
      <p:sp>
        <p:nvSpPr>
          <p:cNvPr id="1717" name="Google Shape;1717;p30"/>
          <p:cNvSpPr/>
          <p:nvPr>
            <p:ph idx="6" type="pic"/>
          </p:nvPr>
        </p:nvSpPr>
        <p:spPr>
          <a:xfrm>
            <a:off x="3276071" y="3022475"/>
            <a:ext cx="2586900" cy="1864500"/>
          </a:xfrm>
          <a:prstGeom prst="roundRect">
            <a:avLst>
              <a:gd fmla="val 3854" name="adj"/>
            </a:avLst>
          </a:prstGeom>
          <a:noFill/>
          <a:ln>
            <a:noFill/>
          </a:ln>
        </p:spPr>
      </p:sp>
      <p:sp>
        <p:nvSpPr>
          <p:cNvPr id="1718" name="Google Shape;1718;p30"/>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9" name="Google Shape;1719;p30"/>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0" name="Google Shape;1720;p30"/>
          <p:cNvSpPr/>
          <p:nvPr>
            <p:ph idx="9" type="pic"/>
          </p:nvPr>
        </p:nvSpPr>
        <p:spPr>
          <a:xfrm>
            <a:off x="6128391" y="3022475"/>
            <a:ext cx="2586900" cy="1864500"/>
          </a:xfrm>
          <a:prstGeom prst="roundRect">
            <a:avLst>
              <a:gd fmla="val 3854" name="adj"/>
            </a:avLst>
          </a:prstGeom>
          <a:noFill/>
          <a:ln>
            <a:noFill/>
          </a:ln>
        </p:spPr>
      </p:sp>
      <p:sp>
        <p:nvSpPr>
          <p:cNvPr id="1721" name="Google Shape;1721;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85" name="Shape 85"/>
        <p:cNvGrpSpPr/>
        <p:nvPr/>
      </p:nvGrpSpPr>
      <p:grpSpPr>
        <a:xfrm>
          <a:off x="0" y="0"/>
          <a:ext cx="0" cy="0"/>
          <a:chOff x="0" y="0"/>
          <a:chExt cx="0" cy="0"/>
        </a:xfrm>
      </p:grpSpPr>
      <p:grpSp>
        <p:nvGrpSpPr>
          <p:cNvPr id="86" name="Google Shape;86;p4"/>
          <p:cNvGrpSpPr/>
          <p:nvPr/>
        </p:nvGrpSpPr>
        <p:grpSpPr>
          <a:xfrm>
            <a:off x="-6096" y="-3429"/>
            <a:ext cx="9156192" cy="5150358"/>
            <a:chOff x="0" y="0"/>
            <a:chExt cx="12192000" cy="6858000"/>
          </a:xfrm>
        </p:grpSpPr>
        <p:sp>
          <p:nvSpPr>
            <p:cNvPr id="87" name="Google Shape;87;p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 name="Google Shape;123;p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 name="Google Shape;124;p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 name="Google Shape;125;p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 name="Google Shape;126;p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 name="Google Shape;127;p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 name="Google Shape;128;p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 name="Google Shape;129;p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 name="Google Shape;130;p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 name="Google Shape;131;p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 name="Google Shape;132;p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6" name="Google Shape;146;p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48" name="Google Shape;148;p4"/>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9" name="Google Shape;149;p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50" name="Google Shape;150;p4"/>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51" name="Google Shape;151;p4"/>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22" name="Shape 1722"/>
        <p:cNvGrpSpPr/>
        <p:nvPr/>
      </p:nvGrpSpPr>
      <p:grpSpPr>
        <a:xfrm>
          <a:off x="0" y="0"/>
          <a:ext cx="0" cy="0"/>
          <a:chOff x="0" y="0"/>
          <a:chExt cx="0" cy="0"/>
        </a:xfrm>
      </p:grpSpPr>
      <p:sp>
        <p:nvSpPr>
          <p:cNvPr id="1723" name="Google Shape;1723;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24" name="Google Shape;1724;p31"/>
          <p:cNvGrpSpPr/>
          <p:nvPr/>
        </p:nvGrpSpPr>
        <p:grpSpPr>
          <a:xfrm>
            <a:off x="-6096" y="-3429"/>
            <a:ext cx="9156192" cy="5150358"/>
            <a:chOff x="0" y="0"/>
            <a:chExt cx="12192000" cy="6858000"/>
          </a:xfrm>
        </p:grpSpPr>
        <p:sp>
          <p:nvSpPr>
            <p:cNvPr id="1725" name="Google Shape;1725;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5" name="Google Shape;1755;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6" name="Google Shape;1756;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7" name="Google Shape;1757;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8" name="Google Shape;1758;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9" name="Google Shape;1759;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0" name="Google Shape;1760;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1" name="Google Shape;1761;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2" name="Google Shape;1762;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3" name="Google Shape;1763;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4" name="Google Shape;1764;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5" name="Google Shape;1765;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6" name="Google Shape;1766;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7" name="Google Shape;1767;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8" name="Google Shape;1768;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9" name="Google Shape;1769;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0" name="Google Shape;1770;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84" name="Google Shape;1784;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5" name="Google Shape;1785;p31"/>
          <p:cNvSpPr/>
          <p:nvPr>
            <p:ph idx="2" type="pic"/>
          </p:nvPr>
        </p:nvSpPr>
        <p:spPr>
          <a:xfrm>
            <a:off x="436350" y="262350"/>
            <a:ext cx="8271300" cy="4618800"/>
          </a:xfrm>
          <a:prstGeom prst="roundRect">
            <a:avLst>
              <a:gd fmla="val 3854" name="adj"/>
            </a:avLst>
          </a:prstGeom>
          <a:noFill/>
          <a:ln>
            <a:noFill/>
          </a:ln>
        </p:spPr>
      </p:sp>
      <p:sp>
        <p:nvSpPr>
          <p:cNvPr id="1786" name="Google Shape;1786;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787" name="Shape 1787"/>
        <p:cNvGrpSpPr/>
        <p:nvPr/>
      </p:nvGrpSpPr>
      <p:grpSpPr>
        <a:xfrm>
          <a:off x="0" y="0"/>
          <a:ext cx="0" cy="0"/>
          <a:chOff x="0" y="0"/>
          <a:chExt cx="0" cy="0"/>
        </a:xfrm>
      </p:grpSpPr>
      <p:sp>
        <p:nvSpPr>
          <p:cNvPr id="1788" name="Google Shape;1788;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89" name="Google Shape;1789;p32"/>
          <p:cNvGrpSpPr/>
          <p:nvPr/>
        </p:nvGrpSpPr>
        <p:grpSpPr>
          <a:xfrm>
            <a:off x="-6096" y="-3429"/>
            <a:ext cx="9156192" cy="5150358"/>
            <a:chOff x="0" y="0"/>
            <a:chExt cx="12192000" cy="6858000"/>
          </a:xfrm>
        </p:grpSpPr>
        <p:sp>
          <p:nvSpPr>
            <p:cNvPr id="1790" name="Google Shape;1790;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9" name="Google Shape;1829;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0" name="Google Shape;1830;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1" name="Google Shape;1831;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2" name="Google Shape;1832;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3" name="Google Shape;1833;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4" name="Google Shape;1834;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5" name="Google Shape;1835;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49" name="Google Shape;1849;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0" name="Google Shape;1850;p32"/>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51" name="Google Shape;1851;p32"/>
          <p:cNvSpPr/>
          <p:nvPr>
            <p:ph idx="2" type="pic"/>
          </p:nvPr>
        </p:nvSpPr>
        <p:spPr>
          <a:xfrm>
            <a:off x="208725" y="1344450"/>
            <a:ext cx="2838600" cy="1151100"/>
          </a:xfrm>
          <a:prstGeom prst="roundRect">
            <a:avLst>
              <a:gd fmla="val 3854" name="adj"/>
            </a:avLst>
          </a:prstGeom>
          <a:noFill/>
          <a:ln>
            <a:noFill/>
          </a:ln>
        </p:spPr>
      </p:sp>
      <p:sp>
        <p:nvSpPr>
          <p:cNvPr id="1852" name="Google Shape;1852;p32"/>
          <p:cNvSpPr/>
          <p:nvPr>
            <p:ph idx="3" type="pic"/>
          </p:nvPr>
        </p:nvSpPr>
        <p:spPr>
          <a:xfrm>
            <a:off x="3154251" y="1344450"/>
            <a:ext cx="2838600" cy="1151100"/>
          </a:xfrm>
          <a:prstGeom prst="roundRect">
            <a:avLst>
              <a:gd fmla="val 3854" name="adj"/>
            </a:avLst>
          </a:prstGeom>
          <a:noFill/>
          <a:ln>
            <a:noFill/>
          </a:ln>
        </p:spPr>
      </p:sp>
      <p:sp>
        <p:nvSpPr>
          <p:cNvPr id="1853" name="Google Shape;1853;p32"/>
          <p:cNvSpPr/>
          <p:nvPr>
            <p:ph idx="4" type="pic"/>
          </p:nvPr>
        </p:nvSpPr>
        <p:spPr>
          <a:xfrm>
            <a:off x="6099777" y="1344450"/>
            <a:ext cx="2838600" cy="1151100"/>
          </a:xfrm>
          <a:prstGeom prst="roundRect">
            <a:avLst>
              <a:gd fmla="val 3854" name="adj"/>
            </a:avLst>
          </a:prstGeom>
          <a:noFill/>
          <a:ln>
            <a:noFill/>
          </a:ln>
        </p:spPr>
      </p:sp>
      <p:sp>
        <p:nvSpPr>
          <p:cNvPr id="1854" name="Google Shape;1854;p32"/>
          <p:cNvSpPr/>
          <p:nvPr>
            <p:ph idx="5" type="pic"/>
          </p:nvPr>
        </p:nvSpPr>
        <p:spPr>
          <a:xfrm>
            <a:off x="208725" y="2611125"/>
            <a:ext cx="2838600" cy="1151100"/>
          </a:xfrm>
          <a:prstGeom prst="roundRect">
            <a:avLst>
              <a:gd fmla="val 3854" name="adj"/>
            </a:avLst>
          </a:prstGeom>
          <a:noFill/>
          <a:ln>
            <a:noFill/>
          </a:ln>
        </p:spPr>
      </p:sp>
      <p:sp>
        <p:nvSpPr>
          <p:cNvPr id="1855" name="Google Shape;1855;p32"/>
          <p:cNvSpPr/>
          <p:nvPr>
            <p:ph idx="6" type="pic"/>
          </p:nvPr>
        </p:nvSpPr>
        <p:spPr>
          <a:xfrm>
            <a:off x="3154251" y="2611125"/>
            <a:ext cx="2838600" cy="1151100"/>
          </a:xfrm>
          <a:prstGeom prst="roundRect">
            <a:avLst>
              <a:gd fmla="val 3854" name="adj"/>
            </a:avLst>
          </a:prstGeom>
          <a:noFill/>
          <a:ln>
            <a:noFill/>
          </a:ln>
        </p:spPr>
      </p:sp>
      <p:sp>
        <p:nvSpPr>
          <p:cNvPr id="1856" name="Google Shape;1856;p32"/>
          <p:cNvSpPr/>
          <p:nvPr>
            <p:ph idx="7" type="pic"/>
          </p:nvPr>
        </p:nvSpPr>
        <p:spPr>
          <a:xfrm>
            <a:off x="6099777" y="2611125"/>
            <a:ext cx="2838600" cy="1151100"/>
          </a:xfrm>
          <a:prstGeom prst="roundRect">
            <a:avLst>
              <a:gd fmla="val 3854" name="adj"/>
            </a:avLst>
          </a:prstGeom>
          <a:noFill/>
          <a:ln>
            <a:noFill/>
          </a:ln>
        </p:spPr>
      </p:sp>
      <p:sp>
        <p:nvSpPr>
          <p:cNvPr id="1857" name="Google Shape;1857;p32"/>
          <p:cNvSpPr/>
          <p:nvPr>
            <p:ph idx="8" type="pic"/>
          </p:nvPr>
        </p:nvSpPr>
        <p:spPr>
          <a:xfrm>
            <a:off x="208725" y="3877800"/>
            <a:ext cx="2838600" cy="1151100"/>
          </a:xfrm>
          <a:prstGeom prst="roundRect">
            <a:avLst>
              <a:gd fmla="val 3854" name="adj"/>
            </a:avLst>
          </a:prstGeom>
          <a:noFill/>
          <a:ln>
            <a:noFill/>
          </a:ln>
        </p:spPr>
      </p:sp>
      <p:sp>
        <p:nvSpPr>
          <p:cNvPr id="1858" name="Google Shape;1858;p32"/>
          <p:cNvSpPr/>
          <p:nvPr>
            <p:ph idx="9" type="pic"/>
          </p:nvPr>
        </p:nvSpPr>
        <p:spPr>
          <a:xfrm>
            <a:off x="3154251" y="3877800"/>
            <a:ext cx="2838600" cy="1151100"/>
          </a:xfrm>
          <a:prstGeom prst="roundRect">
            <a:avLst>
              <a:gd fmla="val 3854" name="adj"/>
            </a:avLst>
          </a:prstGeom>
          <a:noFill/>
          <a:ln>
            <a:noFill/>
          </a:ln>
        </p:spPr>
      </p:sp>
      <p:sp>
        <p:nvSpPr>
          <p:cNvPr id="1859" name="Google Shape;1859;p32"/>
          <p:cNvSpPr/>
          <p:nvPr>
            <p:ph idx="13" type="pic"/>
          </p:nvPr>
        </p:nvSpPr>
        <p:spPr>
          <a:xfrm>
            <a:off x="6099777" y="3877800"/>
            <a:ext cx="2838600" cy="1151100"/>
          </a:xfrm>
          <a:prstGeom prst="roundRect">
            <a:avLst>
              <a:gd fmla="val 3854" name="adj"/>
            </a:avLst>
          </a:prstGeom>
          <a:noFill/>
          <a:ln>
            <a:noFill/>
          </a:ln>
        </p:spPr>
      </p:sp>
      <p:sp>
        <p:nvSpPr>
          <p:cNvPr id="1860" name="Google Shape;1860;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52" name="Shape 152"/>
        <p:cNvGrpSpPr/>
        <p:nvPr/>
      </p:nvGrpSpPr>
      <p:grpSpPr>
        <a:xfrm>
          <a:off x="0" y="0"/>
          <a:ext cx="0" cy="0"/>
          <a:chOff x="0" y="0"/>
          <a:chExt cx="0" cy="0"/>
        </a:xfrm>
      </p:grpSpPr>
      <p:grpSp>
        <p:nvGrpSpPr>
          <p:cNvPr id="153" name="Google Shape;153;p5"/>
          <p:cNvGrpSpPr/>
          <p:nvPr/>
        </p:nvGrpSpPr>
        <p:grpSpPr>
          <a:xfrm>
            <a:off x="-6096" y="-3429"/>
            <a:ext cx="9156192" cy="5150358"/>
            <a:chOff x="0" y="0"/>
            <a:chExt cx="12192000" cy="6858000"/>
          </a:xfrm>
        </p:grpSpPr>
        <p:sp>
          <p:nvSpPr>
            <p:cNvPr id="154" name="Google Shape;154;p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 name="Google Shape;191;p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 name="Google Shape;192;p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 name="Google Shape;193;p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 name="Google Shape;194;p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 name="Google Shape;195;p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 name="Google Shape;196;p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 name="Google Shape;197;p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 name="Google Shape;198;p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 name="Google Shape;199;p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3" name="Google Shape;213;p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5" name="Google Shape;215;p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6" name="Google Shape;216;p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7" name="Google Shape;217;p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18" name="Google Shape;218;p5"/>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5"/>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5"/>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21" name="Shape 221"/>
        <p:cNvGrpSpPr/>
        <p:nvPr/>
      </p:nvGrpSpPr>
      <p:grpSpPr>
        <a:xfrm>
          <a:off x="0" y="0"/>
          <a:ext cx="0" cy="0"/>
          <a:chOff x="0" y="0"/>
          <a:chExt cx="0" cy="0"/>
        </a:xfrm>
      </p:grpSpPr>
      <p:grpSp>
        <p:nvGrpSpPr>
          <p:cNvPr id="222" name="Google Shape;222;p6"/>
          <p:cNvGrpSpPr/>
          <p:nvPr/>
        </p:nvGrpSpPr>
        <p:grpSpPr>
          <a:xfrm>
            <a:off x="-6096" y="-3429"/>
            <a:ext cx="9156192" cy="5150358"/>
            <a:chOff x="0" y="0"/>
            <a:chExt cx="12192000" cy="6858000"/>
          </a:xfrm>
        </p:grpSpPr>
        <p:sp>
          <p:nvSpPr>
            <p:cNvPr id="223" name="Google Shape;223;p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 name="Google Shape;258;p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 name="Google Shape;259;p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 name="Google Shape;260;p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 name="Google Shape;261;p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 name="Google Shape;262;p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 name="Google Shape;263;p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 name="Google Shape;264;p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 name="Google Shape;265;p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 name="Google Shape;266;p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 name="Google Shape;267;p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 name="Google Shape;268;p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82" name="Google Shape;282;p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84" name="Google Shape;284;p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5" name="Google Shape;285;p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6" name="Google Shape;286;p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87" name="Google Shape;287;p6"/>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288" name="Shape 288"/>
        <p:cNvGrpSpPr/>
        <p:nvPr/>
      </p:nvGrpSpPr>
      <p:grpSpPr>
        <a:xfrm>
          <a:off x="0" y="0"/>
          <a:ext cx="0" cy="0"/>
          <a:chOff x="0" y="0"/>
          <a:chExt cx="0" cy="0"/>
        </a:xfrm>
      </p:grpSpPr>
      <p:grpSp>
        <p:nvGrpSpPr>
          <p:cNvPr id="289" name="Google Shape;289;p7"/>
          <p:cNvGrpSpPr/>
          <p:nvPr/>
        </p:nvGrpSpPr>
        <p:grpSpPr>
          <a:xfrm>
            <a:off x="-6096" y="-3429"/>
            <a:ext cx="9156192" cy="5150358"/>
            <a:chOff x="0" y="0"/>
            <a:chExt cx="12192000" cy="6858000"/>
          </a:xfrm>
        </p:grpSpPr>
        <p:sp>
          <p:nvSpPr>
            <p:cNvPr id="290" name="Google Shape;290;p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 name="Google Shape;327;p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 name="Google Shape;328;p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 name="Google Shape;329;p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 name="Google Shape;330;p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1" name="Google Shape;331;p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 name="Google Shape;332;p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 name="Google Shape;333;p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 name="Google Shape;334;p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 name="Google Shape;335;p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49" name="Google Shape;349;p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51" name="Google Shape;351;p7"/>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2" name="Google Shape;352;p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3" name="Google Shape;353;p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4" name="Google Shape;354;p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355" name="Shape 355"/>
        <p:cNvGrpSpPr/>
        <p:nvPr/>
      </p:nvGrpSpPr>
      <p:grpSpPr>
        <a:xfrm>
          <a:off x="0" y="0"/>
          <a:ext cx="0" cy="0"/>
          <a:chOff x="0" y="0"/>
          <a:chExt cx="0" cy="0"/>
        </a:xfrm>
      </p:grpSpPr>
      <p:grpSp>
        <p:nvGrpSpPr>
          <p:cNvPr id="356" name="Google Shape;356;p8"/>
          <p:cNvGrpSpPr/>
          <p:nvPr/>
        </p:nvGrpSpPr>
        <p:grpSpPr>
          <a:xfrm>
            <a:off x="-6096" y="-3429"/>
            <a:ext cx="9156192" cy="5150358"/>
            <a:chOff x="0" y="0"/>
            <a:chExt cx="12192000" cy="6858000"/>
          </a:xfrm>
        </p:grpSpPr>
        <p:sp>
          <p:nvSpPr>
            <p:cNvPr id="357" name="Google Shape;357;p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4" name="Google Shape;394;p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5" name="Google Shape;395;p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6" name="Google Shape;396;p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7" name="Google Shape;397;p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8" name="Google Shape;398;p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9" name="Google Shape;399;p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0" name="Google Shape;400;p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1" name="Google Shape;401;p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2" name="Google Shape;402;p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16" name="Google Shape;416;p8"/>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7" name="Google Shape;417;p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18" name="Google Shape;418;p8"/>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19" name="Google Shape;419;p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1" name="Google Shape;421;p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2" name="Google Shape;422;p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23" name="Google Shape;423;p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24" name="Shape 424"/>
        <p:cNvGrpSpPr/>
        <p:nvPr/>
      </p:nvGrpSpPr>
      <p:grpSpPr>
        <a:xfrm>
          <a:off x="0" y="0"/>
          <a:ext cx="0" cy="0"/>
          <a:chOff x="0" y="0"/>
          <a:chExt cx="0" cy="0"/>
        </a:xfrm>
      </p:grpSpPr>
      <p:grpSp>
        <p:nvGrpSpPr>
          <p:cNvPr id="425" name="Google Shape;425;p9"/>
          <p:cNvGrpSpPr/>
          <p:nvPr/>
        </p:nvGrpSpPr>
        <p:grpSpPr>
          <a:xfrm>
            <a:off x="-6096" y="-3429"/>
            <a:ext cx="9156192" cy="5150358"/>
            <a:chOff x="0" y="0"/>
            <a:chExt cx="12192000" cy="6858000"/>
          </a:xfrm>
        </p:grpSpPr>
        <p:sp>
          <p:nvSpPr>
            <p:cNvPr id="426" name="Google Shape;426;p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1" name="Google Shape;461;p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2" name="Google Shape;462;p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3" name="Google Shape;463;p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4" name="Google Shape;464;p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5" name="Google Shape;465;p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6" name="Google Shape;466;p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7" name="Google Shape;467;p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8" name="Google Shape;468;p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9" name="Google Shape;469;p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0" name="Google Shape;470;p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1" name="Google Shape;471;p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85" name="Google Shape;485;p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86" name="Google Shape;486;p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9"/>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8" name="Google Shape;488;p9"/>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9" name="Google Shape;489;p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490" name="Shape 490"/>
        <p:cNvGrpSpPr/>
        <p:nvPr/>
      </p:nvGrpSpPr>
      <p:grpSpPr>
        <a:xfrm>
          <a:off x="0" y="0"/>
          <a:ext cx="0" cy="0"/>
          <a:chOff x="0" y="0"/>
          <a:chExt cx="0" cy="0"/>
        </a:xfrm>
      </p:grpSpPr>
      <p:grpSp>
        <p:nvGrpSpPr>
          <p:cNvPr id="491" name="Google Shape;491;p10"/>
          <p:cNvGrpSpPr/>
          <p:nvPr/>
        </p:nvGrpSpPr>
        <p:grpSpPr>
          <a:xfrm>
            <a:off x="-6096" y="-3429"/>
            <a:ext cx="9156192" cy="5150358"/>
            <a:chOff x="0" y="0"/>
            <a:chExt cx="12192000" cy="6858000"/>
          </a:xfrm>
        </p:grpSpPr>
        <p:sp>
          <p:nvSpPr>
            <p:cNvPr id="492" name="Google Shape;492;p1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1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1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1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1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1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1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1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1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1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1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1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1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1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1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1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1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1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1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1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1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1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1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1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1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1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1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1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1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1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1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1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1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1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1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1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1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1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0" name="Google Shape;530;p1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1" name="Google Shape;531;p1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2" name="Google Shape;532;p1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3" name="Google Shape;533;p1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4" name="Google Shape;534;p1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5" name="Google Shape;535;p1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6" name="Google Shape;536;p1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7" name="Google Shape;537;p1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1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1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1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1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1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1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1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1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1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1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1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1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1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51" name="Google Shape;551;p1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52" name="Google Shape;552;p1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10"/>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4" name="Google Shape;554;p1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rcyajour03/XAI.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rcyajour03/XAI.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ieeexplore.ieee.org/stamp/stamp.jsp?tp=&amp;arnumber=9529216" TargetMode="External"/><Relationship Id="rId5" Type="http://schemas.openxmlformats.org/officeDocument/2006/relationships/hyperlink" Target="https://ieeexplore.ieee.org/stamp/stamp.jsp?tp=&amp;arnumber=10503250" TargetMode="External"/><Relationship Id="rId6" Type="http://schemas.openxmlformats.org/officeDocument/2006/relationships/hyperlink" Target="https://ieeexplore.ieee.org/stamp/stamp.jsp?tp=&amp;arnumber=1008350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4" name="Shape 1864"/>
        <p:cNvGrpSpPr/>
        <p:nvPr/>
      </p:nvGrpSpPr>
      <p:grpSpPr>
        <a:xfrm>
          <a:off x="0" y="0"/>
          <a:ext cx="0" cy="0"/>
          <a:chOff x="0" y="0"/>
          <a:chExt cx="0" cy="0"/>
        </a:xfrm>
      </p:grpSpPr>
      <p:sp>
        <p:nvSpPr>
          <p:cNvPr id="1865" name="Google Shape;1865;p33"/>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DATE</a:t>
            </a:r>
            <a:endParaRPr/>
          </a:p>
        </p:txBody>
      </p:sp>
      <p:sp>
        <p:nvSpPr>
          <p:cNvPr id="1866" name="Google Shape;1866;p33"/>
          <p:cNvSpPr txBox="1"/>
          <p:nvPr>
            <p:ph idx="2" type="subTitle"/>
          </p:nvPr>
        </p:nvSpPr>
        <p:spPr>
          <a:xfrm>
            <a:off x="5767125" y="425525"/>
            <a:ext cx="3238500" cy="73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latin typeface="Lexend"/>
                <a:ea typeface="Lexend"/>
                <a:cs typeface="Lexend"/>
                <a:sym typeface="Lexend"/>
              </a:rPr>
              <a:t>GitHub Link : </a:t>
            </a:r>
            <a:endParaRPr b="1">
              <a:latin typeface="Lexend"/>
              <a:ea typeface="Lexend"/>
              <a:cs typeface="Lexend"/>
              <a:sym typeface="Lexend"/>
            </a:endParaRPr>
          </a:p>
          <a:p>
            <a:pPr indent="0" lvl="0" marL="0" rtl="0" algn="l">
              <a:lnSpc>
                <a:spcPct val="100000"/>
              </a:lnSpc>
              <a:spcBef>
                <a:spcPts val="0"/>
              </a:spcBef>
              <a:spcAft>
                <a:spcPts val="0"/>
              </a:spcAft>
              <a:buClr>
                <a:schemeClr val="dk1"/>
              </a:buClr>
              <a:buSzPts val="1100"/>
              <a:buFont typeface="Arial"/>
              <a:buNone/>
            </a:pPr>
            <a:r>
              <a:rPr lang="en" u="sng">
                <a:hlinkClick r:id="rId3"/>
              </a:rPr>
              <a:t>https://github.com/rcyajour03/XAI.git</a:t>
            </a:r>
            <a:endParaRPr/>
          </a:p>
        </p:txBody>
      </p:sp>
      <p:sp>
        <p:nvSpPr>
          <p:cNvPr id="1867" name="Google Shape;1867;p33"/>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MT67</a:t>
            </a:r>
            <a:endParaRPr/>
          </a:p>
        </p:txBody>
      </p:sp>
      <p:sp>
        <p:nvSpPr>
          <p:cNvPr id="1868" name="Google Shape;1868;p33"/>
          <p:cNvSpPr txBox="1"/>
          <p:nvPr>
            <p:ph idx="3" type="body"/>
          </p:nvPr>
        </p:nvSpPr>
        <p:spPr>
          <a:xfrm>
            <a:off x="167325" y="-39600"/>
            <a:ext cx="1169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Name </a:t>
            </a:r>
            <a:endParaRPr/>
          </a:p>
        </p:txBody>
      </p:sp>
      <p:sp>
        <p:nvSpPr>
          <p:cNvPr id="1869" name="Google Shape;1869;p33"/>
          <p:cNvSpPr txBox="1"/>
          <p:nvPr>
            <p:ph idx="4"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Department    Course Number    Section    Time    Location</a:t>
            </a:r>
            <a:endParaRPr/>
          </a:p>
        </p:txBody>
      </p:sp>
      <p:grpSp>
        <p:nvGrpSpPr>
          <p:cNvPr id="1870" name="Google Shape;1870;p33"/>
          <p:cNvGrpSpPr/>
          <p:nvPr/>
        </p:nvGrpSpPr>
        <p:grpSpPr>
          <a:xfrm>
            <a:off x="1966534" y="2571650"/>
            <a:ext cx="5210945" cy="2242155"/>
            <a:chOff x="2267909" y="2831175"/>
            <a:chExt cx="4608193" cy="1982804"/>
          </a:xfrm>
        </p:grpSpPr>
        <p:grpSp>
          <p:nvGrpSpPr>
            <p:cNvPr id="1871" name="Google Shape;1871;p33"/>
            <p:cNvGrpSpPr/>
            <p:nvPr/>
          </p:nvGrpSpPr>
          <p:grpSpPr>
            <a:xfrm>
              <a:off x="2267909" y="3080044"/>
              <a:ext cx="4608193" cy="1733935"/>
              <a:chOff x="5485193" y="340487"/>
              <a:chExt cx="3462464" cy="1302829"/>
            </a:xfrm>
          </p:grpSpPr>
          <p:sp>
            <p:nvSpPr>
              <p:cNvPr id="1872" name="Google Shape;1872;p33"/>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33"/>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33"/>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33"/>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33"/>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33"/>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33"/>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33"/>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33"/>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33"/>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33"/>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33"/>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33"/>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33"/>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33"/>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33"/>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33"/>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33"/>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33"/>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33"/>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33"/>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33"/>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4" name="Google Shape;1894;p33"/>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5" name="Google Shape;1895;p33"/>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6" name="Google Shape;1896;p33"/>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7" name="Google Shape;1897;p33"/>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8" name="Google Shape;1898;p33"/>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9" name="Google Shape;1899;p33"/>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0" name="Google Shape;1900;p33"/>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01" name="Google Shape;1901;p33"/>
          <p:cNvSpPr txBox="1"/>
          <p:nvPr/>
        </p:nvSpPr>
        <p:spPr>
          <a:xfrm>
            <a:off x="274575" y="1116450"/>
            <a:ext cx="32385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Lexend"/>
                <a:ea typeface="Lexend"/>
                <a:cs typeface="Lexend"/>
                <a:sym typeface="Lexend"/>
              </a:rPr>
              <a:t>R C Yajour Kichenamourty - M24MT006</a:t>
            </a:r>
            <a:endParaRPr b="1" sz="900">
              <a:solidFill>
                <a:schemeClr val="dk1"/>
              </a:solidFill>
              <a:latin typeface="Lexend"/>
              <a:ea typeface="Lexend"/>
              <a:cs typeface="Lexend"/>
              <a:sym typeface="Lexend"/>
            </a:endParaRPr>
          </a:p>
          <a:p>
            <a:pPr indent="0" lvl="0" marL="0" rtl="0" algn="l">
              <a:spcBef>
                <a:spcPts val="0"/>
              </a:spcBef>
              <a:spcAft>
                <a:spcPts val="0"/>
              </a:spcAft>
              <a:buNone/>
            </a:pPr>
            <a:r>
              <a:rPr b="1" lang="en" sz="900">
                <a:solidFill>
                  <a:schemeClr val="dk1"/>
                </a:solidFill>
                <a:latin typeface="Lexend"/>
                <a:ea typeface="Lexend"/>
                <a:cs typeface="Lexend"/>
                <a:sym typeface="Lexend"/>
              </a:rPr>
              <a:t>Sagar Sudhir Pathak - M24MT007</a:t>
            </a:r>
            <a:endParaRPr b="1" sz="900">
              <a:solidFill>
                <a:schemeClr val="dk1"/>
              </a:solidFill>
              <a:latin typeface="Lexend"/>
              <a:ea typeface="Lexend"/>
              <a:cs typeface="Lexend"/>
              <a:sym typeface="Lexend"/>
            </a:endParaRPr>
          </a:p>
        </p:txBody>
      </p:sp>
      <p:sp>
        <p:nvSpPr>
          <p:cNvPr id="1902" name="Google Shape;1902;p33"/>
          <p:cNvSpPr txBox="1"/>
          <p:nvPr/>
        </p:nvSpPr>
        <p:spPr>
          <a:xfrm>
            <a:off x="311700" y="2007925"/>
            <a:ext cx="86940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Lexend"/>
                <a:ea typeface="Lexend"/>
                <a:cs typeface="Lexend"/>
                <a:sym typeface="Lexend"/>
              </a:rPr>
              <a:t>Explainable AI Based Disease Prediction System</a:t>
            </a:r>
            <a:endParaRPr b="1" sz="2700">
              <a:solidFill>
                <a:schemeClr val="dk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2" name="Shape 2132"/>
        <p:cNvGrpSpPr/>
        <p:nvPr/>
      </p:nvGrpSpPr>
      <p:grpSpPr>
        <a:xfrm>
          <a:off x="0" y="0"/>
          <a:ext cx="0" cy="0"/>
          <a:chOff x="0" y="0"/>
          <a:chExt cx="0" cy="0"/>
        </a:xfrm>
      </p:grpSpPr>
      <p:sp>
        <p:nvSpPr>
          <p:cNvPr id="2133" name="Google Shape;2133;p42"/>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
        <p:nvSpPr>
          <p:cNvPr id="2134" name="Google Shape;2134;p42"/>
          <p:cNvSpPr txBox="1"/>
          <p:nvPr>
            <p:ph idx="3"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135" name="Google Shape;2135;p42"/>
          <p:cNvSpPr txBox="1"/>
          <p:nvPr>
            <p:ph idx="4"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136" name="Google Shape;2136;p42"/>
          <p:cNvSpPr txBox="1"/>
          <p:nvPr/>
        </p:nvSpPr>
        <p:spPr>
          <a:xfrm>
            <a:off x="2340125" y="2212400"/>
            <a:ext cx="4253700" cy="19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latin typeface="Lexend"/>
                <a:ea typeface="Lexend"/>
                <a:cs typeface="Lexend"/>
                <a:sym typeface="Lexend"/>
              </a:rPr>
              <a:t>THANK YOU</a:t>
            </a:r>
            <a:endParaRPr b="1" sz="5000">
              <a:solidFill>
                <a:schemeClr val="dk1"/>
              </a:solidFill>
              <a:latin typeface="Lexend"/>
              <a:ea typeface="Lexend"/>
              <a:cs typeface="Lexend"/>
              <a:sym typeface="Lexend"/>
            </a:endParaRPr>
          </a:p>
        </p:txBody>
      </p:sp>
      <p:sp>
        <p:nvSpPr>
          <p:cNvPr id="2137" name="Google Shape;2137;p42"/>
          <p:cNvSpPr txBox="1"/>
          <p:nvPr>
            <p:ph idx="2" type="subTitle"/>
          </p:nvPr>
        </p:nvSpPr>
        <p:spPr>
          <a:xfrm>
            <a:off x="5767125" y="425525"/>
            <a:ext cx="3238500" cy="73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latin typeface="Lexend"/>
                <a:ea typeface="Lexend"/>
                <a:cs typeface="Lexend"/>
                <a:sym typeface="Lexend"/>
              </a:rPr>
              <a:t>GitHub Link : </a:t>
            </a:r>
            <a:endParaRPr b="1">
              <a:latin typeface="Lexend"/>
              <a:ea typeface="Lexend"/>
              <a:cs typeface="Lexend"/>
              <a:sym typeface="Lexend"/>
            </a:endParaRPr>
          </a:p>
          <a:p>
            <a:pPr indent="0" lvl="0" marL="0" rtl="0" algn="l">
              <a:lnSpc>
                <a:spcPct val="100000"/>
              </a:lnSpc>
              <a:spcBef>
                <a:spcPts val="0"/>
              </a:spcBef>
              <a:spcAft>
                <a:spcPts val="0"/>
              </a:spcAft>
              <a:buClr>
                <a:schemeClr val="dk1"/>
              </a:buClr>
              <a:buSzPts val="1100"/>
              <a:buFont typeface="Arial"/>
              <a:buNone/>
            </a:pPr>
            <a:r>
              <a:rPr lang="en" u="sng">
                <a:hlinkClick r:id="rId3"/>
              </a:rPr>
              <a:t>https://github.com/rcyajour03/XAI.git</a:t>
            </a:r>
            <a:endParaRPr/>
          </a:p>
        </p:txBody>
      </p:sp>
      <p:sp>
        <p:nvSpPr>
          <p:cNvPr id="2138" name="Google Shape;2138;p42"/>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MT67</a:t>
            </a:r>
            <a:endParaRPr/>
          </a:p>
        </p:txBody>
      </p:sp>
      <p:sp>
        <p:nvSpPr>
          <p:cNvPr id="2139" name="Google Shape;2139;p42"/>
          <p:cNvSpPr txBox="1"/>
          <p:nvPr/>
        </p:nvSpPr>
        <p:spPr>
          <a:xfrm>
            <a:off x="274575" y="1116450"/>
            <a:ext cx="32385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Lexend"/>
                <a:ea typeface="Lexend"/>
                <a:cs typeface="Lexend"/>
                <a:sym typeface="Lexend"/>
              </a:rPr>
              <a:t>R C Yajour Kichenamourty - M24MT006</a:t>
            </a:r>
            <a:endParaRPr b="1" sz="900">
              <a:solidFill>
                <a:schemeClr val="dk1"/>
              </a:solidFill>
              <a:latin typeface="Lexend"/>
              <a:ea typeface="Lexend"/>
              <a:cs typeface="Lexend"/>
              <a:sym typeface="Lexend"/>
            </a:endParaRPr>
          </a:p>
          <a:p>
            <a:pPr indent="0" lvl="0" marL="0" rtl="0" algn="l">
              <a:spcBef>
                <a:spcPts val="0"/>
              </a:spcBef>
              <a:spcAft>
                <a:spcPts val="0"/>
              </a:spcAft>
              <a:buNone/>
            </a:pPr>
            <a:r>
              <a:rPr b="1" lang="en" sz="900">
                <a:solidFill>
                  <a:schemeClr val="dk1"/>
                </a:solidFill>
                <a:latin typeface="Lexend"/>
                <a:ea typeface="Lexend"/>
                <a:cs typeface="Lexend"/>
                <a:sym typeface="Lexend"/>
              </a:rPr>
              <a:t>Sagar Sudhir Pathak - M24MT007</a:t>
            </a:r>
            <a:endParaRPr b="1" sz="900">
              <a:solidFill>
                <a:schemeClr val="dk1"/>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34"/>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
        <p:nvSpPr>
          <p:cNvPr id="1908" name="Google Shape;1908;p34"/>
          <p:cNvSpPr txBox="1"/>
          <p:nvPr>
            <p:ph idx="3"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grpSp>
        <p:nvGrpSpPr>
          <p:cNvPr id="1909" name="Google Shape;1909;p34"/>
          <p:cNvGrpSpPr/>
          <p:nvPr/>
        </p:nvGrpSpPr>
        <p:grpSpPr>
          <a:xfrm>
            <a:off x="5832725" y="1921038"/>
            <a:ext cx="1258500" cy="902350"/>
            <a:chOff x="6575700" y="2242475"/>
            <a:chExt cx="1258500" cy="902350"/>
          </a:xfrm>
        </p:grpSpPr>
        <p:sp>
          <p:nvSpPr>
            <p:cNvPr id="1910" name="Google Shape;1910;p34"/>
            <p:cNvSpPr/>
            <p:nvPr/>
          </p:nvSpPr>
          <p:spPr>
            <a:xfrm>
              <a:off x="6596750" y="2242475"/>
              <a:ext cx="411300" cy="8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1" name="Google Shape;1911;p34"/>
            <p:cNvSpPr/>
            <p:nvPr/>
          </p:nvSpPr>
          <p:spPr>
            <a:xfrm>
              <a:off x="6575700" y="2318025"/>
              <a:ext cx="1258500" cy="826800"/>
            </a:xfrm>
            <a:prstGeom prst="roundRect">
              <a:avLst>
                <a:gd fmla="val 526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12" name="Google Shape;1912;p34"/>
            <p:cNvCxnSpPr/>
            <p:nvPr/>
          </p:nvCxnSpPr>
          <p:spPr>
            <a:xfrm>
              <a:off x="6576540" y="3091250"/>
              <a:ext cx="1256700" cy="0"/>
            </a:xfrm>
            <a:prstGeom prst="straightConnector1">
              <a:avLst/>
            </a:prstGeom>
            <a:noFill/>
            <a:ln cap="flat" cmpd="sng" w="9525">
              <a:solidFill>
                <a:schemeClr val="accent4"/>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1913" name="Google Shape;1913;p34"/>
          <p:cNvSpPr txBox="1"/>
          <p:nvPr>
            <p:ph idx="4"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1914" name="Google Shape;1914;p34"/>
          <p:cNvSpPr txBox="1"/>
          <p:nvPr/>
        </p:nvSpPr>
        <p:spPr>
          <a:xfrm>
            <a:off x="528775" y="2853163"/>
            <a:ext cx="125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Problem Statement</a:t>
            </a:r>
            <a:endParaRPr sz="1200">
              <a:solidFill>
                <a:schemeClr val="dk1"/>
              </a:solidFill>
              <a:latin typeface="Lexend Light"/>
              <a:ea typeface="Lexend Light"/>
              <a:cs typeface="Lexend Light"/>
              <a:sym typeface="Lexend Light"/>
            </a:endParaRPr>
          </a:p>
        </p:txBody>
      </p:sp>
      <p:sp>
        <p:nvSpPr>
          <p:cNvPr id="1915" name="Google Shape;1915;p34"/>
          <p:cNvSpPr txBox="1"/>
          <p:nvPr/>
        </p:nvSpPr>
        <p:spPr>
          <a:xfrm>
            <a:off x="2220450" y="2853163"/>
            <a:ext cx="125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Previous Work And Novelty</a:t>
            </a:r>
            <a:endParaRPr sz="1200">
              <a:solidFill>
                <a:schemeClr val="dk1"/>
              </a:solidFill>
              <a:latin typeface="Lexend Light"/>
              <a:ea typeface="Lexend Light"/>
              <a:cs typeface="Lexend Light"/>
              <a:sym typeface="Lexend Light"/>
            </a:endParaRPr>
          </a:p>
        </p:txBody>
      </p:sp>
      <p:sp>
        <p:nvSpPr>
          <p:cNvPr id="1916" name="Google Shape;1916;p34"/>
          <p:cNvSpPr txBox="1"/>
          <p:nvPr/>
        </p:nvSpPr>
        <p:spPr>
          <a:xfrm>
            <a:off x="4062375" y="2853163"/>
            <a:ext cx="1258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Methodology</a:t>
            </a:r>
            <a:endParaRPr sz="1200">
              <a:solidFill>
                <a:schemeClr val="dk1"/>
              </a:solidFill>
              <a:latin typeface="Lexend Light"/>
              <a:ea typeface="Lexend Light"/>
              <a:cs typeface="Lexend Light"/>
              <a:sym typeface="Lexend Light"/>
            </a:endParaRPr>
          </a:p>
        </p:txBody>
      </p:sp>
      <p:sp>
        <p:nvSpPr>
          <p:cNvPr id="1917" name="Google Shape;1917;p34"/>
          <p:cNvSpPr txBox="1"/>
          <p:nvPr/>
        </p:nvSpPr>
        <p:spPr>
          <a:xfrm>
            <a:off x="5832725" y="2853163"/>
            <a:ext cx="1258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Experimental Settings and Results</a:t>
            </a:r>
            <a:endParaRPr sz="1200">
              <a:solidFill>
                <a:schemeClr val="dk1"/>
              </a:solidFill>
              <a:latin typeface="Lexend Light"/>
              <a:ea typeface="Lexend Light"/>
              <a:cs typeface="Lexend Light"/>
              <a:sym typeface="Lexend Light"/>
            </a:endParaRPr>
          </a:p>
        </p:txBody>
      </p:sp>
      <p:grpSp>
        <p:nvGrpSpPr>
          <p:cNvPr id="1918" name="Google Shape;1918;p34"/>
          <p:cNvGrpSpPr/>
          <p:nvPr/>
        </p:nvGrpSpPr>
        <p:grpSpPr>
          <a:xfrm>
            <a:off x="528775" y="1921038"/>
            <a:ext cx="1258500" cy="902350"/>
            <a:chOff x="1209150" y="2242475"/>
            <a:chExt cx="1258500" cy="902350"/>
          </a:xfrm>
        </p:grpSpPr>
        <p:sp>
          <p:nvSpPr>
            <p:cNvPr id="1919" name="Google Shape;1919;p34"/>
            <p:cNvSpPr/>
            <p:nvPr/>
          </p:nvSpPr>
          <p:spPr>
            <a:xfrm>
              <a:off x="12302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0" name="Google Shape;1920;p34"/>
            <p:cNvSpPr/>
            <p:nvPr/>
          </p:nvSpPr>
          <p:spPr>
            <a:xfrm>
              <a:off x="12091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21" name="Google Shape;1921;p34"/>
            <p:cNvCxnSpPr/>
            <p:nvPr/>
          </p:nvCxnSpPr>
          <p:spPr>
            <a:xfrm>
              <a:off x="1209990" y="3091250"/>
              <a:ext cx="1256700" cy="0"/>
            </a:xfrm>
            <a:prstGeom prst="straightConnector1">
              <a:avLst/>
            </a:prstGeom>
            <a:noFill/>
            <a:ln cap="flat" cmpd="sng" w="9525">
              <a:solidFill>
                <a:schemeClr val="accent5"/>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22" name="Google Shape;1922;p34"/>
          <p:cNvGrpSpPr/>
          <p:nvPr/>
        </p:nvGrpSpPr>
        <p:grpSpPr>
          <a:xfrm>
            <a:off x="2220558" y="1921038"/>
            <a:ext cx="1258500" cy="902350"/>
            <a:chOff x="2998000" y="2242475"/>
            <a:chExt cx="1258500" cy="902350"/>
          </a:xfrm>
        </p:grpSpPr>
        <p:sp>
          <p:nvSpPr>
            <p:cNvPr id="1923" name="Google Shape;1923;p34"/>
            <p:cNvSpPr/>
            <p:nvPr/>
          </p:nvSpPr>
          <p:spPr>
            <a:xfrm>
              <a:off x="3019050" y="2242475"/>
              <a:ext cx="411300" cy="8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4" name="Google Shape;1924;p34"/>
            <p:cNvSpPr/>
            <p:nvPr/>
          </p:nvSpPr>
          <p:spPr>
            <a:xfrm>
              <a:off x="2998000" y="2318025"/>
              <a:ext cx="1258500" cy="826800"/>
            </a:xfrm>
            <a:prstGeom prst="roundRect">
              <a:avLst>
                <a:gd fmla="val 5261"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25" name="Google Shape;1925;p34"/>
            <p:cNvCxnSpPr/>
            <p:nvPr/>
          </p:nvCxnSpPr>
          <p:spPr>
            <a:xfrm>
              <a:off x="2998840" y="3091250"/>
              <a:ext cx="1256700" cy="0"/>
            </a:xfrm>
            <a:prstGeom prst="straightConnector1">
              <a:avLst/>
            </a:prstGeom>
            <a:noFill/>
            <a:ln cap="flat" cmpd="sng" w="9525">
              <a:solidFill>
                <a:schemeClr val="accent2"/>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26" name="Google Shape;1926;p34"/>
          <p:cNvGrpSpPr/>
          <p:nvPr/>
        </p:nvGrpSpPr>
        <p:grpSpPr>
          <a:xfrm>
            <a:off x="4064742" y="1921038"/>
            <a:ext cx="1258500" cy="902350"/>
            <a:chOff x="4786850" y="2242475"/>
            <a:chExt cx="1258500" cy="902350"/>
          </a:xfrm>
        </p:grpSpPr>
        <p:sp>
          <p:nvSpPr>
            <p:cNvPr id="1927" name="Google Shape;1927;p34"/>
            <p:cNvSpPr/>
            <p:nvPr/>
          </p:nvSpPr>
          <p:spPr>
            <a:xfrm>
              <a:off x="4807900" y="2242475"/>
              <a:ext cx="411300" cy="8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8" name="Google Shape;1928;p34"/>
            <p:cNvSpPr/>
            <p:nvPr/>
          </p:nvSpPr>
          <p:spPr>
            <a:xfrm>
              <a:off x="4786850" y="2318025"/>
              <a:ext cx="1258500" cy="826800"/>
            </a:xfrm>
            <a:prstGeom prst="roundRect">
              <a:avLst>
                <a:gd fmla="val 526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29" name="Google Shape;1929;p34"/>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1930" name="Google Shape;1930;p34"/>
          <p:cNvSpPr txBox="1"/>
          <p:nvPr/>
        </p:nvSpPr>
        <p:spPr>
          <a:xfrm>
            <a:off x="7494275" y="2891588"/>
            <a:ext cx="125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Individual Contributions</a:t>
            </a:r>
            <a:endParaRPr sz="1200">
              <a:solidFill>
                <a:schemeClr val="dk1"/>
              </a:solidFill>
              <a:latin typeface="Lexend Light"/>
              <a:ea typeface="Lexend Light"/>
              <a:cs typeface="Lexend Light"/>
              <a:sym typeface="Lexend Light"/>
            </a:endParaRPr>
          </a:p>
        </p:txBody>
      </p:sp>
      <p:grpSp>
        <p:nvGrpSpPr>
          <p:cNvPr id="1931" name="Google Shape;1931;p34"/>
          <p:cNvGrpSpPr/>
          <p:nvPr/>
        </p:nvGrpSpPr>
        <p:grpSpPr>
          <a:xfrm>
            <a:off x="7494275" y="1959463"/>
            <a:ext cx="1258500" cy="902350"/>
            <a:chOff x="1209150" y="2242475"/>
            <a:chExt cx="1258500" cy="902350"/>
          </a:xfrm>
        </p:grpSpPr>
        <p:sp>
          <p:nvSpPr>
            <p:cNvPr id="1932" name="Google Shape;1932;p34"/>
            <p:cNvSpPr/>
            <p:nvPr/>
          </p:nvSpPr>
          <p:spPr>
            <a:xfrm>
              <a:off x="12302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3" name="Google Shape;1933;p34"/>
            <p:cNvSpPr/>
            <p:nvPr/>
          </p:nvSpPr>
          <p:spPr>
            <a:xfrm>
              <a:off x="12091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34" name="Google Shape;1934;p34"/>
            <p:cNvCxnSpPr/>
            <p:nvPr/>
          </p:nvCxnSpPr>
          <p:spPr>
            <a:xfrm>
              <a:off x="1209990" y="3091250"/>
              <a:ext cx="1256700" cy="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grpSp>
        <p:nvGrpSpPr>
          <p:cNvPr id="1939" name="Google Shape;1939;p35"/>
          <p:cNvGrpSpPr/>
          <p:nvPr/>
        </p:nvGrpSpPr>
        <p:grpSpPr>
          <a:xfrm>
            <a:off x="3136586" y="470934"/>
            <a:ext cx="3673905" cy="1014987"/>
            <a:chOff x="3055725" y="715438"/>
            <a:chExt cx="3313407" cy="1014987"/>
          </a:xfrm>
        </p:grpSpPr>
        <p:grpSp>
          <p:nvGrpSpPr>
            <p:cNvPr id="1940" name="Google Shape;1940;p35"/>
            <p:cNvGrpSpPr/>
            <p:nvPr/>
          </p:nvGrpSpPr>
          <p:grpSpPr>
            <a:xfrm>
              <a:off x="3055725" y="715438"/>
              <a:ext cx="3103050" cy="786500"/>
              <a:chOff x="3007925" y="673613"/>
              <a:chExt cx="3103050" cy="786500"/>
            </a:xfrm>
          </p:grpSpPr>
          <p:sp>
            <p:nvSpPr>
              <p:cNvPr id="1941" name="Google Shape;1941;p35"/>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42" name="Google Shape;1942;p35"/>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3" name="Google Shape;1943;p35"/>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4" name="Google Shape;1944;p35"/>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5" name="Google Shape;1945;p35"/>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1946" name="Google Shape;1946;p35"/>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1947" name="Google Shape;1947;p35"/>
          <p:cNvSpPr/>
          <p:nvPr/>
        </p:nvSpPr>
        <p:spPr>
          <a:xfrm>
            <a:off x="5635875" y="1810800"/>
            <a:ext cx="3437400" cy="32184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8" name="Google Shape;1948;p35"/>
          <p:cNvSpPr/>
          <p:nvPr/>
        </p:nvSpPr>
        <p:spPr>
          <a:xfrm>
            <a:off x="167325" y="1485900"/>
            <a:ext cx="7767900" cy="35433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49" name="Google Shape;1949;p35"/>
          <p:cNvGrpSpPr/>
          <p:nvPr/>
        </p:nvGrpSpPr>
        <p:grpSpPr>
          <a:xfrm>
            <a:off x="411700" y="1354132"/>
            <a:ext cx="277873" cy="68400"/>
            <a:chOff x="411700" y="2420932"/>
            <a:chExt cx="277873" cy="68400"/>
          </a:xfrm>
        </p:grpSpPr>
        <p:sp>
          <p:nvSpPr>
            <p:cNvPr id="1950" name="Google Shape;1950;p35"/>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1" name="Google Shape;1951;p35"/>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2" name="Google Shape;1952;p35"/>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53" name="Google Shape;1953;p35"/>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1954" name="Google Shape;1954;p35"/>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grpSp>
        <p:nvGrpSpPr>
          <p:cNvPr id="1955" name="Google Shape;1955;p35"/>
          <p:cNvGrpSpPr/>
          <p:nvPr/>
        </p:nvGrpSpPr>
        <p:grpSpPr>
          <a:xfrm>
            <a:off x="8087123" y="3985044"/>
            <a:ext cx="946911" cy="966699"/>
            <a:chOff x="2725798" y="3590032"/>
            <a:chExt cx="946911" cy="966699"/>
          </a:xfrm>
        </p:grpSpPr>
        <p:grpSp>
          <p:nvGrpSpPr>
            <p:cNvPr id="1956" name="Google Shape;1956;p35"/>
            <p:cNvGrpSpPr/>
            <p:nvPr/>
          </p:nvGrpSpPr>
          <p:grpSpPr>
            <a:xfrm>
              <a:off x="2725798" y="3590032"/>
              <a:ext cx="946911" cy="966699"/>
              <a:chOff x="2040572" y="340487"/>
              <a:chExt cx="1276160" cy="1302829"/>
            </a:xfrm>
          </p:grpSpPr>
          <p:grpSp>
            <p:nvGrpSpPr>
              <p:cNvPr id="1957" name="Google Shape;1957;p35"/>
              <p:cNvGrpSpPr/>
              <p:nvPr/>
            </p:nvGrpSpPr>
            <p:grpSpPr>
              <a:xfrm>
                <a:off x="2040572" y="340487"/>
                <a:ext cx="1276160" cy="1302829"/>
                <a:chOff x="2040572" y="340487"/>
                <a:chExt cx="1276160" cy="1302829"/>
              </a:xfrm>
            </p:grpSpPr>
            <p:sp>
              <p:nvSpPr>
                <p:cNvPr id="1958" name="Google Shape;1958;p35"/>
                <p:cNvSpPr/>
                <p:nvPr/>
              </p:nvSpPr>
              <p:spPr>
                <a:xfrm>
                  <a:off x="2040572"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9" name="Google Shape;1959;p35"/>
                <p:cNvSpPr/>
                <p:nvPr/>
              </p:nvSpPr>
              <p:spPr>
                <a:xfrm>
                  <a:off x="331038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0" name="Google Shape;1960;p35"/>
                <p:cNvSpPr/>
                <p:nvPr/>
              </p:nvSpPr>
              <p:spPr>
                <a:xfrm>
                  <a:off x="222516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1" name="Google Shape;1961;p35"/>
                <p:cNvSpPr/>
                <p:nvPr/>
              </p:nvSpPr>
              <p:spPr>
                <a:xfrm>
                  <a:off x="240976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2" name="Google Shape;1962;p35"/>
                <p:cNvSpPr/>
                <p:nvPr/>
              </p:nvSpPr>
              <p:spPr>
                <a:xfrm>
                  <a:off x="259429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3" name="Google Shape;1963;p35"/>
                <p:cNvSpPr/>
                <p:nvPr/>
              </p:nvSpPr>
              <p:spPr>
                <a:xfrm>
                  <a:off x="277888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4" name="Google Shape;1964;p35"/>
                <p:cNvSpPr/>
                <p:nvPr/>
              </p:nvSpPr>
              <p:spPr>
                <a:xfrm>
                  <a:off x="296348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5" name="Google Shape;1965;p35"/>
                <p:cNvSpPr/>
                <p:nvPr/>
              </p:nvSpPr>
              <p:spPr>
                <a:xfrm>
                  <a:off x="314807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6" name="Google Shape;1966;p35"/>
                <p:cNvSpPr/>
                <p:nvPr/>
              </p:nvSpPr>
              <p:spPr>
                <a:xfrm>
                  <a:off x="2040572"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7" name="Google Shape;1967;p35"/>
                <p:cNvSpPr/>
                <p:nvPr/>
              </p:nvSpPr>
              <p:spPr>
                <a:xfrm>
                  <a:off x="2040572"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8" name="Google Shape;1968;p35"/>
                <p:cNvSpPr/>
                <p:nvPr/>
              </p:nvSpPr>
              <p:spPr>
                <a:xfrm>
                  <a:off x="2040572"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9" name="Google Shape;1969;p35"/>
                <p:cNvSpPr/>
                <p:nvPr/>
              </p:nvSpPr>
              <p:spPr>
                <a:xfrm>
                  <a:off x="2040572"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0" name="Google Shape;1970;p35"/>
                <p:cNvSpPr/>
                <p:nvPr/>
              </p:nvSpPr>
              <p:spPr>
                <a:xfrm>
                  <a:off x="2040572"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1" name="Google Shape;1971;p35"/>
                <p:cNvSpPr/>
                <p:nvPr/>
              </p:nvSpPr>
              <p:spPr>
                <a:xfrm>
                  <a:off x="2040572"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2" name="Google Shape;1972;p35"/>
                <p:cNvSpPr/>
                <p:nvPr/>
              </p:nvSpPr>
              <p:spPr>
                <a:xfrm>
                  <a:off x="2040572"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3" name="Google Shape;1973;p35"/>
                <p:cNvSpPr/>
                <p:nvPr/>
              </p:nvSpPr>
              <p:spPr>
                <a:xfrm>
                  <a:off x="2040572"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74" name="Google Shape;1974;p35"/>
              <p:cNvSpPr/>
              <p:nvPr/>
            </p:nvSpPr>
            <p:spPr>
              <a:xfrm>
                <a:off x="2593657" y="525653"/>
                <a:ext cx="185229" cy="185229"/>
              </a:xfrm>
              <a:custGeom>
                <a:rect b="b" l="l" r="r" t="t"/>
                <a:pathLst>
                  <a:path extrusionOk="0" h="185229" w="185229">
                    <a:moveTo>
                      <a:pt x="0" y="0"/>
                    </a:moveTo>
                    <a:lnTo>
                      <a:pt x="185230" y="0"/>
                    </a:lnTo>
                    <a:lnTo>
                      <a:pt x="185230"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75" name="Google Shape;1975;p35"/>
            <p:cNvSpPr/>
            <p:nvPr/>
          </p:nvSpPr>
          <p:spPr>
            <a:xfrm>
              <a:off x="2862815" y="3729522"/>
              <a:ext cx="618874" cy="687570"/>
            </a:xfrm>
            <a:custGeom>
              <a:rect b="b" l="l" r="r" t="t"/>
              <a:pathLst>
                <a:path extrusionOk="0" h="926020" w="833501">
                  <a:moveTo>
                    <a:pt x="184912" y="926020"/>
                  </a:moveTo>
                  <a:lnTo>
                    <a:pt x="184912" y="833565"/>
                  </a:lnTo>
                  <a:lnTo>
                    <a:pt x="92456" y="833565"/>
                  </a:lnTo>
                  <a:lnTo>
                    <a:pt x="92456" y="741109"/>
                  </a:lnTo>
                  <a:lnTo>
                    <a:pt x="0" y="741109"/>
                  </a:lnTo>
                  <a:lnTo>
                    <a:pt x="0" y="184912"/>
                  </a:lnTo>
                  <a:lnTo>
                    <a:pt x="92456" y="184912"/>
                  </a:lnTo>
                  <a:lnTo>
                    <a:pt x="92456" y="92456"/>
                  </a:lnTo>
                  <a:lnTo>
                    <a:pt x="184912" y="92456"/>
                  </a:lnTo>
                  <a:lnTo>
                    <a:pt x="184912" y="0"/>
                  </a:lnTo>
                  <a:lnTo>
                    <a:pt x="648589" y="0"/>
                  </a:lnTo>
                  <a:lnTo>
                    <a:pt x="648589" y="92456"/>
                  </a:lnTo>
                  <a:lnTo>
                    <a:pt x="741045" y="92456"/>
                  </a:lnTo>
                  <a:lnTo>
                    <a:pt x="741045" y="184912"/>
                  </a:lnTo>
                  <a:lnTo>
                    <a:pt x="833501" y="184912"/>
                  </a:lnTo>
                  <a:lnTo>
                    <a:pt x="833501" y="370523"/>
                  </a:lnTo>
                  <a:lnTo>
                    <a:pt x="648526" y="370523"/>
                  </a:lnTo>
                  <a:lnTo>
                    <a:pt x="648526" y="277432"/>
                  </a:lnTo>
                  <a:lnTo>
                    <a:pt x="555435" y="277432"/>
                  </a:lnTo>
                  <a:lnTo>
                    <a:pt x="555435" y="184975"/>
                  </a:lnTo>
                  <a:lnTo>
                    <a:pt x="277368" y="184975"/>
                  </a:lnTo>
                  <a:lnTo>
                    <a:pt x="277368" y="277432"/>
                  </a:lnTo>
                  <a:lnTo>
                    <a:pt x="184912" y="277432"/>
                  </a:lnTo>
                  <a:lnTo>
                    <a:pt x="184912" y="648589"/>
                  </a:lnTo>
                  <a:lnTo>
                    <a:pt x="277368" y="648589"/>
                  </a:lnTo>
                  <a:lnTo>
                    <a:pt x="277368" y="741045"/>
                  </a:lnTo>
                  <a:lnTo>
                    <a:pt x="555435" y="741045"/>
                  </a:lnTo>
                  <a:lnTo>
                    <a:pt x="555435" y="648589"/>
                  </a:lnTo>
                  <a:lnTo>
                    <a:pt x="648526" y="648589"/>
                  </a:lnTo>
                  <a:lnTo>
                    <a:pt x="648526" y="555498"/>
                  </a:lnTo>
                  <a:lnTo>
                    <a:pt x="833501" y="555498"/>
                  </a:lnTo>
                  <a:lnTo>
                    <a:pt x="833501" y="741109"/>
                  </a:lnTo>
                  <a:lnTo>
                    <a:pt x="741045" y="741109"/>
                  </a:lnTo>
                  <a:lnTo>
                    <a:pt x="741045" y="833565"/>
                  </a:lnTo>
                  <a:lnTo>
                    <a:pt x="648589" y="833565"/>
                  </a:lnTo>
                  <a:lnTo>
                    <a:pt x="648589" y="926020"/>
                  </a:lnTo>
                  <a:lnTo>
                    <a:pt x="184912" y="926020"/>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grpSp>
      <p:grpSp>
        <p:nvGrpSpPr>
          <p:cNvPr id="1976" name="Google Shape;1976;p35"/>
          <p:cNvGrpSpPr/>
          <p:nvPr/>
        </p:nvGrpSpPr>
        <p:grpSpPr>
          <a:xfrm>
            <a:off x="8087122" y="2937393"/>
            <a:ext cx="946911" cy="966699"/>
            <a:chOff x="1438774" y="3590059"/>
            <a:chExt cx="946911" cy="966699"/>
          </a:xfrm>
        </p:grpSpPr>
        <p:grpSp>
          <p:nvGrpSpPr>
            <p:cNvPr id="1977" name="Google Shape;1977;p35"/>
            <p:cNvGrpSpPr/>
            <p:nvPr/>
          </p:nvGrpSpPr>
          <p:grpSpPr>
            <a:xfrm>
              <a:off x="1438774" y="3590059"/>
              <a:ext cx="946911" cy="966699"/>
              <a:chOff x="3707828" y="340487"/>
              <a:chExt cx="1276160" cy="1302829"/>
            </a:xfrm>
          </p:grpSpPr>
          <p:grpSp>
            <p:nvGrpSpPr>
              <p:cNvPr id="1978" name="Google Shape;1978;p35"/>
              <p:cNvGrpSpPr/>
              <p:nvPr/>
            </p:nvGrpSpPr>
            <p:grpSpPr>
              <a:xfrm>
                <a:off x="3707828" y="340487"/>
                <a:ext cx="1276160" cy="1302829"/>
                <a:chOff x="3707828" y="340487"/>
                <a:chExt cx="1276160" cy="1302829"/>
              </a:xfrm>
            </p:grpSpPr>
            <p:sp>
              <p:nvSpPr>
                <p:cNvPr id="1979" name="Google Shape;1979;p35"/>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0" name="Google Shape;1980;p35"/>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1" name="Google Shape;1981;p35"/>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2" name="Google Shape;1982;p35"/>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3" name="Google Shape;1983;p35"/>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4" name="Google Shape;1984;p35"/>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5" name="Google Shape;1985;p35"/>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6" name="Google Shape;1986;p35"/>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7" name="Google Shape;1987;p35"/>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8" name="Google Shape;1988;p35"/>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9" name="Google Shape;1989;p35"/>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0" name="Google Shape;1990;p35"/>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1" name="Google Shape;1991;p35"/>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2" name="Google Shape;1992;p35"/>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3" name="Google Shape;1993;p35"/>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4" name="Google Shape;1994;p35"/>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95" name="Google Shape;1995;p35"/>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1996" name="Google Shape;1996;p35"/>
            <p:cNvGrpSpPr/>
            <p:nvPr/>
          </p:nvGrpSpPr>
          <p:grpSpPr>
            <a:xfrm>
              <a:off x="1712541" y="3729479"/>
              <a:ext cx="497389" cy="685349"/>
              <a:chOff x="1712541" y="3729479"/>
              <a:chExt cx="497389" cy="685349"/>
            </a:xfrm>
          </p:grpSpPr>
          <p:sp>
            <p:nvSpPr>
              <p:cNvPr id="1997" name="Google Shape;1997;p35"/>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1998" name="Google Shape;1998;p35"/>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9" name="Google Shape;1999;p35"/>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0" name="Google Shape;2000;p35"/>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2001" name="Google Shape;2001;p35"/>
          <p:cNvGrpSpPr/>
          <p:nvPr/>
        </p:nvGrpSpPr>
        <p:grpSpPr>
          <a:xfrm>
            <a:off x="8087120" y="1889742"/>
            <a:ext cx="946911" cy="966699"/>
            <a:chOff x="151447" y="3590017"/>
            <a:chExt cx="946911" cy="966699"/>
          </a:xfrm>
        </p:grpSpPr>
        <p:grpSp>
          <p:nvGrpSpPr>
            <p:cNvPr id="2002" name="Google Shape;2002;p35"/>
            <p:cNvGrpSpPr/>
            <p:nvPr/>
          </p:nvGrpSpPr>
          <p:grpSpPr>
            <a:xfrm>
              <a:off x="151447" y="3590017"/>
              <a:ext cx="946911" cy="966699"/>
              <a:chOff x="373316" y="340487"/>
              <a:chExt cx="1276160" cy="1302829"/>
            </a:xfrm>
          </p:grpSpPr>
          <p:sp>
            <p:nvSpPr>
              <p:cNvPr id="2003" name="Google Shape;2003;p35"/>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4" name="Google Shape;2004;p35"/>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5" name="Google Shape;2005;p35"/>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6" name="Google Shape;2006;p35"/>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7" name="Google Shape;2007;p35"/>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8" name="Google Shape;2008;p35"/>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9" name="Google Shape;2009;p35"/>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0" name="Google Shape;2010;p35"/>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1" name="Google Shape;2011;p35"/>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2" name="Google Shape;2012;p35"/>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3" name="Google Shape;2013;p35"/>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4" name="Google Shape;2014;p35"/>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5" name="Google Shape;2015;p35"/>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6" name="Google Shape;2016;p35"/>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7" name="Google Shape;2017;p35"/>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8" name="Google Shape;2018;p35"/>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019" name="Google Shape;2019;p35"/>
            <p:cNvGrpSpPr/>
            <p:nvPr/>
          </p:nvGrpSpPr>
          <p:grpSpPr>
            <a:xfrm>
              <a:off x="288463" y="3729601"/>
              <a:ext cx="685212" cy="687570"/>
              <a:chOff x="288463" y="3729601"/>
              <a:chExt cx="685212" cy="687570"/>
            </a:xfrm>
          </p:grpSpPr>
          <p:sp>
            <p:nvSpPr>
              <p:cNvPr id="2020" name="Google Shape;2020;p35"/>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021" name="Google Shape;2021;p35"/>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2" name="Google Shape;2022;p35"/>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
        <p:nvSpPr>
          <p:cNvPr id="2023" name="Google Shape;2023;p35"/>
          <p:cNvSpPr txBox="1"/>
          <p:nvPr>
            <p:ph idx="4" type="subTitle"/>
          </p:nvPr>
        </p:nvSpPr>
        <p:spPr>
          <a:xfrm>
            <a:off x="465975" y="1565350"/>
            <a:ext cx="7170600" cy="3386400"/>
          </a:xfrm>
          <a:prstGeom prst="rect">
            <a:avLst/>
          </a:prstGeom>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None/>
            </a:pPr>
            <a:r>
              <a:rPr lang="en" sz="1300"/>
              <a:t>People nowadays suffer from a variety of diseases because of environmental factors and their lifestyle choices. As a result, disease prediction at an earlier stage becomes a critical task. In the current healthcare landscape, disease prediction and diagnosis often rely on traditional methods, which may not always yield accurate or timely results, especially for complex diseases. With the growing availability of healthcare data from Electronic Health Records (EHRs), medical imaging, and wearable devices, the application of Machine Learning (ML) in healthcare has gained prominence. However, while ML models have shown great potential in disease prediction, they often operate as ”black boxes”, making it difficult for medical professionals and patients to trust and understand the predictions. This lack of transparency limits the adoption of ML system in critical healthcare environments, where explainability and trust are significant.</a:t>
            </a:r>
            <a:endParaRPr sz="1300">
              <a:latin typeface="Lexend SemiBold"/>
              <a:ea typeface="Lexend SemiBold"/>
              <a:cs typeface="Lexend SemiBold"/>
              <a:sym typeface="Lexend SemiBold"/>
            </a:endParaRPr>
          </a:p>
        </p:txBody>
      </p:sp>
      <p:sp>
        <p:nvSpPr>
          <p:cNvPr id="2024" name="Google Shape;2024;p35"/>
          <p:cNvSpPr txBox="1"/>
          <p:nvPr>
            <p:ph type="title"/>
          </p:nvPr>
        </p:nvSpPr>
        <p:spPr>
          <a:xfrm>
            <a:off x="419100" y="46462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t>Problem </a:t>
            </a:r>
            <a:r>
              <a:rPr lang="en">
                <a:solidFill>
                  <a:schemeClr val="lt1"/>
                </a:solidFill>
              </a:rPr>
              <a:t>Statement</a:t>
            </a:r>
            <a:endParaRPr>
              <a:solidFill>
                <a:schemeClr val="lt1"/>
              </a:solidFill>
            </a:endParaRPr>
          </a:p>
        </p:txBody>
      </p:sp>
      <p:sp>
        <p:nvSpPr>
          <p:cNvPr id="2025" name="Google Shape;2025;p35"/>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9" name="Shape 2029"/>
        <p:cNvGrpSpPr/>
        <p:nvPr/>
      </p:nvGrpSpPr>
      <p:grpSpPr>
        <a:xfrm>
          <a:off x="0" y="0"/>
          <a:ext cx="0" cy="0"/>
          <a:chOff x="0" y="0"/>
          <a:chExt cx="0" cy="0"/>
        </a:xfrm>
      </p:grpSpPr>
      <p:sp>
        <p:nvSpPr>
          <p:cNvPr id="2030" name="Google Shape;2030;p36"/>
          <p:cNvSpPr txBox="1"/>
          <p:nvPr/>
        </p:nvSpPr>
        <p:spPr>
          <a:xfrm>
            <a:off x="6703900" y="3314225"/>
            <a:ext cx="11235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https://ieeexplore.ieee.org/stamp/stamp.jsp?tp=&amp;arnumber=10083509</a:t>
            </a:r>
            <a:endParaRPr sz="800">
              <a:solidFill>
                <a:schemeClr val="dk1"/>
              </a:solidFill>
              <a:latin typeface="Lexend Light"/>
              <a:ea typeface="Lexend Light"/>
              <a:cs typeface="Lexend Light"/>
              <a:sym typeface="Lexend Light"/>
            </a:endParaRPr>
          </a:p>
        </p:txBody>
      </p:sp>
      <p:sp>
        <p:nvSpPr>
          <p:cNvPr id="2031" name="Google Shape;2031;p36"/>
          <p:cNvSpPr txBox="1"/>
          <p:nvPr/>
        </p:nvSpPr>
        <p:spPr>
          <a:xfrm>
            <a:off x="6703900" y="1863775"/>
            <a:ext cx="1123500" cy="7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https://ieeexplore.ieee.org/stamp/stamp.jsp?tp=&amp;arnumber=10503250</a:t>
            </a:r>
            <a:endParaRPr sz="800">
              <a:solidFill>
                <a:schemeClr val="dk1"/>
              </a:solidFill>
              <a:latin typeface="Lexend Light"/>
              <a:ea typeface="Lexend Light"/>
              <a:cs typeface="Lexend Light"/>
              <a:sym typeface="Lexend Light"/>
            </a:endParaRPr>
          </a:p>
        </p:txBody>
      </p:sp>
      <p:sp>
        <p:nvSpPr>
          <p:cNvPr id="2032" name="Google Shape;2032;p36"/>
          <p:cNvSpPr txBox="1"/>
          <p:nvPr/>
        </p:nvSpPr>
        <p:spPr>
          <a:xfrm>
            <a:off x="6679450" y="881250"/>
            <a:ext cx="11724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https://ieeexplore.ieee.org/stamp/stamp.jsp?tp=&amp;arnumber=9529216</a:t>
            </a:r>
            <a:endParaRPr sz="800">
              <a:solidFill>
                <a:schemeClr val="dk1"/>
              </a:solidFill>
              <a:latin typeface="Lexend Light"/>
              <a:ea typeface="Lexend Light"/>
              <a:cs typeface="Lexend Light"/>
              <a:sym typeface="Lexend Light"/>
            </a:endParaRPr>
          </a:p>
        </p:txBody>
      </p:sp>
      <p:sp>
        <p:nvSpPr>
          <p:cNvPr id="2033" name="Google Shape;2033;p36"/>
          <p:cNvSpPr/>
          <p:nvPr/>
        </p:nvSpPr>
        <p:spPr>
          <a:xfrm>
            <a:off x="1174750" y="422225"/>
            <a:ext cx="6655200" cy="47625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4" name="Google Shape;2034;p36"/>
          <p:cNvSpPr/>
          <p:nvPr/>
        </p:nvSpPr>
        <p:spPr>
          <a:xfrm>
            <a:off x="1546350" y="34025"/>
            <a:ext cx="5685000" cy="523500"/>
          </a:xfrm>
          <a:prstGeom prst="roundRect">
            <a:avLst>
              <a:gd fmla="val 50000" name="adj"/>
            </a:avLst>
          </a:prstGeom>
          <a:solidFill>
            <a:schemeClr val="lt2"/>
          </a:solidFill>
          <a:ln>
            <a:noFill/>
          </a:ln>
          <a:effectLst>
            <a:outerShdw blurRad="57150" rotWithShape="0" algn="bl" dir="5400000"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35" name="Google Shape;2035;p36"/>
          <p:cNvPicPr preferRelativeResize="0"/>
          <p:nvPr/>
        </p:nvPicPr>
        <p:blipFill>
          <a:blip r:embed="rId3">
            <a:alphaModFix/>
          </a:blip>
          <a:stretch>
            <a:fillRect/>
          </a:stretch>
        </p:blipFill>
        <p:spPr>
          <a:xfrm>
            <a:off x="1388250" y="533400"/>
            <a:ext cx="6215625" cy="4610100"/>
          </a:xfrm>
          <a:prstGeom prst="rect">
            <a:avLst/>
          </a:prstGeom>
          <a:noFill/>
          <a:ln>
            <a:noFill/>
          </a:ln>
        </p:spPr>
      </p:pic>
      <p:sp>
        <p:nvSpPr>
          <p:cNvPr id="2036" name="Google Shape;2036;p36"/>
          <p:cNvSpPr txBox="1"/>
          <p:nvPr/>
        </p:nvSpPr>
        <p:spPr>
          <a:xfrm>
            <a:off x="7037900" y="833125"/>
            <a:ext cx="5661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Lexend Light"/>
                <a:ea typeface="Lexend Light"/>
                <a:cs typeface="Lexend Light"/>
                <a:sym typeface="Lexend Light"/>
                <a:hlinkClick r:id="rId4"/>
              </a:rPr>
              <a:t>Link1</a:t>
            </a:r>
            <a:endParaRPr sz="1200">
              <a:solidFill>
                <a:schemeClr val="dk1"/>
              </a:solidFill>
              <a:latin typeface="Lexend Light"/>
              <a:ea typeface="Lexend Light"/>
              <a:cs typeface="Lexend Light"/>
              <a:sym typeface="Lexend Light"/>
            </a:endParaRPr>
          </a:p>
        </p:txBody>
      </p:sp>
      <p:sp>
        <p:nvSpPr>
          <p:cNvPr id="2037" name="Google Shape;2037;p36"/>
          <p:cNvSpPr txBox="1"/>
          <p:nvPr/>
        </p:nvSpPr>
        <p:spPr>
          <a:xfrm>
            <a:off x="7045900" y="1924600"/>
            <a:ext cx="5661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Lexend Light"/>
                <a:ea typeface="Lexend Light"/>
                <a:cs typeface="Lexend Light"/>
                <a:sym typeface="Lexend Light"/>
                <a:hlinkClick r:id="rId5"/>
              </a:rPr>
              <a:t>Link2</a:t>
            </a:r>
            <a:endParaRPr sz="1200">
              <a:solidFill>
                <a:schemeClr val="dk1"/>
              </a:solidFill>
              <a:latin typeface="Lexend Light"/>
              <a:ea typeface="Lexend Light"/>
              <a:cs typeface="Lexend Light"/>
              <a:sym typeface="Lexend Light"/>
            </a:endParaRPr>
          </a:p>
        </p:txBody>
      </p:sp>
      <p:sp>
        <p:nvSpPr>
          <p:cNvPr id="2038" name="Google Shape;2038;p36"/>
          <p:cNvSpPr txBox="1"/>
          <p:nvPr/>
        </p:nvSpPr>
        <p:spPr>
          <a:xfrm>
            <a:off x="7025175" y="3386425"/>
            <a:ext cx="9939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Lexend Light"/>
                <a:ea typeface="Lexend Light"/>
                <a:cs typeface="Lexend Light"/>
                <a:sym typeface="Lexend Light"/>
                <a:hlinkClick r:id="rId6"/>
              </a:rPr>
              <a:t>Link3</a:t>
            </a:r>
            <a:endParaRPr sz="1200">
              <a:solidFill>
                <a:schemeClr val="dk1"/>
              </a:solidFill>
              <a:latin typeface="Lexend Light"/>
              <a:ea typeface="Lexend Light"/>
              <a:cs typeface="Lexend Light"/>
              <a:sym typeface="Lexend Light"/>
            </a:endParaRPr>
          </a:p>
        </p:txBody>
      </p:sp>
      <p:grpSp>
        <p:nvGrpSpPr>
          <p:cNvPr id="2039" name="Google Shape;2039;p36"/>
          <p:cNvGrpSpPr/>
          <p:nvPr/>
        </p:nvGrpSpPr>
        <p:grpSpPr>
          <a:xfrm>
            <a:off x="6679454" y="169255"/>
            <a:ext cx="358457" cy="252958"/>
            <a:chOff x="6684050" y="721788"/>
            <a:chExt cx="429650" cy="431375"/>
          </a:xfrm>
        </p:grpSpPr>
        <p:sp>
          <p:nvSpPr>
            <p:cNvPr id="2040" name="Google Shape;2040;p36"/>
            <p:cNvSpPr/>
            <p:nvPr/>
          </p:nvSpPr>
          <p:spPr>
            <a:xfrm>
              <a:off x="6684050" y="721788"/>
              <a:ext cx="342900" cy="3429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41" name="Google Shape;2041;p36"/>
            <p:cNvCxnSpPr/>
            <p:nvPr/>
          </p:nvCxnSpPr>
          <p:spPr>
            <a:xfrm>
              <a:off x="6973000" y="1012463"/>
              <a:ext cx="140700" cy="140700"/>
            </a:xfrm>
            <a:prstGeom prst="straightConnector1">
              <a:avLst/>
            </a:prstGeom>
            <a:noFill/>
            <a:ln cap="flat" cmpd="sng" w="28575">
              <a:solidFill>
                <a:schemeClr val="lt1"/>
              </a:solidFill>
              <a:prstDash val="solid"/>
              <a:round/>
              <a:headEnd len="med" w="med" type="none"/>
              <a:tailEnd len="med" w="med" type="none"/>
            </a:ln>
          </p:spPr>
        </p:cxnSp>
      </p:grpSp>
      <p:sp>
        <p:nvSpPr>
          <p:cNvPr id="2042" name="Google Shape;2042;p36"/>
          <p:cNvSpPr txBox="1"/>
          <p:nvPr>
            <p:ph type="title"/>
          </p:nvPr>
        </p:nvSpPr>
        <p:spPr>
          <a:xfrm>
            <a:off x="1629075" y="8950"/>
            <a:ext cx="5208300" cy="892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990"/>
              <a:buFont typeface="Arial"/>
              <a:buNone/>
            </a:pPr>
            <a:r>
              <a:rPr lang="en" sz="2800"/>
              <a:t>Previous Work and Novelty</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sp>
        <p:nvSpPr>
          <p:cNvPr id="2047" name="Google Shape;2047;p37"/>
          <p:cNvSpPr/>
          <p:nvPr/>
        </p:nvSpPr>
        <p:spPr>
          <a:xfrm>
            <a:off x="0" y="38100"/>
            <a:ext cx="3271800" cy="8208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48" name="Google Shape;2048;p37"/>
          <p:cNvPicPr preferRelativeResize="0"/>
          <p:nvPr/>
        </p:nvPicPr>
        <p:blipFill>
          <a:blip r:embed="rId3">
            <a:alphaModFix/>
          </a:blip>
          <a:stretch>
            <a:fillRect/>
          </a:stretch>
        </p:blipFill>
        <p:spPr>
          <a:xfrm>
            <a:off x="387900" y="430500"/>
            <a:ext cx="8310948" cy="4674900"/>
          </a:xfrm>
          <a:prstGeom prst="rect">
            <a:avLst/>
          </a:prstGeom>
          <a:noFill/>
          <a:ln>
            <a:noFill/>
          </a:ln>
        </p:spPr>
      </p:pic>
      <p:sp>
        <p:nvSpPr>
          <p:cNvPr id="2049" name="Google Shape;2049;p37"/>
          <p:cNvSpPr txBox="1"/>
          <p:nvPr>
            <p:ph type="title"/>
          </p:nvPr>
        </p:nvSpPr>
        <p:spPr>
          <a:xfrm>
            <a:off x="0" y="114300"/>
            <a:ext cx="60489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000"/>
              <a:t>Methodology</a:t>
            </a:r>
            <a:endParaRPr sz="3000"/>
          </a:p>
        </p:txBody>
      </p:sp>
      <p:sp>
        <p:nvSpPr>
          <p:cNvPr id="2050" name="Google Shape;2050;p37"/>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38"/>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
        <p:nvSpPr>
          <p:cNvPr id="2056" name="Google Shape;2056;p38"/>
          <p:cNvSpPr txBox="1"/>
          <p:nvPr>
            <p:ph idx="3"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057" name="Google Shape;2057;p38"/>
          <p:cNvSpPr txBox="1"/>
          <p:nvPr>
            <p:ph idx="4"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pic>
        <p:nvPicPr>
          <p:cNvPr id="2058" name="Google Shape;2058;p38"/>
          <p:cNvPicPr preferRelativeResize="0"/>
          <p:nvPr/>
        </p:nvPicPr>
        <p:blipFill>
          <a:blip r:embed="rId3">
            <a:alphaModFix/>
          </a:blip>
          <a:stretch>
            <a:fillRect/>
          </a:stretch>
        </p:blipFill>
        <p:spPr>
          <a:xfrm>
            <a:off x="152400" y="1001100"/>
            <a:ext cx="8839200" cy="3998357"/>
          </a:xfrm>
          <a:prstGeom prst="rect">
            <a:avLst/>
          </a:prstGeom>
          <a:noFill/>
          <a:ln>
            <a:noFill/>
          </a:ln>
        </p:spPr>
      </p:pic>
      <p:sp>
        <p:nvSpPr>
          <p:cNvPr id="2059" name="Google Shape;2059;p38"/>
          <p:cNvSpPr txBox="1"/>
          <p:nvPr>
            <p:ph idx="4294967295" type="title"/>
          </p:nvPr>
        </p:nvSpPr>
        <p:spPr>
          <a:xfrm>
            <a:off x="167325" y="268200"/>
            <a:ext cx="79011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000"/>
              <a:t>Experimental Settings &amp; Results</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3" name="Shape 2063"/>
        <p:cNvGrpSpPr/>
        <p:nvPr/>
      </p:nvGrpSpPr>
      <p:grpSpPr>
        <a:xfrm>
          <a:off x="0" y="0"/>
          <a:ext cx="0" cy="0"/>
          <a:chOff x="0" y="0"/>
          <a:chExt cx="0" cy="0"/>
        </a:xfrm>
      </p:grpSpPr>
      <p:sp>
        <p:nvSpPr>
          <p:cNvPr id="2064" name="Google Shape;2064;p39"/>
          <p:cNvSpPr/>
          <p:nvPr/>
        </p:nvSpPr>
        <p:spPr>
          <a:xfrm>
            <a:off x="440822" y="1372004"/>
            <a:ext cx="35796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65" name="Google Shape;2065;p39"/>
          <p:cNvGrpSpPr/>
          <p:nvPr/>
        </p:nvGrpSpPr>
        <p:grpSpPr>
          <a:xfrm>
            <a:off x="510971" y="1467658"/>
            <a:ext cx="277873" cy="68400"/>
            <a:chOff x="520925" y="1460325"/>
            <a:chExt cx="277873" cy="68400"/>
          </a:xfrm>
        </p:grpSpPr>
        <p:sp>
          <p:nvSpPr>
            <p:cNvPr id="2066" name="Google Shape;2066;p39"/>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7" name="Google Shape;2067;p39"/>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8" name="Google Shape;2068;p39"/>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69" name="Google Shape;2069;p39"/>
          <p:cNvSpPr/>
          <p:nvPr/>
        </p:nvSpPr>
        <p:spPr>
          <a:xfrm>
            <a:off x="5123580" y="1372004"/>
            <a:ext cx="35796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70" name="Google Shape;2070;p39"/>
          <p:cNvGrpSpPr/>
          <p:nvPr/>
        </p:nvGrpSpPr>
        <p:grpSpPr>
          <a:xfrm>
            <a:off x="5193729" y="1467658"/>
            <a:ext cx="277873" cy="68400"/>
            <a:chOff x="520925" y="1460325"/>
            <a:chExt cx="277873" cy="68400"/>
          </a:xfrm>
        </p:grpSpPr>
        <p:sp>
          <p:nvSpPr>
            <p:cNvPr id="2071" name="Google Shape;2071;p39"/>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2" name="Google Shape;2072;p39"/>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3" name="Google Shape;2073;p39"/>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74" name="Google Shape;2074;p39"/>
          <p:cNvSpPr/>
          <p:nvPr>
            <p:ph idx="2" type="pic"/>
          </p:nvPr>
        </p:nvSpPr>
        <p:spPr>
          <a:xfrm rot="10800000">
            <a:off x="5123579" y="1631604"/>
            <a:ext cx="3579600" cy="3261600"/>
          </a:xfrm>
          <a:prstGeom prst="round2SameRect">
            <a:avLst>
              <a:gd fmla="val 1981" name="adj1"/>
              <a:gd fmla="val 0" name="adj2"/>
            </a:avLst>
          </a:prstGeom>
          <a:noFill/>
          <a:ln>
            <a:noFill/>
          </a:ln>
        </p:spPr>
      </p:sp>
      <p:sp>
        <p:nvSpPr>
          <p:cNvPr id="2075" name="Google Shape;2075;p39"/>
          <p:cNvSpPr/>
          <p:nvPr>
            <p:ph idx="3" type="pic"/>
          </p:nvPr>
        </p:nvSpPr>
        <p:spPr>
          <a:xfrm rot="10800000">
            <a:off x="440821" y="1637304"/>
            <a:ext cx="3579600" cy="3255900"/>
          </a:xfrm>
          <a:prstGeom prst="round2SameRect">
            <a:avLst>
              <a:gd fmla="val 1981" name="adj1"/>
              <a:gd fmla="val 0" name="adj2"/>
            </a:avLst>
          </a:prstGeom>
          <a:noFill/>
          <a:ln>
            <a:noFill/>
          </a:ln>
        </p:spPr>
      </p:sp>
      <p:sp>
        <p:nvSpPr>
          <p:cNvPr id="2076" name="Google Shape;2076;p39"/>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 </a:t>
            </a:r>
            <a:endParaRPr/>
          </a:p>
        </p:txBody>
      </p:sp>
      <p:sp>
        <p:nvSpPr>
          <p:cNvPr id="2077" name="Google Shape;2077;p39"/>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Department    Course Number    Section    Time    Location</a:t>
            </a:r>
            <a:endParaRPr/>
          </a:p>
        </p:txBody>
      </p:sp>
      <p:sp>
        <p:nvSpPr>
          <p:cNvPr id="2078" name="Google Shape;2078;p39"/>
          <p:cNvSpPr txBox="1"/>
          <p:nvPr>
            <p:ph type="title"/>
          </p:nvPr>
        </p:nvSpPr>
        <p:spPr>
          <a:xfrm>
            <a:off x="167325" y="268200"/>
            <a:ext cx="79011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000"/>
              <a:t>Experimental Settings &amp; Results</a:t>
            </a:r>
            <a:endParaRPr sz="3000"/>
          </a:p>
        </p:txBody>
      </p:sp>
      <p:pic>
        <p:nvPicPr>
          <p:cNvPr descr="Person sitting at desk using a laptop in classroom." id="2079" name="Google Shape;2079;p39"/>
          <p:cNvPicPr preferRelativeResize="0"/>
          <p:nvPr>
            <p:ph idx="4" type="pic"/>
          </p:nvPr>
        </p:nvPicPr>
        <p:blipFill rotWithShape="1">
          <a:blip r:embed="rId3">
            <a:alphaModFix/>
          </a:blip>
          <a:srcRect b="0" l="13304" r="13311" t="0"/>
          <a:stretch/>
        </p:blipFill>
        <p:spPr>
          <a:xfrm>
            <a:off x="440821" y="1637304"/>
            <a:ext cx="3579602" cy="3255900"/>
          </a:xfrm>
          <a:prstGeom prst="rect">
            <a:avLst/>
          </a:prstGeom>
          <a:noFill/>
          <a:ln>
            <a:noFill/>
          </a:ln>
        </p:spPr>
      </p:pic>
      <p:pic>
        <p:nvPicPr>
          <p:cNvPr descr="Rear view of a class room with instructor at the front." id="2080" name="Google Shape;2080;p39"/>
          <p:cNvPicPr preferRelativeResize="0"/>
          <p:nvPr>
            <p:ph idx="5" type="pic"/>
          </p:nvPr>
        </p:nvPicPr>
        <p:blipFill rotWithShape="1">
          <a:blip r:embed="rId4">
            <a:alphaModFix/>
          </a:blip>
          <a:srcRect b="0" l="13422" r="13429" t="0"/>
          <a:stretch/>
        </p:blipFill>
        <p:spPr>
          <a:xfrm>
            <a:off x="5123579" y="1631604"/>
            <a:ext cx="3579602" cy="3261599"/>
          </a:xfrm>
          <a:prstGeom prst="rect">
            <a:avLst/>
          </a:prstGeom>
          <a:noFill/>
          <a:ln>
            <a:noFill/>
          </a:ln>
        </p:spPr>
      </p:pic>
      <p:sp>
        <p:nvSpPr>
          <p:cNvPr id="2081" name="Google Shape;2081;p39"/>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pic>
        <p:nvPicPr>
          <p:cNvPr id="2082" name="Google Shape;2082;p39"/>
          <p:cNvPicPr preferRelativeResize="0"/>
          <p:nvPr/>
        </p:nvPicPr>
        <p:blipFill>
          <a:blip r:embed="rId5">
            <a:alphaModFix/>
          </a:blip>
          <a:stretch>
            <a:fillRect/>
          </a:stretch>
        </p:blipFill>
        <p:spPr>
          <a:xfrm>
            <a:off x="376250" y="868500"/>
            <a:ext cx="4007626" cy="4220225"/>
          </a:xfrm>
          <a:prstGeom prst="rect">
            <a:avLst/>
          </a:prstGeom>
          <a:noFill/>
          <a:ln>
            <a:noFill/>
          </a:ln>
        </p:spPr>
      </p:pic>
      <p:pic>
        <p:nvPicPr>
          <p:cNvPr id="2083" name="Google Shape;2083;p39"/>
          <p:cNvPicPr preferRelativeResize="0"/>
          <p:nvPr/>
        </p:nvPicPr>
        <p:blipFill rotWithShape="1">
          <a:blip r:embed="rId6">
            <a:alphaModFix/>
          </a:blip>
          <a:srcRect b="16156" l="0" r="0" t="0"/>
          <a:stretch/>
        </p:blipFill>
        <p:spPr>
          <a:xfrm>
            <a:off x="4960400" y="868500"/>
            <a:ext cx="3810301" cy="4250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sp>
        <p:nvSpPr>
          <p:cNvPr id="2088" name="Google Shape;2088;p40"/>
          <p:cNvSpPr/>
          <p:nvPr/>
        </p:nvSpPr>
        <p:spPr>
          <a:xfrm>
            <a:off x="440822" y="1372004"/>
            <a:ext cx="35796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89" name="Google Shape;2089;p40"/>
          <p:cNvGrpSpPr/>
          <p:nvPr/>
        </p:nvGrpSpPr>
        <p:grpSpPr>
          <a:xfrm>
            <a:off x="510971" y="1467658"/>
            <a:ext cx="277873" cy="68400"/>
            <a:chOff x="520925" y="1460325"/>
            <a:chExt cx="277873" cy="68400"/>
          </a:xfrm>
        </p:grpSpPr>
        <p:sp>
          <p:nvSpPr>
            <p:cNvPr id="2090" name="Google Shape;2090;p40"/>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1" name="Google Shape;2091;p40"/>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2" name="Google Shape;2092;p40"/>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93" name="Google Shape;2093;p40"/>
          <p:cNvSpPr/>
          <p:nvPr/>
        </p:nvSpPr>
        <p:spPr>
          <a:xfrm>
            <a:off x="5123580" y="1372004"/>
            <a:ext cx="35796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94" name="Google Shape;2094;p40"/>
          <p:cNvGrpSpPr/>
          <p:nvPr/>
        </p:nvGrpSpPr>
        <p:grpSpPr>
          <a:xfrm>
            <a:off x="5193729" y="1467658"/>
            <a:ext cx="277873" cy="68400"/>
            <a:chOff x="520925" y="1460325"/>
            <a:chExt cx="277873" cy="68400"/>
          </a:xfrm>
        </p:grpSpPr>
        <p:sp>
          <p:nvSpPr>
            <p:cNvPr id="2095" name="Google Shape;2095;p40"/>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6" name="Google Shape;2096;p40"/>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7" name="Google Shape;2097;p40"/>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98" name="Google Shape;2098;p40"/>
          <p:cNvSpPr/>
          <p:nvPr>
            <p:ph idx="2" type="pic"/>
          </p:nvPr>
        </p:nvSpPr>
        <p:spPr>
          <a:xfrm rot="10800000">
            <a:off x="5123579" y="1631604"/>
            <a:ext cx="3579600" cy="3261600"/>
          </a:xfrm>
          <a:prstGeom prst="round2SameRect">
            <a:avLst>
              <a:gd fmla="val 1981" name="adj1"/>
              <a:gd fmla="val 0" name="adj2"/>
            </a:avLst>
          </a:prstGeom>
          <a:noFill/>
          <a:ln>
            <a:noFill/>
          </a:ln>
        </p:spPr>
      </p:sp>
      <p:sp>
        <p:nvSpPr>
          <p:cNvPr id="2099" name="Google Shape;2099;p40"/>
          <p:cNvSpPr/>
          <p:nvPr>
            <p:ph idx="3" type="pic"/>
          </p:nvPr>
        </p:nvSpPr>
        <p:spPr>
          <a:xfrm rot="10800000">
            <a:off x="440821" y="1637304"/>
            <a:ext cx="3579600" cy="3255900"/>
          </a:xfrm>
          <a:prstGeom prst="round2SameRect">
            <a:avLst>
              <a:gd fmla="val 1981" name="adj1"/>
              <a:gd fmla="val 0" name="adj2"/>
            </a:avLst>
          </a:prstGeom>
          <a:noFill/>
          <a:ln>
            <a:noFill/>
          </a:ln>
        </p:spPr>
      </p:sp>
      <p:sp>
        <p:nvSpPr>
          <p:cNvPr id="2100" name="Google Shape;2100;p40"/>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 </a:t>
            </a:r>
            <a:endParaRPr/>
          </a:p>
        </p:txBody>
      </p:sp>
      <p:sp>
        <p:nvSpPr>
          <p:cNvPr id="2101" name="Google Shape;2101;p40"/>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Department    Course Number    Section    Time    Location</a:t>
            </a:r>
            <a:endParaRPr/>
          </a:p>
        </p:txBody>
      </p:sp>
      <p:sp>
        <p:nvSpPr>
          <p:cNvPr id="2102" name="Google Shape;2102;p40"/>
          <p:cNvSpPr txBox="1"/>
          <p:nvPr>
            <p:ph type="title"/>
          </p:nvPr>
        </p:nvSpPr>
        <p:spPr>
          <a:xfrm>
            <a:off x="167325" y="268200"/>
            <a:ext cx="79011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000"/>
              <a:t>Experimental Settings &amp; Results</a:t>
            </a:r>
            <a:endParaRPr sz="3000"/>
          </a:p>
        </p:txBody>
      </p:sp>
      <p:pic>
        <p:nvPicPr>
          <p:cNvPr descr="Person sitting at desk using a laptop in classroom." id="2103" name="Google Shape;2103;p40"/>
          <p:cNvPicPr preferRelativeResize="0"/>
          <p:nvPr>
            <p:ph idx="4" type="pic"/>
          </p:nvPr>
        </p:nvPicPr>
        <p:blipFill rotWithShape="1">
          <a:blip r:embed="rId3">
            <a:alphaModFix/>
          </a:blip>
          <a:srcRect b="0" l="13304" r="13311" t="0"/>
          <a:stretch/>
        </p:blipFill>
        <p:spPr>
          <a:xfrm>
            <a:off x="440821" y="1637304"/>
            <a:ext cx="3579602" cy="3255900"/>
          </a:xfrm>
          <a:prstGeom prst="rect">
            <a:avLst/>
          </a:prstGeom>
          <a:noFill/>
          <a:ln>
            <a:noFill/>
          </a:ln>
        </p:spPr>
      </p:pic>
      <p:sp>
        <p:nvSpPr>
          <p:cNvPr id="2104" name="Google Shape;2104;p40"/>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pic>
        <p:nvPicPr>
          <p:cNvPr id="2105" name="Google Shape;2105;p40"/>
          <p:cNvPicPr preferRelativeResize="0"/>
          <p:nvPr/>
        </p:nvPicPr>
        <p:blipFill rotWithShape="1">
          <a:blip r:embed="rId4">
            <a:alphaModFix/>
          </a:blip>
          <a:srcRect b="0" l="0" r="0" t="2742"/>
          <a:stretch/>
        </p:blipFill>
        <p:spPr>
          <a:xfrm>
            <a:off x="334325" y="832700"/>
            <a:ext cx="3929776" cy="4267500"/>
          </a:xfrm>
          <a:prstGeom prst="rect">
            <a:avLst/>
          </a:prstGeom>
          <a:noFill/>
          <a:ln>
            <a:noFill/>
          </a:ln>
        </p:spPr>
      </p:pic>
      <p:pic>
        <p:nvPicPr>
          <p:cNvPr id="2106" name="Google Shape;2106;p40"/>
          <p:cNvPicPr preferRelativeResize="0"/>
          <p:nvPr/>
        </p:nvPicPr>
        <p:blipFill rotWithShape="1">
          <a:blip r:embed="rId5">
            <a:alphaModFix/>
          </a:blip>
          <a:srcRect b="12077" l="0" r="0" t="-2272"/>
          <a:stretch/>
        </p:blipFill>
        <p:spPr>
          <a:xfrm>
            <a:off x="4903475" y="618675"/>
            <a:ext cx="3848050" cy="448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0" name="Shape 2110"/>
        <p:cNvGrpSpPr/>
        <p:nvPr/>
      </p:nvGrpSpPr>
      <p:grpSpPr>
        <a:xfrm>
          <a:off x="0" y="0"/>
          <a:ext cx="0" cy="0"/>
          <a:chOff x="0" y="0"/>
          <a:chExt cx="0" cy="0"/>
        </a:xfrm>
      </p:grpSpPr>
      <p:sp>
        <p:nvSpPr>
          <p:cNvPr id="2111" name="Google Shape;2111;p41"/>
          <p:cNvSpPr/>
          <p:nvPr/>
        </p:nvSpPr>
        <p:spPr>
          <a:xfrm>
            <a:off x="364825"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2" name="Google Shape;2112;p41"/>
          <p:cNvSpPr/>
          <p:nvPr/>
        </p:nvSpPr>
        <p:spPr>
          <a:xfrm>
            <a:off x="4828700" y="2315515"/>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113" name="Google Shape;2113;p41"/>
          <p:cNvGrpSpPr/>
          <p:nvPr/>
        </p:nvGrpSpPr>
        <p:grpSpPr>
          <a:xfrm>
            <a:off x="4922013" y="2416840"/>
            <a:ext cx="277873" cy="68400"/>
            <a:chOff x="5024113" y="2416840"/>
            <a:chExt cx="277873" cy="68400"/>
          </a:xfrm>
        </p:grpSpPr>
        <p:sp>
          <p:nvSpPr>
            <p:cNvPr id="2114" name="Google Shape;2114;p41"/>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5" name="Google Shape;2115;p41"/>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6" name="Google Shape;2116;p41"/>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117" name="Google Shape;2117;p41"/>
          <p:cNvGrpSpPr/>
          <p:nvPr/>
        </p:nvGrpSpPr>
        <p:grpSpPr>
          <a:xfrm>
            <a:off x="422950" y="2416840"/>
            <a:ext cx="277873" cy="68400"/>
            <a:chOff x="411700" y="2416840"/>
            <a:chExt cx="277873" cy="68400"/>
          </a:xfrm>
        </p:grpSpPr>
        <p:sp>
          <p:nvSpPr>
            <p:cNvPr id="2118" name="Google Shape;2118;p41"/>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9" name="Google Shape;2119;p41"/>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0" name="Google Shape;2120;p41"/>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21" name="Google Shape;2121;p41"/>
          <p:cNvSpPr txBox="1"/>
          <p:nvPr>
            <p:ph idx="4" type="subTitle"/>
          </p:nvPr>
        </p:nvSpPr>
        <p:spPr>
          <a:xfrm>
            <a:off x="354925" y="2548200"/>
            <a:ext cx="3891900" cy="2339700"/>
          </a:xfrm>
          <a:prstGeom prst="rect">
            <a:avLst/>
          </a:prstGeom>
        </p:spPr>
        <p:txBody>
          <a:bodyPr anchorCtr="0" anchor="t" bIns="91425" lIns="91425" spcFirstLastPara="1" rIns="91425" wrap="square" tIns="91425">
            <a:spAutoFit/>
          </a:bodyPr>
          <a:lstStyle/>
          <a:p>
            <a:pPr indent="-355600" lvl="0" marL="457200" rtl="0" algn="l">
              <a:spcBef>
                <a:spcPts val="0"/>
              </a:spcBef>
              <a:spcAft>
                <a:spcPts val="0"/>
              </a:spcAft>
              <a:buSzPts val="2000"/>
              <a:buFont typeface="Lexend Light"/>
              <a:buChar char="●"/>
            </a:pPr>
            <a:r>
              <a:rPr lang="en" sz="2000"/>
              <a:t>Data Collection</a:t>
            </a:r>
            <a:endParaRPr sz="2000"/>
          </a:p>
          <a:p>
            <a:pPr indent="-355600" lvl="0" marL="457200" rtl="0" algn="l">
              <a:spcBef>
                <a:spcPts val="0"/>
              </a:spcBef>
              <a:spcAft>
                <a:spcPts val="0"/>
              </a:spcAft>
              <a:buSzPts val="2000"/>
              <a:buFont typeface="Lexend Light"/>
              <a:buChar char="●"/>
            </a:pPr>
            <a:r>
              <a:rPr lang="en" sz="2000"/>
              <a:t>Data Cleaning</a:t>
            </a:r>
            <a:endParaRPr sz="2000"/>
          </a:p>
          <a:p>
            <a:pPr indent="-355600" lvl="0" marL="457200" rtl="0" algn="l">
              <a:spcBef>
                <a:spcPts val="0"/>
              </a:spcBef>
              <a:spcAft>
                <a:spcPts val="0"/>
              </a:spcAft>
              <a:buSzPts val="2000"/>
              <a:buFont typeface="Lexend Light"/>
              <a:buChar char="●"/>
            </a:pPr>
            <a:r>
              <a:rPr lang="en" sz="2000"/>
              <a:t>Feature Engineering</a:t>
            </a:r>
            <a:endParaRPr sz="2000"/>
          </a:p>
          <a:p>
            <a:pPr indent="-355600" lvl="0" marL="457200" rtl="0" algn="l">
              <a:spcBef>
                <a:spcPts val="0"/>
              </a:spcBef>
              <a:spcAft>
                <a:spcPts val="0"/>
              </a:spcAft>
              <a:buSzPts val="2000"/>
              <a:buFont typeface="Lexend Light"/>
              <a:buChar char="●"/>
            </a:pPr>
            <a:r>
              <a:rPr lang="en" sz="2000"/>
              <a:t>Model Training</a:t>
            </a:r>
            <a:endParaRPr sz="2000"/>
          </a:p>
          <a:p>
            <a:pPr indent="-355600" lvl="0" marL="457200" rtl="0" algn="l">
              <a:spcBef>
                <a:spcPts val="0"/>
              </a:spcBef>
              <a:spcAft>
                <a:spcPts val="0"/>
              </a:spcAft>
              <a:buSzPts val="2000"/>
              <a:buFont typeface="Lexend Light"/>
              <a:buChar char="●"/>
            </a:pPr>
            <a:r>
              <a:rPr lang="en" sz="2000"/>
              <a:t>Performance Tuning</a:t>
            </a:r>
            <a:endParaRPr sz="2000"/>
          </a:p>
          <a:p>
            <a:pPr indent="-355600" lvl="0" marL="457200" rtl="0" algn="l">
              <a:spcBef>
                <a:spcPts val="0"/>
              </a:spcBef>
              <a:spcAft>
                <a:spcPts val="0"/>
              </a:spcAft>
              <a:buSzPts val="2000"/>
              <a:buFont typeface="Lexend Light"/>
              <a:buChar char="●"/>
            </a:pPr>
            <a:r>
              <a:rPr lang="en" sz="2000"/>
              <a:t>Documentation</a:t>
            </a:r>
            <a:endParaRPr sz="2000"/>
          </a:p>
          <a:p>
            <a:pPr indent="0" lvl="0" marL="457200" rtl="0" algn="l">
              <a:lnSpc>
                <a:spcPct val="100000"/>
              </a:lnSpc>
              <a:spcBef>
                <a:spcPts val="0"/>
              </a:spcBef>
              <a:spcAft>
                <a:spcPts val="0"/>
              </a:spcAft>
              <a:buNone/>
            </a:pPr>
            <a:r>
              <a:t/>
            </a:r>
            <a:endParaRPr sz="2000"/>
          </a:p>
        </p:txBody>
      </p:sp>
      <p:sp>
        <p:nvSpPr>
          <p:cNvPr id="2122" name="Google Shape;2122;p41"/>
          <p:cNvSpPr txBox="1"/>
          <p:nvPr>
            <p:ph idx="5" type="subTitle"/>
          </p:nvPr>
        </p:nvSpPr>
        <p:spPr>
          <a:xfrm>
            <a:off x="4814400" y="2548200"/>
            <a:ext cx="3891900" cy="2031900"/>
          </a:xfrm>
          <a:prstGeom prst="rect">
            <a:avLst/>
          </a:prstGeom>
        </p:spPr>
        <p:txBody>
          <a:bodyPr anchorCtr="0" anchor="t" bIns="91425" lIns="91425" spcFirstLastPara="1" rIns="91425" wrap="square" tIns="91425">
            <a:spAutoFit/>
          </a:bodyPr>
          <a:lstStyle/>
          <a:p>
            <a:pPr indent="-349250" lvl="0" marL="457200" rtl="0" algn="l">
              <a:spcBef>
                <a:spcPts val="0"/>
              </a:spcBef>
              <a:spcAft>
                <a:spcPts val="0"/>
              </a:spcAft>
              <a:buSzPts val="1900"/>
              <a:buFont typeface="Lexend Light"/>
              <a:buChar char="●"/>
            </a:pPr>
            <a:r>
              <a:rPr lang="en" sz="1900"/>
              <a:t>Exploration of XAI Techniques</a:t>
            </a:r>
            <a:endParaRPr sz="1900"/>
          </a:p>
          <a:p>
            <a:pPr indent="-349250" lvl="0" marL="457200" rtl="0" algn="l">
              <a:spcBef>
                <a:spcPts val="0"/>
              </a:spcBef>
              <a:spcAft>
                <a:spcPts val="0"/>
              </a:spcAft>
              <a:buSzPts val="1900"/>
              <a:buFont typeface="Lexend Light"/>
              <a:buChar char="●"/>
            </a:pPr>
            <a:r>
              <a:rPr lang="en" sz="1900"/>
              <a:t>Model Integration </a:t>
            </a:r>
            <a:endParaRPr sz="1900"/>
          </a:p>
          <a:p>
            <a:pPr indent="-361950" lvl="0" marL="457200" rtl="0" algn="l">
              <a:spcBef>
                <a:spcPts val="0"/>
              </a:spcBef>
              <a:spcAft>
                <a:spcPts val="0"/>
              </a:spcAft>
              <a:buSzPts val="2100"/>
              <a:buFont typeface="Arial"/>
              <a:buChar char="●"/>
            </a:pPr>
            <a:r>
              <a:rPr lang="en" sz="1900"/>
              <a:t>System Architecture</a:t>
            </a:r>
            <a:endParaRPr sz="1900"/>
          </a:p>
          <a:p>
            <a:pPr indent="-361950" lvl="0" marL="457200" rtl="0" algn="l">
              <a:spcBef>
                <a:spcPts val="0"/>
              </a:spcBef>
              <a:spcAft>
                <a:spcPts val="0"/>
              </a:spcAft>
              <a:buSzPts val="2100"/>
              <a:buFont typeface="Arial"/>
              <a:buChar char="●"/>
            </a:pPr>
            <a:r>
              <a:rPr lang="en" sz="1900"/>
              <a:t>Model Evaluation</a:t>
            </a:r>
            <a:endParaRPr sz="1900"/>
          </a:p>
          <a:p>
            <a:pPr indent="-361950" lvl="0" marL="457200" rtl="0" algn="l">
              <a:lnSpc>
                <a:spcPct val="100000"/>
              </a:lnSpc>
              <a:spcBef>
                <a:spcPts val="0"/>
              </a:spcBef>
              <a:spcAft>
                <a:spcPts val="0"/>
              </a:spcAft>
              <a:buSzPts val="2100"/>
              <a:buFont typeface="Arial"/>
              <a:buChar char="●"/>
            </a:pPr>
            <a:r>
              <a:rPr lang="en" sz="1900"/>
              <a:t>Application Making</a:t>
            </a:r>
            <a:endParaRPr sz="1900"/>
          </a:p>
        </p:txBody>
      </p:sp>
      <p:sp>
        <p:nvSpPr>
          <p:cNvPr id="2123" name="Google Shape;2123;p41"/>
          <p:cNvSpPr txBox="1"/>
          <p:nvPr>
            <p:ph type="title"/>
          </p:nvPr>
        </p:nvSpPr>
        <p:spPr>
          <a:xfrm>
            <a:off x="167325" y="236875"/>
            <a:ext cx="7556400" cy="6003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3000"/>
              <a:t>Individual Contributions</a:t>
            </a:r>
            <a:endParaRPr sz="3000"/>
          </a:p>
        </p:txBody>
      </p:sp>
      <p:sp>
        <p:nvSpPr>
          <p:cNvPr id="2124" name="Google Shape;2124;p41"/>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125" name="Google Shape;2125;p41"/>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126" name="Google Shape;2126;p41"/>
          <p:cNvSpPr/>
          <p:nvPr/>
        </p:nvSpPr>
        <p:spPr>
          <a:xfrm>
            <a:off x="422950" y="1239865"/>
            <a:ext cx="2053500" cy="774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Lexend"/>
                <a:ea typeface="Lexend"/>
                <a:cs typeface="Lexend"/>
                <a:sym typeface="Lexend"/>
              </a:rPr>
              <a:t>R C Yajour Kichenamourty</a:t>
            </a:r>
            <a:endParaRPr sz="1700">
              <a:solidFill>
                <a:schemeClr val="dk1"/>
              </a:solidFill>
              <a:latin typeface="Lexend"/>
              <a:ea typeface="Lexend"/>
              <a:cs typeface="Lexend"/>
              <a:sym typeface="Lexend"/>
            </a:endParaRPr>
          </a:p>
        </p:txBody>
      </p:sp>
      <p:sp>
        <p:nvSpPr>
          <p:cNvPr id="2127" name="Google Shape;2127;p41"/>
          <p:cNvSpPr/>
          <p:nvPr/>
        </p:nvSpPr>
        <p:spPr>
          <a:xfrm>
            <a:off x="4922025" y="1239875"/>
            <a:ext cx="2118000" cy="749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Lexend"/>
                <a:ea typeface="Lexend"/>
                <a:cs typeface="Lexend"/>
                <a:sym typeface="Lexend"/>
              </a:rPr>
              <a:t>Sagar Sudhir Pathak</a:t>
            </a:r>
            <a:endParaRPr sz="1700">
              <a:solidFill>
                <a:schemeClr val="dk1"/>
              </a:solidFill>
              <a:latin typeface="Lexend"/>
              <a:ea typeface="Lexend"/>
              <a:cs typeface="Lexend"/>
              <a:sym typeface="Lexend"/>
            </a:endParaRPr>
          </a:p>
        </p:txBody>
      </p:sp>
      <p:sp>
        <p:nvSpPr>
          <p:cNvPr id="2128" name="Google Shape;2128;p41"/>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