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4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6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7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6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4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9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76C0D5-936A-4183-85D6-CFEF73648B89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9208" y="2238248"/>
            <a:ext cx="10363200" cy="1069848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7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제어실습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19224" y="5168900"/>
            <a:ext cx="8583168" cy="787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김영현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이채운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김태현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2830" y="2819400"/>
            <a:ext cx="8825659" cy="3416300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기획의도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AI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설명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필요한 하드웨어 설명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7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기획의도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산업안전관련</a:t>
            </a:r>
            <a:endParaRPr lang="en-US" altLang="ko-KR" sz="2400" dirty="0"/>
          </a:p>
          <a:p>
            <a:r>
              <a:rPr lang="ko-KR" altLang="en-US" sz="2400" dirty="0" smtClean="0"/>
              <a:t>현장에서 자동화기계가 동작하게 사람이 있는지 없는지를 판단하여 사람이 있을 때만 동작하게 웹 캠이 </a:t>
            </a:r>
            <a:r>
              <a:rPr lang="en-US" altLang="ko-KR" sz="2400" dirty="0" smtClean="0"/>
              <a:t>AI</a:t>
            </a:r>
            <a:r>
              <a:rPr lang="ko-KR" altLang="en-US" sz="2400" dirty="0" smtClean="0"/>
              <a:t>를 이용하여 사람을 판단한다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물체가 있다고 동작 하는 것이 아닌 사람이 왔을 때만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066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설명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웹 캠을 이용한 실시간 사물 감지 프로그램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텐서플로우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API)</a:t>
            </a:r>
          </a:p>
          <a:p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텐서플로우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sz="2400" dirty="0" err="1" smtClean="0">
                <a:latin typeface="+mn-ea"/>
                <a:cs typeface="함초롬돋움" panose="020B0604000101010101" pitchFamily="50" charset="-127"/>
              </a:rPr>
              <a:t>TensorFlow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API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에서 지원하는 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사물감지를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웹 캠으로 연결하여 실시간으로 확인해서 동작하기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필요한 하드웨어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아두이노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웹캠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ESP32-CAM : WIFI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를 통해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WEB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서버 영상 스트리밍을 할 수 있다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692524"/>
            <a:ext cx="3238500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850" y="620343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(ESP32-CAM)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1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95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맑은 고딕</vt:lpstr>
      <vt:lpstr>함초롬돋움</vt:lpstr>
      <vt:lpstr>Arial</vt:lpstr>
      <vt:lpstr>Century Gothic</vt:lpstr>
      <vt:lpstr>Wingdings 3</vt:lpstr>
      <vt:lpstr>이온(회의실)</vt:lpstr>
      <vt:lpstr>AI 제어실습</vt:lpstr>
      <vt:lpstr>목차</vt:lpstr>
      <vt:lpstr>기획의도</vt:lpstr>
      <vt:lpstr>AI 설명</vt:lpstr>
      <vt:lpstr>필요한 하드웨어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제어실습</dc:title>
  <dc:creator>Windows 사용자</dc:creator>
  <cp:lastModifiedBy>Windows 사용자</cp:lastModifiedBy>
  <cp:revision>9</cp:revision>
  <dcterms:created xsi:type="dcterms:W3CDTF">2022-10-31T03:36:09Z</dcterms:created>
  <dcterms:modified xsi:type="dcterms:W3CDTF">2022-11-01T00:07:02Z</dcterms:modified>
</cp:coreProperties>
</file>