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62A-BFF4-424D-94AD-745038B0F40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679F-A837-B045-BF35-F5C2C52B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62A-BFF4-424D-94AD-745038B0F40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679F-A837-B045-BF35-F5C2C52B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62A-BFF4-424D-94AD-745038B0F40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679F-A837-B045-BF35-F5C2C52B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62A-BFF4-424D-94AD-745038B0F40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679F-A837-B045-BF35-F5C2C52B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2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62A-BFF4-424D-94AD-745038B0F40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679F-A837-B045-BF35-F5C2C52B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62A-BFF4-424D-94AD-745038B0F40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679F-A837-B045-BF35-F5C2C52B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9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62A-BFF4-424D-94AD-745038B0F40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679F-A837-B045-BF35-F5C2C52B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4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62A-BFF4-424D-94AD-745038B0F40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679F-A837-B045-BF35-F5C2C52B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9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62A-BFF4-424D-94AD-745038B0F40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679F-A837-B045-BF35-F5C2C52B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4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62A-BFF4-424D-94AD-745038B0F40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679F-A837-B045-BF35-F5C2C52B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2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62A-BFF4-424D-94AD-745038B0F40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679F-A837-B045-BF35-F5C2C52B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8C62A-BFF4-424D-94AD-745038B0F40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679F-A837-B045-BF35-F5C2C52B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76400" y="254000"/>
            <a:ext cx="8953500" cy="5969000"/>
            <a:chOff x="1676400" y="254000"/>
            <a:chExt cx="8953500" cy="5969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254000"/>
              <a:ext cx="8953500" cy="5969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556000" y="3073400"/>
              <a:ext cx="495300" cy="469900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32500" y="1388993"/>
              <a:ext cx="495300" cy="469900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51300" y="3073400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C00000"/>
                  </a:solidFill>
                </a:rPr>
                <a:t>A</a:t>
              </a:r>
              <a:endParaRPr lang="en-US" sz="40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16700" y="1504950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C00000"/>
                  </a:solidFill>
                </a:rPr>
                <a:t>B</a:t>
              </a:r>
              <a:endParaRPr lang="en-US" sz="4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07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1" y="2604097"/>
            <a:ext cx="5323010" cy="3547465"/>
          </a:xfrm>
        </p:spPr>
      </p:pic>
    </p:spTree>
    <p:extLst>
      <p:ext uri="{BB962C8B-B14F-4D97-AF65-F5344CB8AC3E}">
        <p14:creationId xmlns:p14="http://schemas.microsoft.com/office/powerpoint/2010/main" val="66098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Czyrnik</dc:creator>
  <cp:lastModifiedBy>Rebecca Czyrnik</cp:lastModifiedBy>
  <cp:revision>3</cp:revision>
  <dcterms:created xsi:type="dcterms:W3CDTF">2018-04-29T19:12:54Z</dcterms:created>
  <dcterms:modified xsi:type="dcterms:W3CDTF">2018-04-29T21:14:36Z</dcterms:modified>
</cp:coreProperties>
</file>