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66"/>
  </p:normalViewPr>
  <p:slideViewPr>
    <p:cSldViewPr snapToGrid="0" snapToObjects="1">
      <p:cViewPr varScale="1">
        <p:scale>
          <a:sx n="72" d="100"/>
          <a:sy n="72" d="100"/>
        </p:scale>
        <p:origin x="22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8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6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0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47E6-9BE3-0048-9074-1F3589D4852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947E6-9BE3-0048-9074-1F3589D4852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E71D-0A60-5645-A210-38A6E677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3671" y="-1"/>
            <a:ext cx="6400800" cy="6400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4171167" y="864296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/>
          <p:cNvSpPr/>
          <p:nvPr/>
        </p:nvSpPr>
        <p:spPr>
          <a:xfrm>
            <a:off x="4534422" y="1528175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966586" y="1822536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4674296" y="2981195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5037551" y="3645074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2469715" y="3383624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3647161" y="5022936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1751347" y="955735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575143" y="569934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3647161" y="1345295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1184753" y="1947796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2715017" y="2022954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078272" y="2686833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623170" y="2981194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1687882" y="4064695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5791200" y="2887251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6154455" y="3551130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3586619" y="3845491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4764065" y="4928992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6294329" y="5004150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6657584" y="5668029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4089748" y="5962390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5477841" y="5485149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4195176" y="2592889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1627340" y="2887250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2804786" y="3970751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/>
          <p:cNvSpPr/>
          <p:nvPr/>
        </p:nvSpPr>
        <p:spPr>
          <a:xfrm>
            <a:off x="4335050" y="4045909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2130469" y="5004149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3307915" y="6087650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4674296" y="256786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5037551" y="920665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5791200" y="162842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6154455" y="826721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5569281" y="1711055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937887" y="162841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1521912" y="6194117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821498" y="4503109"/>
            <a:ext cx="182880" cy="18288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914711" y="2110678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94288" y="1653478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600" y="228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8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3247" y="2868706"/>
            <a:ext cx="7584141" cy="1810870"/>
          </a:xfrm>
          <a:prstGeom prst="rect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>
            <a:off x="4571999" y="1039906"/>
            <a:ext cx="2886636" cy="1828800"/>
          </a:xfrm>
          <a:prstGeom prst="triangl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8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8700" y="1600201"/>
            <a:ext cx="274320" cy="1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1985683"/>
            <a:ext cx="2976282" cy="8292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66783" y="2158254"/>
            <a:ext cx="457200" cy="4572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10953" y="2138084"/>
            <a:ext cx="457200" cy="4572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rot="5400000">
            <a:off x="2654557" y="2643586"/>
            <a:ext cx="751027" cy="1039906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4903695" y="2814918"/>
            <a:ext cx="1013011" cy="770964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4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500" y="2628901"/>
            <a:ext cx="457200" cy="21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34971"/>
            <a:ext cx="12192000" cy="20260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63388" y="4410636"/>
            <a:ext cx="1810871" cy="11295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59741" y="5226422"/>
            <a:ext cx="995083" cy="76200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25640" y="3979206"/>
            <a:ext cx="995083" cy="76200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0917" y="4778186"/>
            <a:ext cx="1156448" cy="95922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23288" y="5435972"/>
            <a:ext cx="480170" cy="4482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84652" y="3738274"/>
            <a:ext cx="2243419" cy="1420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50721" y="5540188"/>
            <a:ext cx="995083" cy="5065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024346" y="5147983"/>
            <a:ext cx="1167654" cy="9547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3334" y="4410636"/>
            <a:ext cx="848282" cy="6611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4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" t="16795"/>
          <a:stretch/>
        </p:blipFill>
        <p:spPr>
          <a:xfrm>
            <a:off x="488514" y="2545977"/>
            <a:ext cx="51437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9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Czyrnik</dc:creator>
  <cp:lastModifiedBy>Rebecca Czyrnik</cp:lastModifiedBy>
  <cp:revision>9</cp:revision>
  <dcterms:created xsi:type="dcterms:W3CDTF">2017-05-18T01:52:17Z</dcterms:created>
  <dcterms:modified xsi:type="dcterms:W3CDTF">2017-05-18T02:34:26Z</dcterms:modified>
</cp:coreProperties>
</file>