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2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6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47E6-9BE3-0048-9074-1F3589D485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671" y="-1"/>
            <a:ext cx="6400800" cy="640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4171167" y="86429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4534422" y="152817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966586" y="182253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674296" y="298119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037551" y="364507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2469715" y="338362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647161" y="502293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751347" y="95573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575143" y="56993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647161" y="134529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184753" y="194779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2715017" y="202295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078272" y="2686833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23170" y="298119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687882" y="406469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5791200" y="288725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6154455" y="355113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3586619" y="384549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4764065" y="4928992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6294329" y="500415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6657584" y="566802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089748" y="596239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5477841" y="548514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195176" y="259288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1627340" y="288725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2804786" y="397075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4335050" y="404590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2130469" y="500414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307915" y="608765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4674296" y="25678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5037551" y="92066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5791200" y="162842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6154455" y="82672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5569281" y="171105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937887" y="16284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1521912" y="6194117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821498" y="450310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2575" y="2254685"/>
            <a:ext cx="1828800" cy="22296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2447118" y="688932"/>
            <a:ext cx="1828800" cy="15657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7859" y="469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4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914711" y="2110678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94288" y="1653478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600" y="228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8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3247" y="2868706"/>
            <a:ext cx="7584141" cy="1810870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4571999" y="1039906"/>
            <a:ext cx="2886636" cy="1828800"/>
          </a:xfrm>
          <a:prstGeom prst="triangl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8700" y="1600201"/>
            <a:ext cx="274320" cy="1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985683"/>
            <a:ext cx="2976282" cy="829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6783" y="2158254"/>
            <a:ext cx="457200" cy="457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0953" y="2138084"/>
            <a:ext cx="457200" cy="457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rot="5400000">
            <a:off x="2654557" y="2643586"/>
            <a:ext cx="751027" cy="1039906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4903695" y="2814918"/>
            <a:ext cx="1013011" cy="77096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500" y="2628901"/>
            <a:ext cx="457200" cy="2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34971"/>
            <a:ext cx="12192000" cy="20260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3388" y="4410636"/>
            <a:ext cx="1810871" cy="11295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9741" y="5226422"/>
            <a:ext cx="995083" cy="76200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25640" y="3979206"/>
            <a:ext cx="995083" cy="76200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0917" y="4778186"/>
            <a:ext cx="1156448" cy="95922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23288" y="5435972"/>
            <a:ext cx="480170" cy="4482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84652" y="3738274"/>
            <a:ext cx="2243419" cy="1420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50721" y="5540188"/>
            <a:ext cx="995083" cy="506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24346" y="5147983"/>
            <a:ext cx="1167654" cy="9547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3334" y="4410636"/>
            <a:ext cx="848282" cy="6611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16795"/>
          <a:stretch/>
        </p:blipFill>
        <p:spPr>
          <a:xfrm>
            <a:off x="488514" y="2545977"/>
            <a:ext cx="51437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9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2575" y="2254685"/>
            <a:ext cx="1828800" cy="22296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2447118" y="688932"/>
            <a:ext cx="1828800" cy="15657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1524000"/>
            <a:ext cx="91440" cy="1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Czyrnik</dc:creator>
  <cp:lastModifiedBy>Rebecca Czyrnik</cp:lastModifiedBy>
  <cp:revision>11</cp:revision>
  <dcterms:created xsi:type="dcterms:W3CDTF">2017-05-18T01:52:17Z</dcterms:created>
  <dcterms:modified xsi:type="dcterms:W3CDTF">2017-05-19T01:55:03Z</dcterms:modified>
</cp:coreProperties>
</file>