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/>
    <p:restoredTop sz="94631"/>
  </p:normalViewPr>
  <p:slideViewPr>
    <p:cSldViewPr snapToGrid="0" snapToObjects="1">
      <p:cViewPr varScale="1">
        <p:scale>
          <a:sx n="78" d="100"/>
          <a:sy n="78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1852-AFE1-BB42-A14E-25AEB025F52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1F7-0B67-1B45-80CB-94621CD95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1852-AFE1-BB42-A14E-25AEB025F52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1F7-0B67-1B45-80CB-94621CD95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0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1852-AFE1-BB42-A14E-25AEB025F52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1F7-0B67-1B45-80CB-94621CD95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1852-AFE1-BB42-A14E-25AEB025F52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1F7-0B67-1B45-80CB-94621CD95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1852-AFE1-BB42-A14E-25AEB025F52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1F7-0B67-1B45-80CB-94621CD95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1852-AFE1-BB42-A14E-25AEB025F52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1F7-0B67-1B45-80CB-94621CD95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5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1852-AFE1-BB42-A14E-25AEB025F52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1F7-0B67-1B45-80CB-94621CD95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1852-AFE1-BB42-A14E-25AEB025F52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1F7-0B67-1B45-80CB-94621CD95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1852-AFE1-BB42-A14E-25AEB025F52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1F7-0B67-1B45-80CB-94621CD95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3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1852-AFE1-BB42-A14E-25AEB025F52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1F7-0B67-1B45-80CB-94621CD95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1852-AFE1-BB42-A14E-25AEB025F52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1F7-0B67-1B45-80CB-94621CD95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21852-AFE1-BB42-A14E-25AEB025F52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1F7-0B67-1B45-80CB-94621CD95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2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660650" y="857250"/>
            <a:ext cx="6858000" cy="5143500"/>
            <a:chOff x="2660650" y="857250"/>
            <a:chExt cx="6858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0650" y="857250"/>
              <a:ext cx="6858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205605" y="857250"/>
              <a:ext cx="124290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TWO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71511" y="1115960"/>
              <a:ext cx="111921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ONE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2900" y="1565136"/>
            <a:ext cx="3863662" cy="37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7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0650" y="857250"/>
            <a:ext cx="6858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0650" y="857250"/>
            <a:ext cx="6858000" cy="514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129828" y="291757"/>
            <a:ext cx="3016473" cy="24329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429000" y="2122713"/>
            <a:ext cx="4506686" cy="379106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13315043" y="2579914"/>
            <a:ext cx="963386" cy="1828800"/>
          </a:xfrm>
          <a:prstGeom prst="straightConnector1">
            <a:avLst/>
          </a:prstGeom>
          <a:ln w="1365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837871" y="2579914"/>
              <a:ext cx="5738586" cy="1828800"/>
            </a:xfrm>
            <a:prstGeom prst="straightConnector1">
              <a:avLst/>
            </a:prstGeom>
            <a:ln w="1365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7541078" y="2579914"/>
              <a:ext cx="963386" cy="1828800"/>
            </a:xfrm>
            <a:prstGeom prst="straightConnector1">
              <a:avLst/>
            </a:prstGeom>
            <a:ln w="1365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894840" y="1730829"/>
              <a:ext cx="2591936" cy="849085"/>
            </a:xfrm>
            <a:prstGeom prst="straightConnector1">
              <a:avLst/>
            </a:prstGeom>
            <a:ln w="1365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652837" y="770377"/>
              <a:ext cx="210865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Screen</a:t>
              </a:r>
              <a:endPara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34846" y="4018247"/>
              <a:ext cx="1473481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First</a:t>
              </a:r>
            </a:p>
            <a:p>
              <a:pPr algn="ctr"/>
              <a:r>
                <a:rPr lang="en-US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Lens</a:t>
              </a:r>
              <a:endPara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50272" y="3001868"/>
              <a:ext cx="2262607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Second</a:t>
              </a:r>
              <a:endPara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  <a:p>
              <a:pPr algn="ctr"/>
              <a:r>
                <a:rPr lang="en-US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Lens</a:t>
              </a:r>
              <a:endPara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9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894864" y="351063"/>
            <a:ext cx="2939144" cy="33473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10443" y="842393"/>
            <a:ext cx="4947557" cy="3764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756992" y="4133284"/>
            <a:ext cx="3016473" cy="24329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429000" y="2122713"/>
            <a:ext cx="4506686" cy="379106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13315043" y="2579914"/>
            <a:ext cx="963386" cy="1828800"/>
          </a:xfrm>
          <a:prstGeom prst="straightConnector1">
            <a:avLst/>
          </a:prstGeom>
          <a:ln w="1365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018" y="1825625"/>
            <a:ext cx="5815964" cy="4351338"/>
          </a:xfrm>
        </p:spPr>
      </p:pic>
    </p:spTree>
    <p:extLst>
      <p:ext uri="{BB962C8B-B14F-4D97-AF65-F5344CB8AC3E}">
        <p14:creationId xmlns:p14="http://schemas.microsoft.com/office/powerpoint/2010/main" val="101629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7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Czyrnik</dc:creator>
  <cp:lastModifiedBy>Rebecca Czyrnik</cp:lastModifiedBy>
  <cp:revision>4</cp:revision>
  <dcterms:created xsi:type="dcterms:W3CDTF">2017-11-30T20:56:04Z</dcterms:created>
  <dcterms:modified xsi:type="dcterms:W3CDTF">2017-12-01T16:20:39Z</dcterms:modified>
</cp:coreProperties>
</file>