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A579-F724-47C8-9244-210E4F80430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94AC-16C0-4A14-A0F8-0988CB58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16200000">
            <a:off x="5328832" y="-4827796"/>
            <a:ext cx="1301303" cy="10956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35251" y="1301301"/>
            <a:ext cx="1622675" cy="53860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60332" y="1301302"/>
            <a:ext cx="2958350" cy="53860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29583" y="1301303"/>
            <a:ext cx="2893280" cy="53860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75984" y="1315232"/>
            <a:ext cx="3391171" cy="53860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104611"/>
            <a:ext cx="10515600" cy="12106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Improvement on the Task of Detecting Eye Lesion </a:t>
            </a:r>
            <a:r>
              <a:rPr lang="en-US" sz="2400" dirty="0" err="1" smtClean="0"/>
              <a:t>Mircoaneursyms</a:t>
            </a:r>
            <a:r>
              <a:rPr lang="en-US" sz="2400" dirty="0" smtClean="0"/>
              <a:t> using Deep Convolutional Neural Networks</a:t>
            </a:r>
            <a:br>
              <a:rPr lang="en-US" sz="2400" dirty="0" smtClean="0"/>
            </a:br>
            <a:r>
              <a:rPr lang="en-US" sz="2400" dirty="0" smtClean="0"/>
              <a:t>Rebecca </a:t>
            </a:r>
            <a:r>
              <a:rPr lang="en-US" sz="2400" dirty="0" err="1" smtClean="0"/>
              <a:t>D’Agostino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Pace University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56462" y="1077238"/>
            <a:ext cx="2993176" cy="823912"/>
          </a:xfrm>
        </p:spPr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25401" y="1908522"/>
            <a:ext cx="2993177" cy="4792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The model is not able to preform to expected benchmarks. This may be due to a number of factors, such as lack of data, model structure, or other unseen factors.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Other works that have been done have shown that deeper models are needed, and they have data that is much more extensive than the data used in this project. [2] [3</a:t>
            </a:r>
            <a:r>
              <a:rPr lang="en-US" sz="1600" dirty="0" smtClean="0"/>
              <a:t>]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More work is needed in order to conclude if it is an issue of the model, data, or both.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Figure 2. Model performance</a:t>
            </a:r>
            <a:endParaRPr lang="en-US" sz="1600" dirty="0"/>
          </a:p>
        </p:txBody>
      </p:sp>
      <p:sp>
        <p:nvSpPr>
          <p:cNvPr id="10" name="Content Placeholder 5"/>
          <p:cNvSpPr>
            <a:spLocks noGrp="1"/>
          </p:cNvSpPr>
          <p:nvPr>
            <p:ph sz="half" idx="2"/>
          </p:nvPr>
        </p:nvSpPr>
        <p:spPr>
          <a:xfrm>
            <a:off x="3829582" y="1891624"/>
            <a:ext cx="2996668" cy="4966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The model was created using Python and the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 library. Pandas and </a:t>
            </a:r>
            <a:r>
              <a:rPr lang="en-US" sz="1600" dirty="0" err="1" smtClean="0"/>
              <a:t>numpy</a:t>
            </a:r>
            <a:r>
              <a:rPr lang="en-US" sz="1600" dirty="0" smtClean="0"/>
              <a:t> library was also used in order to structure the data. </a:t>
            </a:r>
          </a:p>
          <a:p>
            <a:pPr marL="0" indent="0">
              <a:buNone/>
            </a:pPr>
            <a:r>
              <a:rPr lang="en-US" sz="1600" dirty="0" smtClean="0"/>
              <a:t>The model structure is shown to the left.</a:t>
            </a:r>
          </a:p>
          <a:p>
            <a:pPr marL="0" indent="0">
              <a:buNone/>
            </a:pPr>
            <a:r>
              <a:rPr lang="en-US" sz="1600" dirty="0" smtClean="0"/>
              <a:t>Data was generated by using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and the DIATAB1 database. Patches were cut to 25 x 25 windows. Of the images, 11-79, and 1-5 with 80-84 of them were used for training and evaluation respectfully, and the rest were used for testing. Whiting was also preformed to try to produce better result.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836405" y="1915896"/>
            <a:ext cx="2993177" cy="478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Convolutional Neural Networks are very useful for image classification and recognition tasks. [1] A convolutional </a:t>
            </a:r>
          </a:p>
          <a:p>
            <a:pPr marL="0" indent="0">
              <a:buNone/>
            </a:pPr>
            <a:r>
              <a:rPr lang="en-US" sz="1600" dirty="0" smtClean="0"/>
              <a:t>deep neural network was used in this application to detect </a:t>
            </a:r>
            <a:r>
              <a:rPr lang="en-US" sz="1600" dirty="0" err="1"/>
              <a:t>M</a:t>
            </a:r>
            <a:r>
              <a:rPr lang="en-US" sz="1600" dirty="0" err="1" smtClean="0"/>
              <a:t>icoaneursyms</a:t>
            </a:r>
            <a:r>
              <a:rPr lang="en-US" sz="1600" dirty="0" smtClean="0"/>
              <a:t> that can lead to the diagnostics of diabetic retinopathy.  The key limiting factor in this task is the lack of data, and was the case in this research.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Figure 1. Model used in research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9858799" y="1891626"/>
            <a:ext cx="1496589" cy="42979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[1]J. </a:t>
            </a:r>
            <a:r>
              <a:rPr lang="en-US" sz="1600" dirty="0" err="1" smtClean="0"/>
              <a:t>Schmidhuber</a:t>
            </a:r>
            <a:r>
              <a:rPr lang="en-US" sz="1600" dirty="0" smtClean="0"/>
              <a:t>, “Deep learning in neural Networks: An overview, </a:t>
            </a:r>
            <a:r>
              <a:rPr lang="en-US" sz="1600" dirty="0" err="1" smtClean="0"/>
              <a:t>vol</a:t>
            </a:r>
            <a:r>
              <a:rPr lang="en-US" sz="1600" dirty="0" smtClean="0"/>
              <a:t> 61. pp 85-117“</a:t>
            </a:r>
            <a:r>
              <a:rPr lang="en-US" sz="1600" i="1" dirty="0" smtClean="0"/>
              <a:t>Neural Networks. </a:t>
            </a:r>
            <a:r>
              <a:rPr lang="en-US" sz="1600" dirty="0" smtClean="0"/>
              <a:t>Jan. 2015. </a:t>
            </a:r>
          </a:p>
          <a:p>
            <a:pPr marL="0" indent="0">
              <a:buNone/>
            </a:pPr>
            <a:r>
              <a:rPr lang="en-US" sz="1600" dirty="0" smtClean="0"/>
              <a:t>[2] G. Lim, M. L. Lee, </a:t>
            </a:r>
            <a:r>
              <a:rPr lang="en-US" sz="1600" i="1" dirty="0" smtClean="0"/>
              <a:t>et al.</a:t>
            </a:r>
            <a:r>
              <a:rPr lang="en-US" sz="1600" dirty="0" smtClean="0"/>
              <a:t>, “Transformed Representations for Convolutional Neural Networks in Diabetic Retinopathy Screening,” AAAI-14. Jan 14.</a:t>
            </a:r>
            <a:endParaRPr lang="en-US" sz="1600" i="1" dirty="0" smtClean="0"/>
          </a:p>
          <a:p>
            <a:pPr marL="0" indent="0">
              <a:buNone/>
            </a:pPr>
            <a:r>
              <a:rPr lang="en-US" sz="1600" dirty="0" smtClean="0"/>
              <a:t>[3] H. Pratt, F. </a:t>
            </a:r>
            <a:r>
              <a:rPr lang="en-US" sz="1600" dirty="0" err="1" smtClean="0"/>
              <a:t>Coenen</a:t>
            </a:r>
            <a:r>
              <a:rPr lang="en-US" sz="1600" dirty="0" smtClean="0"/>
              <a:t>, </a:t>
            </a:r>
            <a:r>
              <a:rPr lang="en-US" sz="1600" i="1" dirty="0" smtClean="0"/>
              <a:t>et al. </a:t>
            </a:r>
            <a:r>
              <a:rPr lang="en-US" sz="1600" dirty="0" smtClean="0"/>
              <a:t>“Convolutional Neural Networks for Diabetic Retinopathy,” </a:t>
            </a:r>
            <a:r>
              <a:rPr lang="en-US" sz="1600" i="1" dirty="0" smtClean="0"/>
              <a:t>Procedia Computer Science</a:t>
            </a:r>
            <a:r>
              <a:rPr lang="en-US" sz="1600" dirty="0" smtClean="0"/>
              <a:t>, </a:t>
            </a:r>
            <a:r>
              <a:rPr lang="en-US" sz="1600" dirty="0" err="1" smtClean="0"/>
              <a:t>vol</a:t>
            </a:r>
            <a:r>
              <a:rPr lang="en-US" sz="1600" dirty="0" smtClean="0"/>
              <a:t> 90. pp. 200-205. July 2016.</a:t>
            </a:r>
            <a:endParaRPr lang="en-US" sz="1600" i="1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4480648" y="1077238"/>
            <a:ext cx="2992437" cy="823912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idx="1"/>
          </p:nvPr>
        </p:nvSpPr>
        <p:spPr>
          <a:xfrm>
            <a:off x="6825401" y="998118"/>
            <a:ext cx="2993176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Results and Conclusion</a:t>
            </a:r>
            <a:endParaRPr lang="en-US" sz="2000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9908711" y="903276"/>
            <a:ext cx="1463351" cy="91875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Bibliography</a:t>
            </a: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85" y="4911635"/>
            <a:ext cx="1833904" cy="9250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85" y="5551624"/>
            <a:ext cx="1697808" cy="57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6" y="228336"/>
            <a:ext cx="963170" cy="9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374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Improvement on the Task of Detecting Eye Lesion Mircoaneursyms using Deep Convolutional Neural Networks Rebecca D’Agostino Pace University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Stupid Project I don’t care anymore Rebecca D’Agostino Pace University</dc:title>
  <dc:creator>Rebecca D</dc:creator>
  <cp:lastModifiedBy>Rebecca D</cp:lastModifiedBy>
  <cp:revision>26</cp:revision>
  <dcterms:created xsi:type="dcterms:W3CDTF">2018-12-14T21:44:34Z</dcterms:created>
  <dcterms:modified xsi:type="dcterms:W3CDTF">2018-12-15T17:01:43Z</dcterms:modified>
</cp:coreProperties>
</file>