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15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0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5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1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9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4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0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0834-5FDE-4243-AB1D-D6FF54B5C90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9936F-C21C-460C-A0A2-50C5F6CD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95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Rebecca </a:t>
            </a:r>
            <a:r>
              <a:rPr lang="en-US" dirty="0" err="1" smtClean="0"/>
              <a:t>D’Agostino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41592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using the mask and removing values off from the out of bounds.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matlab</a:t>
            </a:r>
            <a:r>
              <a:rPr lang="en-US" dirty="0" smtClean="0"/>
              <a:t> to cut and plot data into .csv files to train it later, </a:t>
            </a:r>
            <a:r>
              <a:rPr lang="en-US" dirty="0" smtClean="0"/>
              <a:t>using 100 negative patches with a 25% confidence for the positive patches. </a:t>
            </a:r>
          </a:p>
          <a:p>
            <a:endParaRPr lang="en-US" dirty="0"/>
          </a:p>
          <a:p>
            <a:r>
              <a:rPr lang="en-US" dirty="0" smtClean="0"/>
              <a:t>Whiting was also used in order to try to increase the accuracy, which did not work.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97" y="1089064"/>
            <a:ext cx="6004142" cy="2016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297" y="3469710"/>
            <a:ext cx="600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1. Results without whiting, provided by </a:t>
            </a:r>
            <a:r>
              <a:rPr lang="en-US" dirty="0" err="1" smtClean="0"/>
              <a:t>Dr.Shan</a:t>
            </a:r>
            <a:r>
              <a:rPr lang="en-US" dirty="0" smtClean="0"/>
              <a:t>. The results with whiting have similar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Raw data: {</a:t>
            </a:r>
            <a:r>
              <a:rPr lang="en-US" dirty="0"/>
              <a:t>'accuracy': 0.02690171, '</a:t>
            </a:r>
            <a:r>
              <a:rPr lang="en-US" dirty="0" err="1"/>
              <a:t>auc</a:t>
            </a:r>
            <a:r>
              <a:rPr lang="en-US" dirty="0"/>
              <a:t>': 0.0, '</a:t>
            </a:r>
            <a:r>
              <a:rPr lang="en-US" dirty="0" err="1"/>
              <a:t>false_negatives</a:t>
            </a:r>
            <a:r>
              <a:rPr lang="en-US" dirty="0"/>
              <a:t>': 43443.0, '</a:t>
            </a:r>
            <a:r>
              <a:rPr lang="en-US" dirty="0" err="1"/>
              <a:t>false_postives</a:t>
            </a:r>
            <a:r>
              <a:rPr lang="en-US" dirty="0"/>
              <a:t>': 0.0, 'loss': 19.650898, '</a:t>
            </a:r>
            <a:r>
              <a:rPr lang="en-US" dirty="0" err="1"/>
              <a:t>true_negatives</a:t>
            </a:r>
            <a:r>
              <a:rPr lang="en-US" dirty="0"/>
              <a:t>': 0.0, '</a:t>
            </a:r>
            <a:r>
              <a:rPr lang="en-US" dirty="0" err="1"/>
              <a:t>true_postivies</a:t>
            </a:r>
            <a:r>
              <a:rPr lang="en-US" dirty="0"/>
              <a:t>': 1201.0, '</a:t>
            </a:r>
            <a:r>
              <a:rPr lang="en-US" dirty="0" err="1"/>
              <a:t>global_step</a:t>
            </a:r>
            <a:r>
              <a:rPr lang="en-US" dirty="0"/>
              <a:t>': 303000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really working – some reasons?</a:t>
            </a:r>
          </a:p>
          <a:p>
            <a:pPr lvl="1"/>
            <a:r>
              <a:rPr lang="en-US" dirty="0" smtClean="0"/>
              <a:t>Could be related to using </a:t>
            </a:r>
            <a:r>
              <a:rPr lang="en-US" dirty="0" smtClean="0"/>
              <a:t>little data</a:t>
            </a:r>
          </a:p>
          <a:p>
            <a:pPr lvl="2"/>
            <a:r>
              <a:rPr lang="en-US" dirty="0" smtClean="0"/>
              <a:t>Can’t </a:t>
            </a:r>
            <a:r>
              <a:rPr lang="en-US" dirty="0"/>
              <a:t>improve this </a:t>
            </a:r>
            <a:r>
              <a:rPr lang="en-US" dirty="0" smtClean="0"/>
              <a:t>since data is expensive to get </a:t>
            </a:r>
            <a:endParaRPr lang="en-US" dirty="0"/>
          </a:p>
          <a:p>
            <a:pPr lvl="1"/>
            <a:r>
              <a:rPr lang="en-US" dirty="0" smtClean="0"/>
              <a:t>Also related to </a:t>
            </a:r>
            <a:r>
              <a:rPr lang="en-US" dirty="0" smtClean="0"/>
              <a:t>model or other reasons– </a:t>
            </a:r>
            <a:r>
              <a:rPr lang="en-US" dirty="0" smtClean="0"/>
              <a:t>seen in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1980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Transformed Representations for </a:t>
            </a:r>
            <a:r>
              <a:rPr lang="en-US" dirty="0" smtClean="0"/>
              <a:t>Convolutional Neural </a:t>
            </a:r>
            <a:r>
              <a:rPr lang="en-US" dirty="0"/>
              <a:t>Networks in Diabetic Retinopathy </a:t>
            </a:r>
            <a:r>
              <a:rPr lang="en-US" dirty="0" smtClean="0"/>
              <a:t>Screening by </a:t>
            </a:r>
            <a:r>
              <a:rPr lang="en-US" dirty="0"/>
              <a:t>Gilbert Lim, </a:t>
            </a:r>
            <a:r>
              <a:rPr lang="en-US" dirty="0" err="1"/>
              <a:t>Mong</a:t>
            </a:r>
            <a:r>
              <a:rPr lang="en-US" dirty="0"/>
              <a:t> Li Lee, Wynne </a:t>
            </a:r>
            <a:r>
              <a:rPr lang="en-US" dirty="0" smtClean="0"/>
              <a:t>Hsu and Tien Yin Wong, from </a:t>
            </a:r>
            <a:r>
              <a:rPr lang="en-US" dirty="0" smtClean="0"/>
              <a:t>Singapore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39" y="3432571"/>
            <a:ext cx="7502915" cy="31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9838" cy="4351338"/>
          </a:xfrm>
        </p:spPr>
        <p:txBody>
          <a:bodyPr/>
          <a:lstStyle/>
          <a:p>
            <a:r>
              <a:rPr lang="en-US" dirty="0" smtClean="0"/>
              <a:t>Convolutional Neural Networks for Diabetic Retinopathy, by Harry </a:t>
            </a:r>
            <a:r>
              <a:rPr lang="en-US" dirty="0" err="1" smtClean="0"/>
              <a:t>Pratta</a:t>
            </a:r>
            <a:r>
              <a:rPr lang="en-US" dirty="0" smtClean="0"/>
              <a:t> ,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Coenen</a:t>
            </a:r>
            <a:r>
              <a:rPr lang="en-US" dirty="0" smtClean="0"/>
              <a:t> ,Deborah </a:t>
            </a:r>
            <a:r>
              <a:rPr lang="en-US" dirty="0" err="1" smtClean="0"/>
              <a:t>M.Broadbent</a:t>
            </a:r>
            <a:r>
              <a:rPr lang="en-US" dirty="0" smtClean="0"/>
              <a:t>, Simon </a:t>
            </a:r>
            <a:r>
              <a:rPr lang="en-US" dirty="0" err="1" smtClean="0"/>
              <a:t>P.Harding</a:t>
            </a:r>
            <a:r>
              <a:rPr lang="en-US" dirty="0" smtClean="0"/>
              <a:t> ,</a:t>
            </a:r>
            <a:r>
              <a:rPr lang="en-US" dirty="0" err="1" smtClean="0"/>
              <a:t>Yalin</a:t>
            </a:r>
            <a:r>
              <a:rPr lang="en-US" dirty="0" smtClean="0"/>
              <a:t> </a:t>
            </a:r>
            <a:r>
              <a:rPr lang="en-US" dirty="0" err="1" smtClean="0"/>
              <a:t>Zhengacy</a:t>
            </a:r>
            <a:r>
              <a:rPr lang="en-US" dirty="0" smtClean="0"/>
              <a:t> , from United </a:t>
            </a:r>
            <a:r>
              <a:rPr lang="en-US" dirty="0" smtClean="0"/>
              <a:t>Kingdom</a:t>
            </a:r>
          </a:p>
          <a:p>
            <a:endParaRPr lang="en-US" dirty="0"/>
          </a:p>
          <a:p>
            <a:r>
              <a:rPr lang="en-US" dirty="0" smtClean="0"/>
              <a:t>Model seen to the right – much deeper than is used in this presentation.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39" y="365125"/>
            <a:ext cx="2799007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paper used another database called </a:t>
            </a:r>
            <a:r>
              <a:rPr lang="en-US" dirty="0" err="1" smtClean="0"/>
              <a:t>SiDRP</a:t>
            </a:r>
            <a:r>
              <a:rPr lang="en-US" dirty="0" smtClean="0"/>
              <a:t> that has 2029 images from their own countries’ screening program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Second paper uses a </a:t>
            </a:r>
            <a:r>
              <a:rPr lang="en-US" dirty="0" err="1" smtClean="0"/>
              <a:t>kaggle</a:t>
            </a:r>
            <a:r>
              <a:rPr lang="en-US" dirty="0" smtClean="0"/>
              <a:t> dataset that contains over 80,000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 Model is not viable without improvement in either the data quality or deepen the model</a:t>
            </a:r>
          </a:p>
          <a:p>
            <a:endParaRPr lang="en-US" dirty="0"/>
          </a:p>
          <a:p>
            <a:r>
              <a:rPr lang="en-US" dirty="0" smtClean="0"/>
              <a:t>However, without more resources, the model may not be able to be improved data-wise.</a:t>
            </a:r>
          </a:p>
          <a:p>
            <a:endParaRPr lang="en-US" dirty="0"/>
          </a:p>
          <a:p>
            <a:r>
              <a:rPr lang="en-US" dirty="0" smtClean="0"/>
              <a:t>Using the model found in these papers, there may be a chance for some improvement to the models.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1878</TotalTime>
  <Words>319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Final Presentation</vt:lpstr>
      <vt:lpstr>Current Results</vt:lpstr>
      <vt:lpstr>Current Results</vt:lpstr>
      <vt:lpstr>Literature Review</vt:lpstr>
      <vt:lpstr>Second Paper</vt:lpstr>
      <vt:lpstr>Data size?</vt:lpstr>
      <vt:lpstr>Conclusion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Rebecca D</dc:creator>
  <cp:lastModifiedBy>Rebecca D</cp:lastModifiedBy>
  <cp:revision>19</cp:revision>
  <dcterms:created xsi:type="dcterms:W3CDTF">2018-12-01T19:24:53Z</dcterms:created>
  <dcterms:modified xsi:type="dcterms:W3CDTF">2018-12-15T21:08:00Z</dcterms:modified>
</cp:coreProperties>
</file>