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Roboto Medium"/>
      <p:regular r:id="rId34"/>
      <p:bold r:id="rId35"/>
      <p:italic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RobotoMedium-bold.fntdata"/><Relationship Id="rId34" Type="http://schemas.openxmlformats.org/officeDocument/2006/relationships/font" Target="fonts/RobotoMedium-regular.fntdata"/><Relationship Id="rId37" Type="http://schemas.openxmlformats.org/officeDocument/2006/relationships/font" Target="fonts/RobotoMedium-boldItalic.fntdata"/><Relationship Id="rId36" Type="http://schemas.openxmlformats.org/officeDocument/2006/relationships/font" Target="fonts/RobotoMedium-italic.fntdata"/><Relationship Id="rId39" Type="http://schemas.openxmlformats.org/officeDocument/2006/relationships/font" Target="fonts/LibreBaskerville-bold.fntdata"/><Relationship Id="rId38" Type="http://schemas.openxmlformats.org/officeDocument/2006/relationships/font" Target="fonts/LibreBaskervill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4c470f8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4c470f8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4c470f868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4c470f868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4c470f868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4c470f868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4c470f8684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4c470f8684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4c470f868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4c470f868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4c470f8684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4c470f8684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4c470f8684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4c470f8684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4925df2b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4925df2b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4925df2b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4925df2b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4925df2b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4925df2b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4925df2b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4925df2b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4c470f868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4c470f868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4c470f8684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4c470f8684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4925df2b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4925df2b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4925df2b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4925df2b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4925df2ba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4925df2ba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4c470f868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4c470f868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4c470f868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4c470f868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4c470f8684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4c470f8684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4c470f868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4c470f8684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4c470f8684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4c470f8684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4c470f868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4c470f868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4c470f8684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4c470f8684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4c470f8684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4c470f8684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131" name="Shape 131"/>
        <p:cNvGrpSpPr/>
        <p:nvPr/>
      </p:nvGrpSpPr>
      <p:grpSpPr>
        <a:xfrm>
          <a:off x="0" y="0"/>
          <a:ext cx="0" cy="0"/>
          <a:chOff x="0" y="0"/>
          <a:chExt cx="0" cy="0"/>
        </a:xfrm>
      </p:grpSpPr>
      <p:sp>
        <p:nvSpPr>
          <p:cNvPr id="132" name="Google Shape;132;p23"/>
          <p:cNvSpPr/>
          <p:nvPr>
            <p:ph idx="2" type="pic"/>
          </p:nvPr>
        </p:nvSpPr>
        <p:spPr>
          <a:xfrm>
            <a:off x="125700" y="125600"/>
            <a:ext cx="8892900" cy="2452800"/>
          </a:xfrm>
          <a:prstGeom prst="roundRect">
            <a:avLst>
              <a:gd fmla="val 16667" name="adj"/>
            </a:avLst>
          </a:prstGeom>
          <a:noFill/>
          <a:ln>
            <a:noFill/>
          </a:ln>
        </p:spPr>
      </p:sp>
      <p:sp>
        <p:nvSpPr>
          <p:cNvPr id="133" name="Google Shape;133;p23"/>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p:txBody>
      </p:sp>
      <p:sp>
        <p:nvSpPr>
          <p:cNvPr id="134" name="Google Shape;134;p23"/>
          <p:cNvSpPr txBox="1"/>
          <p:nvPr>
            <p:ph idx="1" type="subTitle"/>
          </p:nvPr>
        </p:nvSpPr>
        <p:spPr>
          <a:xfrm>
            <a:off x="6502400" y="2649900"/>
            <a:ext cx="2516100" cy="586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35" name="Google Shape;135;p23"/>
          <p:cNvSpPr txBox="1"/>
          <p:nvPr>
            <p:ph idx="3" type="body"/>
          </p:nvPr>
        </p:nvSpPr>
        <p:spPr>
          <a:xfrm>
            <a:off x="122125" y="4701375"/>
            <a:ext cx="2394900" cy="31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6" name="Google Shape;136;p23"/>
          <p:cNvSpPr txBox="1"/>
          <p:nvPr>
            <p:ph idx="4" type="body"/>
          </p:nvPr>
        </p:nvSpPr>
        <p:spPr>
          <a:xfrm>
            <a:off x="6628100" y="4701375"/>
            <a:ext cx="2390100" cy="316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0"/>
              </a:spcBef>
              <a:spcAft>
                <a:spcPts val="0"/>
              </a:spcAft>
              <a:buSzPts val="1400"/>
              <a:buChar char="○"/>
              <a:defRPr/>
            </a:lvl2pPr>
            <a:lvl3pPr indent="-317500" lvl="2" marL="1371600" algn="r">
              <a:spcBef>
                <a:spcPts val="0"/>
              </a:spcBef>
              <a:spcAft>
                <a:spcPts val="0"/>
              </a:spcAft>
              <a:buSzPts val="1400"/>
              <a:buChar char="■"/>
              <a:defRPr/>
            </a:lvl3pPr>
            <a:lvl4pPr indent="-317500" lvl="3" marL="1828800" algn="r">
              <a:spcBef>
                <a:spcPts val="0"/>
              </a:spcBef>
              <a:spcAft>
                <a:spcPts val="0"/>
              </a:spcAft>
              <a:buSzPts val="1400"/>
              <a:buChar char="●"/>
              <a:defRPr/>
            </a:lvl4pPr>
            <a:lvl5pPr indent="-317500" lvl="4" marL="2286000" algn="r">
              <a:spcBef>
                <a:spcPts val="0"/>
              </a:spcBef>
              <a:spcAft>
                <a:spcPts val="0"/>
              </a:spcAft>
              <a:buSzPts val="1400"/>
              <a:buChar char="○"/>
              <a:defRPr/>
            </a:lvl5pPr>
            <a:lvl6pPr indent="-317500" lvl="5" marL="2743200" algn="r">
              <a:spcBef>
                <a:spcPts val="0"/>
              </a:spcBef>
              <a:spcAft>
                <a:spcPts val="0"/>
              </a:spcAft>
              <a:buSzPts val="1400"/>
              <a:buChar char="■"/>
              <a:defRPr/>
            </a:lvl6pPr>
            <a:lvl7pPr indent="-317500" lvl="6" marL="3200400" algn="r">
              <a:spcBef>
                <a:spcPts val="0"/>
              </a:spcBef>
              <a:spcAft>
                <a:spcPts val="0"/>
              </a:spcAft>
              <a:buSzPts val="1400"/>
              <a:buChar char="●"/>
              <a:defRPr/>
            </a:lvl7pPr>
            <a:lvl8pPr indent="-317500" lvl="7" marL="3657600" algn="r">
              <a:spcBef>
                <a:spcPts val="0"/>
              </a:spcBef>
              <a:spcAft>
                <a:spcPts val="0"/>
              </a:spcAft>
              <a:buSzPts val="1400"/>
              <a:buChar char="○"/>
              <a:defRPr/>
            </a:lvl8pPr>
            <a:lvl9pPr indent="-317500" lvl="8" marL="4114800" algn="r">
              <a:spcBef>
                <a:spcPts val="0"/>
              </a:spcBef>
              <a:spcAft>
                <a:spcPts val="0"/>
              </a:spcAft>
              <a:buSzPts val="1400"/>
              <a:buChar char="■"/>
              <a:defRPr/>
            </a:lvl9pPr>
          </a:lstStyle>
          <a:p/>
        </p:txBody>
      </p:sp>
      <p:sp>
        <p:nvSpPr>
          <p:cNvPr id="137" name="Google Shape;137;p23"/>
          <p:cNvSpPr txBox="1"/>
          <p:nvPr/>
        </p:nvSpPr>
        <p:spPr>
          <a:xfrm>
            <a:off x="7921775" y="3008400"/>
            <a:ext cx="12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eet">
  <p:cSld name="SECTION_HEADER_1">
    <p:bg>
      <p:bgPr>
        <a:solidFill>
          <a:schemeClr val="lt1"/>
        </a:solidFill>
      </p:bgPr>
    </p:bg>
    <p:spTree>
      <p:nvGrpSpPr>
        <p:cNvPr id="138" name="Shape 138"/>
        <p:cNvGrpSpPr/>
        <p:nvPr/>
      </p:nvGrpSpPr>
      <p:grpSpPr>
        <a:xfrm>
          <a:off x="0" y="0"/>
          <a:ext cx="0" cy="0"/>
          <a:chOff x="0" y="0"/>
          <a:chExt cx="0" cy="0"/>
        </a:xfrm>
      </p:grpSpPr>
      <p:sp>
        <p:nvSpPr>
          <p:cNvPr id="139" name="Google Shape;139;p24"/>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4"/>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41" name="Google Shape;141;p24"/>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4"/>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43" name="Google Shape;143;p24"/>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44" name="Google Shape;144;p24"/>
          <p:cNvSpPr txBox="1"/>
          <p:nvPr>
            <p:ph type="title"/>
          </p:nvPr>
        </p:nvSpPr>
        <p:spPr>
          <a:xfrm>
            <a:off x="125700" y="125600"/>
            <a:ext cx="3314100" cy="543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4"/>
          <p:cNvSpPr txBox="1"/>
          <p:nvPr>
            <p:ph idx="3" type="subTitle"/>
          </p:nvPr>
        </p:nvSpPr>
        <p:spPr>
          <a:xfrm>
            <a:off x="5831600" y="236604"/>
            <a:ext cx="3187200" cy="3603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46" name="Google Shape;146;p24"/>
          <p:cNvSpPr/>
          <p:nvPr>
            <p:ph idx="4" type="pic"/>
          </p:nvPr>
        </p:nvSpPr>
        <p:spPr>
          <a:xfrm>
            <a:off x="251400" y="2828798"/>
            <a:ext cx="1468500" cy="1872900"/>
          </a:xfrm>
          <a:prstGeom prst="roundRect">
            <a:avLst>
              <a:gd fmla="val 16667" name="adj"/>
            </a:avLst>
          </a:prstGeom>
          <a:noFill/>
          <a:ln>
            <a:noFill/>
          </a:ln>
        </p:spPr>
      </p:sp>
      <p:sp>
        <p:nvSpPr>
          <p:cNvPr id="147" name="Google Shape;147;p2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x">
  <p:cSld name="TITLE_AND_BODY">
    <p:bg>
      <p:bgPr>
        <a:solidFill>
          <a:schemeClr val="dk1"/>
        </a:solidFill>
      </p:bgPr>
    </p:bg>
    <p:spTree>
      <p:nvGrpSpPr>
        <p:cNvPr id="148" name="Shape 148"/>
        <p:cNvGrpSpPr/>
        <p:nvPr/>
      </p:nvGrpSpPr>
      <p:grpSpPr>
        <a:xfrm>
          <a:off x="0" y="0"/>
          <a:ext cx="0" cy="0"/>
          <a:chOff x="0" y="0"/>
          <a:chExt cx="0" cy="0"/>
        </a:xfrm>
      </p:grpSpPr>
      <p:sp>
        <p:nvSpPr>
          <p:cNvPr id="149" name="Google Shape;149;p25"/>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25"/>
          <p:cNvSpPr/>
          <p:nvPr/>
        </p:nvSpPr>
        <p:spPr>
          <a:xfrm>
            <a:off x="125700" y="125597"/>
            <a:ext cx="39855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4236800" y="125550"/>
            <a:ext cx="4782600" cy="4575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p:txBody>
      </p:sp>
      <p:sp>
        <p:nvSpPr>
          <p:cNvPr id="153" name="Google Shape;153;p25"/>
          <p:cNvSpPr txBox="1"/>
          <p:nvPr>
            <p:ph idx="1" type="body"/>
          </p:nvPr>
        </p:nvSpPr>
        <p:spPr>
          <a:xfrm>
            <a:off x="4543850" y="1752125"/>
            <a:ext cx="4168500" cy="26928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indent="-406400" lvl="1" marL="914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indent="-406400" lvl="2" marL="1371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indent="-406400" lvl="3" marL="1828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indent="-406400" lvl="4" marL="22860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indent="-406400" lvl="5" marL="2743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indent="-406400" lvl="6" marL="3200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indent="-406400" lvl="7" marL="3657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indent="-406400" lvl="8" marL="4114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p:txBody>
      </p:sp>
      <p:cxnSp>
        <p:nvCxnSpPr>
          <p:cNvPr id="154" name="Google Shape;154;p25"/>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155" name="Google Shape;155;p25"/>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156" name="Google Shape;156;p25"/>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157" name="Google Shape;157;p25"/>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
    <p:spTree>
      <p:nvGrpSpPr>
        <p:cNvPr id="159" name="Shape 159"/>
        <p:cNvGrpSpPr/>
        <p:nvPr/>
      </p:nvGrpSpPr>
      <p:grpSpPr>
        <a:xfrm>
          <a:off x="0" y="0"/>
          <a:ext cx="0" cy="0"/>
          <a:chOff x="0" y="0"/>
          <a:chExt cx="0" cy="0"/>
        </a:xfrm>
      </p:grpSpPr>
      <p:sp>
        <p:nvSpPr>
          <p:cNvPr id="160" name="Google Shape;160;p2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1" name="Google Shape;161;p26"/>
          <p:cNvSpPr/>
          <p:nvPr>
            <p:ph idx="2" type="pic"/>
          </p:nvPr>
        </p:nvSpPr>
        <p:spPr>
          <a:xfrm>
            <a:off x="251400" y="2828798"/>
            <a:ext cx="1468500" cy="1872900"/>
          </a:xfrm>
          <a:prstGeom prst="roundRect">
            <a:avLst>
              <a:gd fmla="val 16667" name="adj"/>
            </a:avLst>
          </a:prstGeom>
          <a:noFill/>
          <a:ln>
            <a:noFill/>
          </a:ln>
        </p:spPr>
      </p:sp>
      <p:sp>
        <p:nvSpPr>
          <p:cNvPr id="162" name="Google Shape;162;p26"/>
          <p:cNvSpPr txBox="1"/>
          <p:nvPr>
            <p:ph type="title"/>
          </p:nvPr>
        </p:nvSpPr>
        <p:spPr>
          <a:xfrm>
            <a:off x="2514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3" name="Google Shape;163;p26"/>
          <p:cNvSpPr txBox="1"/>
          <p:nvPr>
            <p:ph idx="3" type="title"/>
          </p:nvPr>
        </p:nvSpPr>
        <p:spPr>
          <a:xfrm>
            <a:off x="18455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4" name="Google Shape;164;p26"/>
          <p:cNvSpPr txBox="1"/>
          <p:nvPr>
            <p:ph idx="4" type="title"/>
          </p:nvPr>
        </p:nvSpPr>
        <p:spPr>
          <a:xfrm>
            <a:off x="34396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5" name="Google Shape;165;p26"/>
          <p:cNvSpPr txBox="1"/>
          <p:nvPr>
            <p:ph idx="1" type="subTitle"/>
          </p:nvPr>
        </p:nvSpPr>
        <p:spPr>
          <a:xfrm>
            <a:off x="251400" y="22178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66" name="Google Shape;166;p26"/>
          <p:cNvSpPr txBox="1"/>
          <p:nvPr>
            <p:ph idx="5" type="subTitle"/>
          </p:nvPr>
        </p:nvSpPr>
        <p:spPr>
          <a:xfrm>
            <a:off x="1860124" y="2217823"/>
            <a:ext cx="14538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67" name="Google Shape;167;p26"/>
          <p:cNvSpPr txBox="1"/>
          <p:nvPr>
            <p:ph idx="6" type="subTitle"/>
          </p:nvPr>
        </p:nvSpPr>
        <p:spPr>
          <a:xfrm>
            <a:off x="34396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168" name="Google Shape;168;p26"/>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6"/>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0" name="Google Shape;170;p26"/>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71" name="Google Shape;171;p26"/>
          <p:cNvSpPr/>
          <p:nvPr>
            <p:ph idx="9" type="pic"/>
          </p:nvPr>
        </p:nvSpPr>
        <p:spPr>
          <a:xfrm>
            <a:off x="1845500" y="2828798"/>
            <a:ext cx="1468500" cy="1872900"/>
          </a:xfrm>
          <a:prstGeom prst="roundRect">
            <a:avLst>
              <a:gd fmla="val 16667" name="adj"/>
            </a:avLst>
          </a:prstGeom>
          <a:noFill/>
          <a:ln>
            <a:noFill/>
          </a:ln>
        </p:spPr>
      </p:sp>
      <p:sp>
        <p:nvSpPr>
          <p:cNvPr id="172" name="Google Shape;172;p26"/>
          <p:cNvSpPr/>
          <p:nvPr>
            <p:ph idx="13" type="pic"/>
          </p:nvPr>
        </p:nvSpPr>
        <p:spPr>
          <a:xfrm>
            <a:off x="3439600" y="2828798"/>
            <a:ext cx="1468500" cy="1872900"/>
          </a:xfrm>
          <a:prstGeom prst="roundRect">
            <a:avLst>
              <a:gd fmla="val 16667" name="adj"/>
            </a:avLst>
          </a:prstGeom>
          <a:noFill/>
          <a:ln>
            <a:noFill/>
          </a:ln>
        </p:spPr>
      </p:sp>
      <p:sp>
        <p:nvSpPr>
          <p:cNvPr id="173" name="Google Shape;173;p26"/>
          <p:cNvSpPr/>
          <p:nvPr>
            <p:ph idx="14" type="pic"/>
          </p:nvPr>
        </p:nvSpPr>
        <p:spPr>
          <a:xfrm>
            <a:off x="5033700" y="2828798"/>
            <a:ext cx="1468500" cy="1872900"/>
          </a:xfrm>
          <a:prstGeom prst="roundRect">
            <a:avLst>
              <a:gd fmla="val 16667" name="adj"/>
            </a:avLst>
          </a:prstGeom>
          <a:noFill/>
          <a:ln>
            <a:noFill/>
          </a:ln>
        </p:spPr>
      </p:sp>
      <p:sp>
        <p:nvSpPr>
          <p:cNvPr id="174" name="Google Shape;174;p26"/>
          <p:cNvSpPr/>
          <p:nvPr>
            <p:ph idx="15" type="pic"/>
          </p:nvPr>
        </p:nvSpPr>
        <p:spPr>
          <a:xfrm>
            <a:off x="6627800" y="2828798"/>
            <a:ext cx="1468500" cy="1872900"/>
          </a:xfrm>
          <a:prstGeom prst="roundRect">
            <a:avLst>
              <a:gd fmla="val 16667" name="adj"/>
            </a:avLst>
          </a:prstGeom>
          <a:noFill/>
          <a:ln>
            <a:noFill/>
          </a:ln>
        </p:spPr>
      </p:sp>
      <p:sp>
        <p:nvSpPr>
          <p:cNvPr id="175" name="Google Shape;175;p26"/>
          <p:cNvSpPr txBox="1"/>
          <p:nvPr>
            <p:ph idx="16" type="title"/>
          </p:nvPr>
        </p:nvSpPr>
        <p:spPr>
          <a:xfrm>
            <a:off x="50337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76" name="Google Shape;176;p26"/>
          <p:cNvSpPr txBox="1"/>
          <p:nvPr>
            <p:ph idx="17" type="subTitle"/>
          </p:nvPr>
        </p:nvSpPr>
        <p:spPr>
          <a:xfrm>
            <a:off x="50337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7" name="Google Shape;177;p26"/>
          <p:cNvSpPr txBox="1"/>
          <p:nvPr>
            <p:ph idx="18" type="title"/>
          </p:nvPr>
        </p:nvSpPr>
        <p:spPr>
          <a:xfrm>
            <a:off x="66278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78" name="Google Shape;178;p26"/>
          <p:cNvSpPr txBox="1"/>
          <p:nvPr>
            <p:ph idx="19" type="subTitle"/>
          </p:nvPr>
        </p:nvSpPr>
        <p:spPr>
          <a:xfrm>
            <a:off x="66278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9" name="Google Shape;179;p26"/>
          <p:cNvSpPr txBox="1"/>
          <p:nvPr>
            <p:ph idx="20" type="title"/>
          </p:nvPr>
        </p:nvSpPr>
        <p:spPr>
          <a:xfrm>
            <a:off x="125700" y="134475"/>
            <a:ext cx="79707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180" name="Google Shape;180;p2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2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
  <p:cSld name="TITLE_ONLY_1">
    <p:spTree>
      <p:nvGrpSpPr>
        <p:cNvPr id="182" name="Shape 182"/>
        <p:cNvGrpSpPr/>
        <p:nvPr/>
      </p:nvGrpSpPr>
      <p:grpSpPr>
        <a:xfrm>
          <a:off x="0" y="0"/>
          <a:ext cx="0" cy="0"/>
          <a:chOff x="0" y="0"/>
          <a:chExt cx="0" cy="0"/>
        </a:xfrm>
      </p:grpSpPr>
      <p:sp>
        <p:nvSpPr>
          <p:cNvPr id="183" name="Google Shape;183;p2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184" name="Google Shape;184;p27"/>
          <p:cNvCxnSpPr/>
          <p:nvPr/>
        </p:nvCxnSpPr>
        <p:spPr>
          <a:xfrm>
            <a:off x="-27475" y="2390175"/>
            <a:ext cx="9251400" cy="0"/>
          </a:xfrm>
          <a:prstGeom prst="straightConnector1">
            <a:avLst/>
          </a:prstGeom>
          <a:noFill/>
          <a:ln cap="flat" cmpd="sng" w="19050">
            <a:solidFill>
              <a:schemeClr val="dk1"/>
            </a:solidFill>
            <a:prstDash val="solid"/>
            <a:round/>
            <a:headEnd len="med" w="med" type="none"/>
            <a:tailEnd len="med" w="med" type="none"/>
          </a:ln>
        </p:spPr>
      </p:cxnSp>
      <p:cxnSp>
        <p:nvCxnSpPr>
          <p:cNvPr id="185" name="Google Shape;185;p27"/>
          <p:cNvCxnSpPr/>
          <p:nvPr/>
        </p:nvCxnSpPr>
        <p:spPr>
          <a:xfrm>
            <a:off x="4570800" y="-10350"/>
            <a:ext cx="0" cy="4834800"/>
          </a:xfrm>
          <a:prstGeom prst="straightConnector1">
            <a:avLst/>
          </a:prstGeom>
          <a:noFill/>
          <a:ln cap="flat" cmpd="sng" w="19050">
            <a:solidFill>
              <a:schemeClr val="dk1"/>
            </a:solidFill>
            <a:prstDash val="solid"/>
            <a:round/>
            <a:headEnd len="med" w="med" type="none"/>
            <a:tailEnd len="med" w="med" type="none"/>
          </a:ln>
        </p:spPr>
      </p:cxnSp>
      <p:sp>
        <p:nvSpPr>
          <p:cNvPr id="186" name="Google Shape;186;p27"/>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7" name="Google Shape;187;p27"/>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188" name="Google Shape;188;p27"/>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189" name="Google Shape;189;p27"/>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190" name="Google Shape;190;p2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92" name="Google Shape;192;p27"/>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93" name="Google Shape;193;p2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ONLY_1_1">
    <p:spTree>
      <p:nvGrpSpPr>
        <p:cNvPr id="195" name="Shape 195"/>
        <p:cNvGrpSpPr/>
        <p:nvPr/>
      </p:nvGrpSpPr>
      <p:grpSpPr>
        <a:xfrm>
          <a:off x="0" y="0"/>
          <a:ext cx="0" cy="0"/>
          <a:chOff x="0" y="0"/>
          <a:chExt cx="0" cy="0"/>
        </a:xfrm>
      </p:grpSpPr>
      <p:sp>
        <p:nvSpPr>
          <p:cNvPr id="196" name="Google Shape;196;p28"/>
          <p:cNvSpPr/>
          <p:nvPr/>
        </p:nvSpPr>
        <p:spPr>
          <a:xfrm>
            <a:off x="4572000" y="2411100"/>
            <a:ext cx="4572000" cy="27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28"/>
          <p:cNvSpPr/>
          <p:nvPr/>
        </p:nvSpPr>
        <p:spPr>
          <a:xfrm>
            <a:off x="0" y="2411100"/>
            <a:ext cx="4572000" cy="273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28"/>
          <p:cNvSpPr/>
          <p:nvPr/>
        </p:nvSpPr>
        <p:spPr>
          <a:xfrm rot="5400000">
            <a:off x="4391175" y="560850"/>
            <a:ext cx="321000" cy="8851800"/>
          </a:xfrm>
          <a:prstGeom prst="round2SameRect">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28"/>
          <p:cNvSpPr/>
          <p:nvPr/>
        </p:nvSpPr>
        <p:spPr>
          <a:xfrm>
            <a:off x="4572000" y="0"/>
            <a:ext cx="4572000" cy="24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0" name="Google Shape;200;p28"/>
          <p:cNvSpPr/>
          <p:nvPr/>
        </p:nvSpPr>
        <p:spPr>
          <a:xfrm>
            <a:off x="0" y="0"/>
            <a:ext cx="4572000" cy="24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8"/>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02" name="Google Shape;202;p28"/>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03" name="Google Shape;203;p28"/>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04" name="Google Shape;204;p28"/>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05" name="Google Shape;205;p2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06" name="Google Shape;206;p28"/>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07" name="Google Shape;207;p28"/>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08" name="Google Shape;208;p2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9" name="Google Shape;209;p2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ure Input">
  <p:cSld name="ONE_COLUMN_TEXT">
    <p:bg>
      <p:bgPr>
        <a:solidFill>
          <a:schemeClr val="dk1"/>
        </a:solidFill>
      </p:bgPr>
    </p:bg>
    <p:spTree>
      <p:nvGrpSpPr>
        <p:cNvPr id="210" name="Shape 210"/>
        <p:cNvGrpSpPr/>
        <p:nvPr/>
      </p:nvGrpSpPr>
      <p:grpSpPr>
        <a:xfrm>
          <a:off x="0" y="0"/>
          <a:ext cx="0" cy="0"/>
          <a:chOff x="0" y="0"/>
          <a:chExt cx="0" cy="0"/>
        </a:xfrm>
      </p:grpSpPr>
      <p:sp>
        <p:nvSpPr>
          <p:cNvPr id="211" name="Google Shape;211;p29"/>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29"/>
          <p:cNvSpPr/>
          <p:nvPr/>
        </p:nvSpPr>
        <p:spPr>
          <a:xfrm>
            <a:off x="2514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29"/>
          <p:cNvSpPr/>
          <p:nvPr/>
        </p:nvSpPr>
        <p:spPr>
          <a:xfrm>
            <a:off x="18455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29"/>
          <p:cNvSpPr/>
          <p:nvPr/>
        </p:nvSpPr>
        <p:spPr>
          <a:xfrm>
            <a:off x="3439600" y="1680400"/>
            <a:ext cx="1468500" cy="3021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29"/>
          <p:cNvSpPr txBox="1"/>
          <p:nvPr>
            <p:ph type="title"/>
          </p:nvPr>
        </p:nvSpPr>
        <p:spPr>
          <a:xfrm>
            <a:off x="125700" y="125600"/>
            <a:ext cx="8642100" cy="78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16" name="Google Shape;216;p29"/>
          <p:cNvSpPr txBox="1"/>
          <p:nvPr>
            <p:ph idx="1" type="body"/>
          </p:nvPr>
        </p:nvSpPr>
        <p:spPr>
          <a:xfrm>
            <a:off x="323978" y="2596823"/>
            <a:ext cx="13230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17" name="Google Shape;217;p29"/>
          <p:cNvSpPr txBox="1"/>
          <p:nvPr>
            <p:ph idx="2" type="body"/>
          </p:nvPr>
        </p:nvSpPr>
        <p:spPr>
          <a:xfrm>
            <a:off x="1918085" y="2596782"/>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18" name="Google Shape;218;p29"/>
          <p:cNvSpPr txBox="1"/>
          <p:nvPr>
            <p:ph idx="3" type="body"/>
          </p:nvPr>
        </p:nvSpPr>
        <p:spPr>
          <a:xfrm>
            <a:off x="3512185" y="2596890"/>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sz="1200"/>
            </a:lvl1pPr>
            <a:lvl2pPr indent="-304800" lvl="1" marL="914400">
              <a:spcBef>
                <a:spcPts val="0"/>
              </a:spcBef>
              <a:spcAft>
                <a:spcPts val="0"/>
              </a:spcAft>
              <a:buClr>
                <a:schemeClr val="dk1"/>
              </a:buClr>
              <a:buSzPts val="1200"/>
              <a:buChar char="○"/>
              <a:defRPr sz="1200"/>
            </a:lvl2pPr>
            <a:lvl3pPr indent="-304800" lvl="2" marL="1371600">
              <a:spcBef>
                <a:spcPts val="0"/>
              </a:spcBef>
              <a:spcAft>
                <a:spcPts val="0"/>
              </a:spcAft>
              <a:buClr>
                <a:schemeClr val="dk1"/>
              </a:buClr>
              <a:buSzPts val="1200"/>
              <a:buChar char="■"/>
              <a:defRPr sz="1200"/>
            </a:lvl3pPr>
            <a:lvl4pPr indent="-304800" lvl="3" marL="1828800">
              <a:spcBef>
                <a:spcPts val="0"/>
              </a:spcBef>
              <a:spcAft>
                <a:spcPts val="0"/>
              </a:spcAft>
              <a:buClr>
                <a:schemeClr val="dk1"/>
              </a:buClr>
              <a:buSzPts val="1200"/>
              <a:buChar char="●"/>
              <a:defRPr sz="1200"/>
            </a:lvl4pPr>
            <a:lvl5pPr indent="-304800" lvl="4" marL="2286000">
              <a:spcBef>
                <a:spcPts val="0"/>
              </a:spcBef>
              <a:spcAft>
                <a:spcPts val="0"/>
              </a:spcAft>
              <a:buClr>
                <a:schemeClr val="dk1"/>
              </a:buClr>
              <a:buSzPts val="1200"/>
              <a:buChar char="○"/>
              <a:defRPr sz="1200"/>
            </a:lvl5pPr>
            <a:lvl6pPr indent="-304800" lvl="5" marL="2743200">
              <a:spcBef>
                <a:spcPts val="0"/>
              </a:spcBef>
              <a:spcAft>
                <a:spcPts val="0"/>
              </a:spcAft>
              <a:buClr>
                <a:schemeClr val="dk1"/>
              </a:buClr>
              <a:buSzPts val="1200"/>
              <a:buChar char="■"/>
              <a:defRPr sz="1200"/>
            </a:lvl6pPr>
            <a:lvl7pPr indent="-304800" lvl="6" marL="3200400">
              <a:spcBef>
                <a:spcPts val="0"/>
              </a:spcBef>
              <a:spcAft>
                <a:spcPts val="0"/>
              </a:spcAft>
              <a:buClr>
                <a:schemeClr val="dk1"/>
              </a:buClr>
              <a:buSzPts val="1200"/>
              <a:buChar char="●"/>
              <a:defRPr sz="1200"/>
            </a:lvl7pPr>
            <a:lvl8pPr indent="-304800" lvl="7" marL="3657600">
              <a:spcBef>
                <a:spcPts val="0"/>
              </a:spcBef>
              <a:spcAft>
                <a:spcPts val="0"/>
              </a:spcAft>
              <a:buClr>
                <a:schemeClr val="dk1"/>
              </a:buClr>
              <a:buSzPts val="1200"/>
              <a:buChar char="○"/>
              <a:defRPr sz="1200"/>
            </a:lvl8pPr>
            <a:lvl9pPr indent="-304800" lvl="8" marL="4114800">
              <a:spcBef>
                <a:spcPts val="0"/>
              </a:spcBef>
              <a:spcAft>
                <a:spcPts val="0"/>
              </a:spcAft>
              <a:buClr>
                <a:schemeClr val="dk1"/>
              </a:buClr>
              <a:buSzPts val="1200"/>
              <a:buChar char="■"/>
              <a:defRPr sz="1200"/>
            </a:lvl9pPr>
          </a:lstStyle>
          <a:p/>
        </p:txBody>
      </p:sp>
      <p:sp>
        <p:nvSpPr>
          <p:cNvPr id="219" name="Google Shape;219;p29"/>
          <p:cNvSpPr txBox="1"/>
          <p:nvPr>
            <p:ph idx="4" type="subTitle"/>
          </p:nvPr>
        </p:nvSpPr>
        <p:spPr>
          <a:xfrm>
            <a:off x="490551" y="1735531"/>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20" name="Google Shape;220;p29"/>
          <p:cNvSpPr txBox="1"/>
          <p:nvPr>
            <p:ph idx="5" type="subTitle"/>
          </p:nvPr>
        </p:nvSpPr>
        <p:spPr>
          <a:xfrm>
            <a:off x="2084677" y="1742395"/>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21" name="Google Shape;221;p29"/>
          <p:cNvSpPr txBox="1"/>
          <p:nvPr>
            <p:ph idx="6" type="subTitle"/>
          </p:nvPr>
        </p:nvSpPr>
        <p:spPr>
          <a:xfrm>
            <a:off x="3678777" y="1742612"/>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p:txBody>
      </p:sp>
      <p:cxnSp>
        <p:nvCxnSpPr>
          <p:cNvPr id="222" name="Google Shape;222;p29"/>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23" name="Google Shape;223;p29"/>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24" name="Google Shape;224;p29"/>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25" name="Google Shape;225;p29"/>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2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top Continue">
  <p:cSld name="ONE_COLUMN_TEXT_1_1">
    <p:bg>
      <p:bgPr>
        <a:solidFill>
          <a:schemeClr val="lt1"/>
        </a:solidFill>
      </p:bgPr>
    </p:bg>
    <p:spTree>
      <p:nvGrpSpPr>
        <p:cNvPr id="227" name="Shape 227"/>
        <p:cNvGrpSpPr/>
        <p:nvPr/>
      </p:nvGrpSpPr>
      <p:grpSpPr>
        <a:xfrm>
          <a:off x="0" y="0"/>
          <a:ext cx="0" cy="0"/>
          <a:chOff x="0" y="0"/>
          <a:chExt cx="0" cy="0"/>
        </a:xfrm>
      </p:grpSpPr>
      <p:sp>
        <p:nvSpPr>
          <p:cNvPr id="228" name="Google Shape;228;p3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9" name="Google Shape;229;p30"/>
          <p:cNvSpPr/>
          <p:nvPr/>
        </p:nvSpPr>
        <p:spPr>
          <a:xfrm>
            <a:off x="4782500" y="317550"/>
            <a:ext cx="41112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4782500" y="1814413"/>
            <a:ext cx="4111200" cy="1371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4782500" y="3320750"/>
            <a:ext cx="4111200" cy="1380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0"/>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33" name="Google Shape;233;p3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4" name="Google Shape;234;p3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35" name="Google Shape;235;p30"/>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6" name="Google Shape;236;p30"/>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7" name="Google Shape;237;p30"/>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8" name="Google Shape;238;p3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3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ONE_COLUMN_TEXT_1_1_1">
    <p:bg>
      <p:bgPr>
        <a:solidFill>
          <a:schemeClr val="lt1"/>
        </a:solidFill>
      </p:bgPr>
    </p:bg>
    <p:spTree>
      <p:nvGrpSpPr>
        <p:cNvPr id="240" name="Shape 240"/>
        <p:cNvGrpSpPr/>
        <p:nvPr/>
      </p:nvGrpSpPr>
      <p:grpSpPr>
        <a:xfrm>
          <a:off x="0" y="0"/>
          <a:ext cx="0" cy="0"/>
          <a:chOff x="0" y="0"/>
          <a:chExt cx="0" cy="0"/>
        </a:xfrm>
      </p:grpSpPr>
      <p:sp>
        <p:nvSpPr>
          <p:cNvPr id="241" name="Google Shape;241;p31"/>
          <p:cNvSpPr txBox="1"/>
          <p:nvPr>
            <p:ph type="title"/>
          </p:nvPr>
        </p:nvSpPr>
        <p:spPr>
          <a:xfrm>
            <a:off x="125700" y="134475"/>
            <a:ext cx="25170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42" name="Google Shape;242;p3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43" name="Google Shape;243;p31"/>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44" name="Google Shape;244;p3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45" name="Google Shape;245;p3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46" name="Google Shape;246;p31"/>
          <p:cNvSpPr/>
          <p:nvPr/>
        </p:nvSpPr>
        <p:spPr>
          <a:xfrm>
            <a:off x="3314045" y="28860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314045" y="180891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3314000" y="3329144"/>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6502495" y="28845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6502495" y="180876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502450" y="3328994"/>
            <a:ext cx="23913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2642663" y="28860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53" name="Google Shape;253;p31"/>
          <p:cNvSpPr txBox="1"/>
          <p:nvPr/>
        </p:nvSpPr>
        <p:spPr>
          <a:xfrm>
            <a:off x="2642663" y="180891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54" name="Google Shape;254;p31"/>
          <p:cNvSpPr txBox="1"/>
          <p:nvPr/>
        </p:nvSpPr>
        <p:spPr>
          <a:xfrm>
            <a:off x="2642600" y="332914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255" name="Google Shape;255;p31"/>
          <p:cNvSpPr txBox="1"/>
          <p:nvPr/>
        </p:nvSpPr>
        <p:spPr>
          <a:xfrm>
            <a:off x="5831163" y="28845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256" name="Google Shape;256;p31"/>
          <p:cNvSpPr txBox="1"/>
          <p:nvPr/>
        </p:nvSpPr>
        <p:spPr>
          <a:xfrm>
            <a:off x="5831163" y="180876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257" name="Google Shape;257;p31"/>
          <p:cNvSpPr txBox="1"/>
          <p:nvPr/>
        </p:nvSpPr>
        <p:spPr>
          <a:xfrm>
            <a:off x="5831100" y="332899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258" name="Google Shape;258;p31"/>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59" name="Google Shape;259;p31"/>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0" name="Google Shape;260;p31"/>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1" name="Google Shape;261;p31"/>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2" name="Google Shape;262;p31"/>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3" name="Google Shape;263;p31"/>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4" name="Google Shape;264;p3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3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y">
  <p:cSld name="CUSTOM_7">
    <p:spTree>
      <p:nvGrpSpPr>
        <p:cNvPr id="266" name="Shape 266"/>
        <p:cNvGrpSpPr/>
        <p:nvPr/>
      </p:nvGrpSpPr>
      <p:grpSpPr>
        <a:xfrm>
          <a:off x="0" y="0"/>
          <a:ext cx="0" cy="0"/>
          <a:chOff x="0" y="0"/>
          <a:chExt cx="0" cy="0"/>
        </a:xfrm>
      </p:grpSpPr>
      <p:sp>
        <p:nvSpPr>
          <p:cNvPr id="267" name="Google Shape;267;p32"/>
          <p:cNvSpPr/>
          <p:nvPr>
            <p:ph idx="2" type="pic"/>
          </p:nvPr>
        </p:nvSpPr>
        <p:spPr>
          <a:xfrm>
            <a:off x="3822106" y="0"/>
            <a:ext cx="5322000" cy="5143500"/>
          </a:xfrm>
          <a:prstGeom prst="rect">
            <a:avLst/>
          </a:prstGeom>
          <a:noFill/>
          <a:ln>
            <a:noFill/>
          </a:ln>
        </p:spPr>
      </p:sp>
      <p:sp>
        <p:nvSpPr>
          <p:cNvPr id="268" name="Google Shape;268;p32"/>
          <p:cNvSpPr txBox="1"/>
          <p:nvPr>
            <p:ph type="title"/>
          </p:nvPr>
        </p:nvSpPr>
        <p:spPr>
          <a:xfrm>
            <a:off x="125700" y="134475"/>
            <a:ext cx="41112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69" name="Google Shape;269;p32"/>
          <p:cNvSpPr txBox="1"/>
          <p:nvPr>
            <p:ph idx="1" type="body"/>
          </p:nvPr>
        </p:nvSpPr>
        <p:spPr>
          <a:xfrm>
            <a:off x="251400" y="2985775"/>
            <a:ext cx="3570900" cy="1541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5">
    <p:spTree>
      <p:nvGrpSpPr>
        <p:cNvPr id="270" name="Shape 270"/>
        <p:cNvGrpSpPr/>
        <p:nvPr/>
      </p:nvGrpSpPr>
      <p:grpSpPr>
        <a:xfrm>
          <a:off x="0" y="0"/>
          <a:ext cx="0" cy="0"/>
          <a:chOff x="0" y="0"/>
          <a:chExt cx="0" cy="0"/>
        </a:xfrm>
      </p:grpSpPr>
      <p:sp>
        <p:nvSpPr>
          <p:cNvPr id="271" name="Google Shape;271;p3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2" name="Google Shape;272;p33"/>
          <p:cNvSpPr txBox="1"/>
          <p:nvPr>
            <p:ph idx="1" type="subTitle"/>
          </p:nvPr>
        </p:nvSpPr>
        <p:spPr>
          <a:xfrm>
            <a:off x="125700" y="1255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3" name="Google Shape;273;p33"/>
          <p:cNvSpPr txBox="1"/>
          <p:nvPr>
            <p:ph idx="2" type="body"/>
          </p:nvPr>
        </p:nvSpPr>
        <p:spPr>
          <a:xfrm>
            <a:off x="125600" y="530600"/>
            <a:ext cx="4782600" cy="108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4" name="Google Shape;274;p33"/>
          <p:cNvSpPr txBox="1"/>
          <p:nvPr>
            <p:ph type="title"/>
          </p:nvPr>
        </p:nvSpPr>
        <p:spPr>
          <a:xfrm>
            <a:off x="6355500" y="125600"/>
            <a:ext cx="2662800" cy="1389600"/>
          </a:xfrm>
          <a:prstGeom prst="rect">
            <a:avLst/>
          </a:prstGeom>
        </p:spPr>
        <p:txBody>
          <a:bodyPr anchorCtr="0" anchor="t" bIns="91425" lIns="91425" spcFirstLastPara="1" rIns="91425" wrap="square" tIns="91425">
            <a:noAutofit/>
          </a:bodyPr>
          <a:lstStyle>
            <a:lvl1pPr lvl="0" algn="r">
              <a:spcBef>
                <a:spcPts val="0"/>
              </a:spcBef>
              <a:spcAft>
                <a:spcPts val="0"/>
              </a:spcAft>
              <a:buSzPts val="7200"/>
              <a:buNone/>
              <a:defRPr b="1" sz="7200"/>
            </a:lvl1pPr>
            <a:lvl2pPr lvl="1" algn="r">
              <a:spcBef>
                <a:spcPts val="0"/>
              </a:spcBef>
              <a:spcAft>
                <a:spcPts val="0"/>
              </a:spcAft>
              <a:buSzPts val="7200"/>
              <a:buFont typeface="Libre Baskerville"/>
              <a:buNone/>
              <a:defRPr b="1" sz="7200"/>
            </a:lvl2pPr>
            <a:lvl3pPr lvl="2" algn="r">
              <a:spcBef>
                <a:spcPts val="0"/>
              </a:spcBef>
              <a:spcAft>
                <a:spcPts val="0"/>
              </a:spcAft>
              <a:buSzPts val="7200"/>
              <a:buFont typeface="Libre Baskerville"/>
              <a:buNone/>
              <a:defRPr b="1" sz="7200"/>
            </a:lvl3pPr>
            <a:lvl4pPr lvl="3" algn="r">
              <a:spcBef>
                <a:spcPts val="0"/>
              </a:spcBef>
              <a:spcAft>
                <a:spcPts val="0"/>
              </a:spcAft>
              <a:buSzPts val="7200"/>
              <a:buFont typeface="Libre Baskerville"/>
              <a:buNone/>
              <a:defRPr b="1" sz="7200"/>
            </a:lvl4pPr>
            <a:lvl5pPr lvl="4" algn="r">
              <a:spcBef>
                <a:spcPts val="0"/>
              </a:spcBef>
              <a:spcAft>
                <a:spcPts val="0"/>
              </a:spcAft>
              <a:buSzPts val="7200"/>
              <a:buFont typeface="Libre Baskerville"/>
              <a:buNone/>
              <a:defRPr b="1" sz="7200"/>
            </a:lvl5pPr>
            <a:lvl6pPr lvl="5" algn="r">
              <a:spcBef>
                <a:spcPts val="0"/>
              </a:spcBef>
              <a:spcAft>
                <a:spcPts val="0"/>
              </a:spcAft>
              <a:buSzPts val="7200"/>
              <a:buFont typeface="Libre Baskerville"/>
              <a:buNone/>
              <a:defRPr b="1" sz="7200"/>
            </a:lvl6pPr>
            <a:lvl7pPr lvl="6" algn="r">
              <a:spcBef>
                <a:spcPts val="0"/>
              </a:spcBef>
              <a:spcAft>
                <a:spcPts val="0"/>
              </a:spcAft>
              <a:buSzPts val="7200"/>
              <a:buFont typeface="Libre Baskerville"/>
              <a:buNone/>
              <a:defRPr b="1" sz="7200"/>
            </a:lvl7pPr>
            <a:lvl8pPr lvl="7" algn="r">
              <a:spcBef>
                <a:spcPts val="0"/>
              </a:spcBef>
              <a:spcAft>
                <a:spcPts val="0"/>
              </a:spcAft>
              <a:buSzPts val="7200"/>
              <a:buFont typeface="Libre Baskerville"/>
              <a:buNone/>
              <a:defRPr b="1" sz="7200"/>
            </a:lvl8pPr>
            <a:lvl9pPr lvl="8" algn="r">
              <a:spcBef>
                <a:spcPts val="0"/>
              </a:spcBef>
              <a:spcAft>
                <a:spcPts val="0"/>
              </a:spcAft>
              <a:buSzPts val="7200"/>
              <a:buFont typeface="Libre Baskerville"/>
              <a:buNone/>
              <a:defRPr b="1" sz="7200"/>
            </a:lvl9pPr>
          </a:lstStyle>
          <a:p/>
        </p:txBody>
      </p:sp>
      <p:cxnSp>
        <p:nvCxnSpPr>
          <p:cNvPr id="275" name="Google Shape;275;p3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76" name="Google Shape;276;p33"/>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7" name="Google Shape;277;p33"/>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78" name="Google Shape;278;p3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9" name="Google Shape;279;p3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APTION_ONLY">
    <p:bg>
      <p:bgPr>
        <a:solidFill>
          <a:schemeClr val="dk1"/>
        </a:solidFill>
      </p:bgPr>
    </p:bg>
    <p:spTree>
      <p:nvGrpSpPr>
        <p:cNvPr id="280" name="Shape 280"/>
        <p:cNvGrpSpPr/>
        <p:nvPr/>
      </p:nvGrpSpPr>
      <p:grpSpPr>
        <a:xfrm>
          <a:off x="0" y="0"/>
          <a:ext cx="0" cy="0"/>
          <a:chOff x="0" y="0"/>
          <a:chExt cx="0" cy="0"/>
        </a:xfrm>
      </p:grpSpPr>
      <p:sp>
        <p:nvSpPr>
          <p:cNvPr id="281" name="Google Shape;281;p34"/>
          <p:cNvSpPr/>
          <p:nvPr/>
        </p:nvSpPr>
        <p:spPr>
          <a:xfrm>
            <a:off x="845375" y="0"/>
            <a:ext cx="5352900" cy="48297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282" name="Google Shape;282;p34"/>
          <p:cNvSpPr/>
          <p:nvPr/>
        </p:nvSpPr>
        <p:spPr>
          <a:xfrm>
            <a:off x="0" y="0"/>
            <a:ext cx="2762400" cy="51435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283" name="Google Shape;283;p34"/>
          <p:cNvSpPr/>
          <p:nvPr/>
        </p:nvSpPr>
        <p:spPr>
          <a:xfrm rot="5400000">
            <a:off x="4391175" y="560850"/>
            <a:ext cx="321000" cy="8851800"/>
          </a:xfrm>
          <a:prstGeom prst="round2SameRect">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84" name="Google Shape;284;p34"/>
          <p:cNvSpPr txBox="1"/>
          <p:nvPr>
            <p:ph type="title"/>
          </p:nvPr>
        </p:nvSpPr>
        <p:spPr>
          <a:xfrm>
            <a:off x="125700" y="125600"/>
            <a:ext cx="23913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285" name="Google Shape;285;p34"/>
          <p:cNvSpPr txBox="1"/>
          <p:nvPr>
            <p:ph idx="1" type="subTitle"/>
          </p:nvPr>
        </p:nvSpPr>
        <p:spPr>
          <a:xfrm>
            <a:off x="2963075" y="1324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86" name="Google Shape;286;p34"/>
          <p:cNvSpPr txBox="1"/>
          <p:nvPr>
            <p:ph idx="2" type="subTitle"/>
          </p:nvPr>
        </p:nvSpPr>
        <p:spPr>
          <a:xfrm>
            <a:off x="65024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87" name="Google Shape;287;p34"/>
          <p:cNvSpPr txBox="1"/>
          <p:nvPr>
            <p:ph idx="3" type="body"/>
          </p:nvPr>
        </p:nvSpPr>
        <p:spPr>
          <a:xfrm>
            <a:off x="2963075" y="773325"/>
            <a:ext cx="27423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8" name="Google Shape;288;p34"/>
          <p:cNvSpPr txBox="1"/>
          <p:nvPr>
            <p:ph idx="4" type="body"/>
          </p:nvPr>
        </p:nvSpPr>
        <p:spPr>
          <a:xfrm>
            <a:off x="6502400" y="773325"/>
            <a:ext cx="25158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289" name="Google Shape;289;p34"/>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90" name="Google Shape;290;p34"/>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91" name="Google Shape;291;p34"/>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92" name="Google Shape;292;p34"/>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3" name="Google Shape;293;p3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
    <p:bg>
      <p:bgPr>
        <a:solidFill>
          <a:schemeClr val="dk1"/>
        </a:solidFill>
      </p:bgPr>
    </p:bg>
    <p:spTree>
      <p:nvGrpSpPr>
        <p:cNvPr id="294" name="Shape 294"/>
        <p:cNvGrpSpPr/>
        <p:nvPr/>
      </p:nvGrpSpPr>
      <p:grpSpPr>
        <a:xfrm>
          <a:off x="0" y="0"/>
          <a:ext cx="0" cy="0"/>
          <a:chOff x="0" y="0"/>
          <a:chExt cx="0" cy="0"/>
        </a:xfrm>
      </p:grpSpPr>
      <p:sp>
        <p:nvSpPr>
          <p:cNvPr id="295" name="Google Shape;295;p35"/>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96" name="Google Shape;296;p35"/>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297" name="Google Shape;297;p35"/>
          <p:cNvSpPr/>
          <p:nvPr/>
        </p:nvSpPr>
        <p:spPr>
          <a:xfrm>
            <a:off x="125700" y="2379075"/>
            <a:ext cx="4782600" cy="232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 name="Google Shape;298;p35"/>
          <p:cNvSpPr/>
          <p:nvPr>
            <p:ph idx="2" type="pic"/>
          </p:nvPr>
        </p:nvSpPr>
        <p:spPr>
          <a:xfrm>
            <a:off x="5033900" y="125600"/>
            <a:ext cx="3984300" cy="4575900"/>
          </a:xfrm>
          <a:prstGeom prst="roundRect">
            <a:avLst>
              <a:gd fmla="val 16667" name="adj"/>
            </a:avLst>
          </a:prstGeom>
          <a:noFill/>
          <a:ln>
            <a:noFill/>
          </a:ln>
        </p:spPr>
      </p:sp>
      <p:sp>
        <p:nvSpPr>
          <p:cNvPr id="299" name="Google Shape;299;p35"/>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00" name="Google Shape;300;p35"/>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01" name="Google Shape;301;p35"/>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02" name="Google Shape;302;p35"/>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03" name="Google Shape;303;p35"/>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04" name="Google Shape;304;p35"/>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5" name="Google Shape;305;p3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_1">
    <p:bg>
      <p:bgPr>
        <a:solidFill>
          <a:schemeClr val="lt1"/>
        </a:solidFill>
      </p:bgPr>
    </p:bg>
    <p:spTree>
      <p:nvGrpSpPr>
        <p:cNvPr id="306" name="Shape 306"/>
        <p:cNvGrpSpPr/>
        <p:nvPr/>
      </p:nvGrpSpPr>
      <p:grpSpPr>
        <a:xfrm>
          <a:off x="0" y="0"/>
          <a:ext cx="0" cy="0"/>
          <a:chOff x="0" y="0"/>
          <a:chExt cx="0" cy="0"/>
        </a:xfrm>
      </p:grpSpPr>
      <p:sp>
        <p:nvSpPr>
          <p:cNvPr id="307" name="Google Shape;307;p3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8" name="Google Shape;308;p36"/>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sp>
        <p:nvSpPr>
          <p:cNvPr id="309" name="Google Shape;309;p36"/>
          <p:cNvSpPr/>
          <p:nvPr>
            <p:ph idx="2" type="pic"/>
          </p:nvPr>
        </p:nvSpPr>
        <p:spPr>
          <a:xfrm>
            <a:off x="5033900" y="125600"/>
            <a:ext cx="3984300" cy="4575900"/>
          </a:xfrm>
          <a:prstGeom prst="roundRect">
            <a:avLst>
              <a:gd fmla="val 16667" name="adj"/>
            </a:avLst>
          </a:prstGeom>
          <a:noFill/>
          <a:ln>
            <a:noFill/>
          </a:ln>
        </p:spPr>
      </p:sp>
      <p:sp>
        <p:nvSpPr>
          <p:cNvPr id="310" name="Google Shape;310;p36"/>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11" name="Google Shape;311;p36"/>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12" name="Google Shape;312;p36"/>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313" name="Google Shape;313;p36"/>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4" name="Google Shape;314;p36"/>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15" name="Google Shape;315;p3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6" name="Google Shape;316;p3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cSld name="BIG_NUMBER">
    <p:spTree>
      <p:nvGrpSpPr>
        <p:cNvPr id="317" name="Shape 317"/>
        <p:cNvGrpSpPr/>
        <p:nvPr/>
      </p:nvGrpSpPr>
      <p:grpSpPr>
        <a:xfrm>
          <a:off x="0" y="0"/>
          <a:ext cx="0" cy="0"/>
          <a:chOff x="0" y="0"/>
          <a:chExt cx="0" cy="0"/>
        </a:xfrm>
      </p:grpSpPr>
      <p:sp>
        <p:nvSpPr>
          <p:cNvPr id="318" name="Google Shape;318;p3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9" name="Google Shape;319;p37"/>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20" name="Google Shape;320;p3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21" name="Google Shape;321;p37"/>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22" name="Google Shape;322;p37"/>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23" name="Google Shape;323;p3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4" name="Google Shape;324;p3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Timeline">
  <p:cSld name="BIG_NUMBER_4">
    <p:spTree>
      <p:nvGrpSpPr>
        <p:cNvPr id="325" name="Shape 325"/>
        <p:cNvGrpSpPr/>
        <p:nvPr/>
      </p:nvGrpSpPr>
      <p:grpSpPr>
        <a:xfrm>
          <a:off x="0" y="0"/>
          <a:ext cx="0" cy="0"/>
          <a:chOff x="0" y="0"/>
          <a:chExt cx="0" cy="0"/>
        </a:xfrm>
      </p:grpSpPr>
      <p:sp>
        <p:nvSpPr>
          <p:cNvPr id="326" name="Google Shape;326;p3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327" name="Google Shape;327;p38"/>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28" name="Google Shape;328;p38"/>
          <p:cNvCxnSpPr/>
          <p:nvPr/>
        </p:nvCxnSpPr>
        <p:spPr>
          <a:xfrm>
            <a:off x="2642600" y="36611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38"/>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30" name="Google Shape;330;p38"/>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31" name="Google Shape;331;p38"/>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32" name="Google Shape;332;p38"/>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33" name="Google Shape;333;p3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34" name="Google Shape;334;p38"/>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35" name="Google Shape;335;p38"/>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36" name="Google Shape;336;p38"/>
          <p:cNvSpPr/>
          <p:nvPr>
            <p:ph idx="3" type="pic"/>
          </p:nvPr>
        </p:nvSpPr>
        <p:spPr>
          <a:xfrm>
            <a:off x="1942950" y="1369100"/>
            <a:ext cx="573900" cy="570600"/>
          </a:xfrm>
          <a:prstGeom prst="roundRect">
            <a:avLst>
              <a:gd fmla="val 16667" name="adj"/>
            </a:avLst>
          </a:prstGeom>
          <a:noFill/>
          <a:ln>
            <a:noFill/>
          </a:ln>
        </p:spPr>
      </p:sp>
      <p:sp>
        <p:nvSpPr>
          <p:cNvPr id="337" name="Google Shape;337;p38"/>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38" name="Google Shape;338;p38"/>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39" name="Google Shape;339;p38"/>
          <p:cNvSpPr/>
          <p:nvPr>
            <p:ph idx="6" type="pic"/>
          </p:nvPr>
        </p:nvSpPr>
        <p:spPr>
          <a:xfrm>
            <a:off x="1943050" y="3402238"/>
            <a:ext cx="573900" cy="570600"/>
          </a:xfrm>
          <a:prstGeom prst="roundRect">
            <a:avLst>
              <a:gd fmla="val 16667" name="adj"/>
            </a:avLst>
          </a:prstGeom>
          <a:noFill/>
          <a:ln>
            <a:noFill/>
          </a:ln>
        </p:spPr>
      </p:sp>
      <p:sp>
        <p:nvSpPr>
          <p:cNvPr id="340" name="Google Shape;340;p38"/>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1" name="Google Shape;341;p38"/>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2" name="Google Shape;342;p38"/>
          <p:cNvSpPr/>
          <p:nvPr>
            <p:ph idx="9" type="pic"/>
          </p:nvPr>
        </p:nvSpPr>
        <p:spPr>
          <a:xfrm>
            <a:off x="1942950" y="2724525"/>
            <a:ext cx="573900" cy="570600"/>
          </a:xfrm>
          <a:prstGeom prst="roundRect">
            <a:avLst>
              <a:gd fmla="val 16667" name="adj"/>
            </a:avLst>
          </a:prstGeom>
          <a:noFill/>
          <a:ln>
            <a:noFill/>
          </a:ln>
        </p:spPr>
      </p:sp>
      <p:sp>
        <p:nvSpPr>
          <p:cNvPr id="343" name="Google Shape;343;p38"/>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4" name="Google Shape;344;p38"/>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5" name="Google Shape;345;p38"/>
          <p:cNvSpPr/>
          <p:nvPr>
            <p:ph idx="15" type="pic"/>
          </p:nvPr>
        </p:nvSpPr>
        <p:spPr>
          <a:xfrm>
            <a:off x="1942950" y="2046800"/>
            <a:ext cx="573900" cy="570600"/>
          </a:xfrm>
          <a:prstGeom prst="roundRect">
            <a:avLst>
              <a:gd fmla="val 16667" name="adj"/>
            </a:avLst>
          </a:prstGeom>
          <a:noFill/>
          <a:ln>
            <a:noFill/>
          </a:ln>
        </p:spPr>
      </p:sp>
      <p:sp>
        <p:nvSpPr>
          <p:cNvPr id="346" name="Google Shape;346;p38"/>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7" name="Google Shape;347;p38"/>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8" name="Google Shape;348;p38"/>
          <p:cNvSpPr/>
          <p:nvPr>
            <p:ph idx="18" type="pic"/>
          </p:nvPr>
        </p:nvSpPr>
        <p:spPr>
          <a:xfrm>
            <a:off x="1942950" y="4079938"/>
            <a:ext cx="573900" cy="570600"/>
          </a:xfrm>
          <a:prstGeom prst="roundRect">
            <a:avLst>
              <a:gd fmla="val 16667" name="adj"/>
            </a:avLst>
          </a:prstGeom>
          <a:noFill/>
          <a:ln>
            <a:noFill/>
          </a:ln>
        </p:spPr>
      </p:sp>
      <p:sp>
        <p:nvSpPr>
          <p:cNvPr id="349" name="Google Shape;349;p38"/>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50" name="Google Shape;350;p38"/>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51" name="Google Shape;351;p38"/>
          <p:cNvSpPr txBox="1"/>
          <p:nvPr/>
        </p:nvSpPr>
        <p:spPr>
          <a:xfrm>
            <a:off x="251821" y="882063"/>
            <a:ext cx="14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52" name="Google Shape;352;p38"/>
          <p:cNvSpPr txBox="1"/>
          <p:nvPr>
            <p:ph idx="21" type="subTitle"/>
          </p:nvPr>
        </p:nvSpPr>
        <p:spPr>
          <a:xfrm>
            <a:off x="26427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3" name="Google Shape;353;p38"/>
          <p:cNvSpPr txBox="1"/>
          <p:nvPr>
            <p:ph idx="22" type="subTitle"/>
          </p:nvPr>
        </p:nvSpPr>
        <p:spPr>
          <a:xfrm>
            <a:off x="472770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4" name="Google Shape;354;p38"/>
          <p:cNvSpPr txBox="1"/>
          <p:nvPr>
            <p:ph idx="23" type="subTitle"/>
          </p:nvPr>
        </p:nvSpPr>
        <p:spPr>
          <a:xfrm>
            <a:off x="68102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355" name="Google Shape;355;p38"/>
          <p:cNvCxnSpPr/>
          <p:nvPr/>
        </p:nvCxnSpPr>
        <p:spPr>
          <a:xfrm>
            <a:off x="251600" y="1244250"/>
            <a:ext cx="8642100" cy="0"/>
          </a:xfrm>
          <a:prstGeom prst="straightConnector1">
            <a:avLst/>
          </a:prstGeom>
          <a:noFill/>
          <a:ln cap="flat" cmpd="sng" w="19050">
            <a:solidFill>
              <a:schemeClr val="dk1"/>
            </a:solidFill>
            <a:prstDash val="solid"/>
            <a:round/>
            <a:headEnd len="med" w="med" type="none"/>
            <a:tailEnd len="med" w="med" type="none"/>
          </a:ln>
        </p:spPr>
      </p:cxnSp>
      <p:sp>
        <p:nvSpPr>
          <p:cNvPr id="356" name="Google Shape;356;p38"/>
          <p:cNvSpPr txBox="1"/>
          <p:nvPr>
            <p:ph idx="24" type="subTitle"/>
          </p:nvPr>
        </p:nvSpPr>
        <p:spPr>
          <a:xfrm>
            <a:off x="251400" y="847950"/>
            <a:ext cx="2391300" cy="396300"/>
          </a:xfrm>
          <a:prstGeom prst="rect">
            <a:avLst/>
          </a:prstGeom>
          <a:solidFill>
            <a:schemeClr val="dk1"/>
          </a:solidFill>
        </p:spPr>
        <p:txBody>
          <a:bodyPr anchorCtr="0" anchor="ctr"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cxnSp>
        <p:nvCxnSpPr>
          <p:cNvPr id="357" name="Google Shape;357;p38"/>
          <p:cNvCxnSpPr/>
          <p:nvPr/>
        </p:nvCxnSpPr>
        <p:spPr>
          <a:xfrm>
            <a:off x="4726475" y="845038"/>
            <a:ext cx="0" cy="3927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8"/>
          <p:cNvCxnSpPr/>
          <p:nvPr/>
        </p:nvCxnSpPr>
        <p:spPr>
          <a:xfrm>
            <a:off x="6810250" y="855063"/>
            <a:ext cx="0" cy="392700"/>
          </a:xfrm>
          <a:prstGeom prst="straightConnector1">
            <a:avLst/>
          </a:prstGeom>
          <a:noFill/>
          <a:ln cap="flat" cmpd="sng" w="19050">
            <a:solidFill>
              <a:schemeClr val="dk1"/>
            </a:solidFill>
            <a:prstDash val="solid"/>
            <a:round/>
            <a:headEnd len="med" w="med" type="none"/>
            <a:tailEnd len="med" w="med" type="none"/>
          </a:ln>
        </p:spPr>
      </p:cxnSp>
      <p:sp>
        <p:nvSpPr>
          <p:cNvPr id="359" name="Google Shape;359;p3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0" name="Google Shape;360;p3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BIG_NUMBER_3">
    <p:spTree>
      <p:nvGrpSpPr>
        <p:cNvPr id="361" name="Shape 361"/>
        <p:cNvGrpSpPr/>
        <p:nvPr/>
      </p:nvGrpSpPr>
      <p:grpSpPr>
        <a:xfrm>
          <a:off x="0" y="0"/>
          <a:ext cx="0" cy="0"/>
          <a:chOff x="0" y="0"/>
          <a:chExt cx="0" cy="0"/>
        </a:xfrm>
      </p:grpSpPr>
      <p:sp>
        <p:nvSpPr>
          <p:cNvPr id="362" name="Google Shape;362;p3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39"/>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p:txBody>
      </p:sp>
      <p:cxnSp>
        <p:nvCxnSpPr>
          <p:cNvPr id="364" name="Google Shape;364;p3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65" name="Google Shape;365;p39"/>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66" name="Google Shape;366;p3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7" name="Google Shape;367;p39"/>
          <p:cNvSpPr/>
          <p:nvPr/>
        </p:nvSpPr>
        <p:spPr>
          <a:xfrm>
            <a:off x="2642600" y="1021650"/>
            <a:ext cx="3859800" cy="2783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8" name="Google Shape;368;p39"/>
          <p:cNvSpPr/>
          <p:nvPr/>
        </p:nvSpPr>
        <p:spPr>
          <a:xfrm>
            <a:off x="251400" y="102165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9" name="Google Shape;369;p39"/>
          <p:cNvSpPr/>
          <p:nvPr/>
        </p:nvSpPr>
        <p:spPr>
          <a:xfrm>
            <a:off x="251400" y="2964734"/>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0" name="Google Shape;370;p39"/>
          <p:cNvSpPr/>
          <p:nvPr/>
        </p:nvSpPr>
        <p:spPr>
          <a:xfrm>
            <a:off x="251400" y="1993206"/>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1" name="Google Shape;371;p39"/>
          <p:cNvSpPr/>
          <p:nvPr/>
        </p:nvSpPr>
        <p:spPr>
          <a:xfrm>
            <a:off x="6627150" y="102165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2" name="Google Shape;372;p39"/>
          <p:cNvSpPr/>
          <p:nvPr/>
        </p:nvSpPr>
        <p:spPr>
          <a:xfrm>
            <a:off x="6627150" y="296470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3" name="Google Shape;373;p39"/>
          <p:cNvSpPr/>
          <p:nvPr/>
        </p:nvSpPr>
        <p:spPr>
          <a:xfrm>
            <a:off x="6626850" y="199320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4" name="Google Shape;374;p39"/>
          <p:cNvSpPr txBox="1"/>
          <p:nvPr>
            <p:ph idx="3" type="subTitle"/>
          </p:nvPr>
        </p:nvSpPr>
        <p:spPr>
          <a:xfrm>
            <a:off x="251300" y="1021650"/>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5" name="Google Shape;375;p39"/>
          <p:cNvSpPr txBox="1"/>
          <p:nvPr>
            <p:ph idx="4" type="subTitle"/>
          </p:nvPr>
        </p:nvSpPr>
        <p:spPr>
          <a:xfrm>
            <a:off x="252550" y="199318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6" name="Google Shape;376;p39"/>
          <p:cNvSpPr txBox="1"/>
          <p:nvPr>
            <p:ph idx="5" type="subTitle"/>
          </p:nvPr>
        </p:nvSpPr>
        <p:spPr>
          <a:xfrm>
            <a:off x="2522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7" name="Google Shape;377;p39"/>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8" name="Google Shape;378;p39"/>
          <p:cNvSpPr txBox="1"/>
          <p:nvPr>
            <p:ph idx="7" type="subTitle"/>
          </p:nvPr>
        </p:nvSpPr>
        <p:spPr>
          <a:xfrm>
            <a:off x="6626850" y="1993163"/>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9" name="Google Shape;379;p39"/>
          <p:cNvSpPr txBox="1"/>
          <p:nvPr>
            <p:ph idx="8" type="subTitle"/>
          </p:nvPr>
        </p:nvSpPr>
        <p:spPr>
          <a:xfrm>
            <a:off x="6628000" y="10216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80" name="Google Shape;380;p3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1" name="Google Shape;381;p3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gnments">
  <p:cSld name="BIG_NUMBER_2">
    <p:spTree>
      <p:nvGrpSpPr>
        <p:cNvPr id="382" name="Shape 382"/>
        <p:cNvGrpSpPr/>
        <p:nvPr/>
      </p:nvGrpSpPr>
      <p:grpSpPr>
        <a:xfrm>
          <a:off x="0" y="0"/>
          <a:ext cx="0" cy="0"/>
          <a:chOff x="0" y="0"/>
          <a:chExt cx="0" cy="0"/>
        </a:xfrm>
      </p:grpSpPr>
      <p:sp>
        <p:nvSpPr>
          <p:cNvPr id="383" name="Google Shape;383;p4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84" name="Google Shape;384;p40"/>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85" name="Google Shape;385;p4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86" name="Google Shape;386;p4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7" name="Google Shape;387;p4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cxnSp>
        <p:nvCxnSpPr>
          <p:cNvPr id="388" name="Google Shape;388;p40"/>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89" name="Google Shape;389;p40"/>
          <p:cNvCxnSpPr/>
          <p:nvPr/>
        </p:nvCxnSpPr>
        <p:spPr>
          <a:xfrm>
            <a:off x="2642600" y="36857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0" name="Google Shape;390;p40"/>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1" name="Google Shape;391;p40"/>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2" name="Google Shape;392;p40"/>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93" name="Google Shape;393;p40"/>
          <p:cNvSpPr/>
          <p:nvPr>
            <p:ph idx="3" type="pic"/>
          </p:nvPr>
        </p:nvSpPr>
        <p:spPr>
          <a:xfrm>
            <a:off x="1942950" y="1369100"/>
            <a:ext cx="573900" cy="570600"/>
          </a:xfrm>
          <a:prstGeom prst="roundRect">
            <a:avLst>
              <a:gd fmla="val 16667" name="adj"/>
            </a:avLst>
          </a:prstGeom>
          <a:noFill/>
          <a:ln>
            <a:noFill/>
          </a:ln>
        </p:spPr>
      </p:sp>
      <p:sp>
        <p:nvSpPr>
          <p:cNvPr id="394" name="Google Shape;394;p40"/>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5" name="Google Shape;395;p40"/>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6" name="Google Shape;396;p40"/>
          <p:cNvSpPr/>
          <p:nvPr>
            <p:ph idx="6" type="pic"/>
          </p:nvPr>
        </p:nvSpPr>
        <p:spPr>
          <a:xfrm>
            <a:off x="1943050" y="3402238"/>
            <a:ext cx="573900" cy="570600"/>
          </a:xfrm>
          <a:prstGeom prst="roundRect">
            <a:avLst>
              <a:gd fmla="val 16667" name="adj"/>
            </a:avLst>
          </a:prstGeom>
          <a:noFill/>
          <a:ln>
            <a:noFill/>
          </a:ln>
        </p:spPr>
      </p:sp>
      <p:sp>
        <p:nvSpPr>
          <p:cNvPr id="397" name="Google Shape;397;p40"/>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8" name="Google Shape;398;p40"/>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9" name="Google Shape;399;p40"/>
          <p:cNvSpPr/>
          <p:nvPr>
            <p:ph idx="9" type="pic"/>
          </p:nvPr>
        </p:nvSpPr>
        <p:spPr>
          <a:xfrm>
            <a:off x="1942950" y="2724525"/>
            <a:ext cx="573900" cy="570600"/>
          </a:xfrm>
          <a:prstGeom prst="roundRect">
            <a:avLst>
              <a:gd fmla="val 16667" name="adj"/>
            </a:avLst>
          </a:prstGeom>
          <a:noFill/>
          <a:ln>
            <a:noFill/>
          </a:ln>
        </p:spPr>
      </p:sp>
      <p:sp>
        <p:nvSpPr>
          <p:cNvPr id="400" name="Google Shape;400;p40"/>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1" name="Google Shape;401;p40"/>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2" name="Google Shape;402;p40"/>
          <p:cNvSpPr/>
          <p:nvPr>
            <p:ph idx="15" type="pic"/>
          </p:nvPr>
        </p:nvSpPr>
        <p:spPr>
          <a:xfrm>
            <a:off x="1942950" y="2046800"/>
            <a:ext cx="573900" cy="570600"/>
          </a:xfrm>
          <a:prstGeom prst="roundRect">
            <a:avLst>
              <a:gd fmla="val 16667" name="adj"/>
            </a:avLst>
          </a:prstGeom>
          <a:noFill/>
          <a:ln>
            <a:noFill/>
          </a:ln>
        </p:spPr>
      </p:sp>
      <p:sp>
        <p:nvSpPr>
          <p:cNvPr id="403" name="Google Shape;403;p40"/>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4" name="Google Shape;404;p40"/>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5" name="Google Shape;405;p40"/>
          <p:cNvSpPr/>
          <p:nvPr>
            <p:ph idx="18" type="pic"/>
          </p:nvPr>
        </p:nvSpPr>
        <p:spPr>
          <a:xfrm>
            <a:off x="1942950" y="4079938"/>
            <a:ext cx="573900" cy="570600"/>
          </a:xfrm>
          <a:prstGeom prst="roundRect">
            <a:avLst>
              <a:gd fmla="val 16667" name="adj"/>
            </a:avLst>
          </a:prstGeom>
          <a:noFill/>
          <a:ln>
            <a:noFill/>
          </a:ln>
        </p:spPr>
      </p:sp>
      <p:sp>
        <p:nvSpPr>
          <p:cNvPr id="406" name="Google Shape;406;p40"/>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7" name="Google Shape;407;p40"/>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8" name="Google Shape;408;p4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9" name="Google Shape;409;p4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put">
  <p:cSld name="BIG_NUMBER_1">
    <p:spTree>
      <p:nvGrpSpPr>
        <p:cNvPr id="410" name="Shape 410"/>
        <p:cNvGrpSpPr/>
        <p:nvPr/>
      </p:nvGrpSpPr>
      <p:grpSpPr>
        <a:xfrm>
          <a:off x="0" y="0"/>
          <a:ext cx="0" cy="0"/>
          <a:chOff x="0" y="0"/>
          <a:chExt cx="0" cy="0"/>
        </a:xfrm>
      </p:grpSpPr>
      <p:sp>
        <p:nvSpPr>
          <p:cNvPr id="411" name="Google Shape;411;p4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12" name="Google Shape;412;p41"/>
          <p:cNvSpPr txBox="1"/>
          <p:nvPr>
            <p:ph type="title"/>
          </p:nvPr>
        </p:nvSpPr>
        <p:spPr>
          <a:xfrm>
            <a:off x="122600" y="125600"/>
            <a:ext cx="71769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13" name="Google Shape;413;p4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14" name="Google Shape;414;p4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15" name="Google Shape;415;p4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6" name="Google Shape;416;p41"/>
          <p:cNvSpPr/>
          <p:nvPr>
            <p:ph idx="3" type="pic"/>
          </p:nvPr>
        </p:nvSpPr>
        <p:spPr>
          <a:xfrm>
            <a:off x="698650" y="1400050"/>
            <a:ext cx="573900" cy="570600"/>
          </a:xfrm>
          <a:prstGeom prst="roundRect">
            <a:avLst>
              <a:gd fmla="val 16667" name="adj"/>
            </a:avLst>
          </a:prstGeom>
          <a:noFill/>
          <a:ln>
            <a:noFill/>
          </a:ln>
        </p:spPr>
      </p:sp>
      <p:sp>
        <p:nvSpPr>
          <p:cNvPr id="417" name="Google Shape;417;p41"/>
          <p:cNvSpPr txBox="1"/>
          <p:nvPr>
            <p:ph idx="4" type="title"/>
          </p:nvPr>
        </p:nvSpPr>
        <p:spPr>
          <a:xfrm>
            <a:off x="2514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18" name="Google Shape;418;p41"/>
          <p:cNvSpPr txBox="1"/>
          <p:nvPr>
            <p:ph idx="5" type="subTitle"/>
          </p:nvPr>
        </p:nvSpPr>
        <p:spPr>
          <a:xfrm>
            <a:off x="2515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9" name="Google Shape;419;p41"/>
          <p:cNvSpPr/>
          <p:nvPr>
            <p:ph idx="6" type="pic"/>
          </p:nvPr>
        </p:nvSpPr>
        <p:spPr>
          <a:xfrm>
            <a:off x="6080550" y="1400050"/>
            <a:ext cx="573900" cy="570600"/>
          </a:xfrm>
          <a:prstGeom prst="roundRect">
            <a:avLst>
              <a:gd fmla="val 16667" name="adj"/>
            </a:avLst>
          </a:prstGeom>
          <a:noFill/>
          <a:ln>
            <a:noFill/>
          </a:ln>
        </p:spPr>
      </p:sp>
      <p:sp>
        <p:nvSpPr>
          <p:cNvPr id="420" name="Google Shape;420;p41"/>
          <p:cNvSpPr txBox="1"/>
          <p:nvPr>
            <p:ph idx="7" type="title"/>
          </p:nvPr>
        </p:nvSpPr>
        <p:spPr>
          <a:xfrm>
            <a:off x="20281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1" name="Google Shape;421;p41"/>
          <p:cNvSpPr txBox="1"/>
          <p:nvPr>
            <p:ph idx="8" type="subTitle"/>
          </p:nvPr>
        </p:nvSpPr>
        <p:spPr>
          <a:xfrm>
            <a:off x="20282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2" name="Google Shape;422;p41"/>
          <p:cNvSpPr/>
          <p:nvPr>
            <p:ph idx="9" type="pic"/>
          </p:nvPr>
        </p:nvSpPr>
        <p:spPr>
          <a:xfrm>
            <a:off x="4285500" y="1400050"/>
            <a:ext cx="573900" cy="570600"/>
          </a:xfrm>
          <a:prstGeom prst="roundRect">
            <a:avLst>
              <a:gd fmla="val 16667" name="adj"/>
            </a:avLst>
          </a:prstGeom>
          <a:noFill/>
          <a:ln>
            <a:noFill/>
          </a:ln>
        </p:spPr>
      </p:sp>
      <p:sp>
        <p:nvSpPr>
          <p:cNvPr id="423" name="Google Shape;423;p41"/>
          <p:cNvSpPr txBox="1"/>
          <p:nvPr>
            <p:ph idx="13" type="title"/>
          </p:nvPr>
        </p:nvSpPr>
        <p:spPr>
          <a:xfrm>
            <a:off x="383825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4" name="Google Shape;424;p41"/>
          <p:cNvSpPr txBox="1"/>
          <p:nvPr>
            <p:ph idx="14" type="subTitle"/>
          </p:nvPr>
        </p:nvSpPr>
        <p:spPr>
          <a:xfrm>
            <a:off x="383835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5" name="Google Shape;425;p41"/>
          <p:cNvSpPr/>
          <p:nvPr>
            <p:ph idx="15" type="pic"/>
          </p:nvPr>
        </p:nvSpPr>
        <p:spPr>
          <a:xfrm>
            <a:off x="2475250" y="1400050"/>
            <a:ext cx="573900" cy="570600"/>
          </a:xfrm>
          <a:prstGeom prst="roundRect">
            <a:avLst>
              <a:gd fmla="val 16667" name="adj"/>
            </a:avLst>
          </a:prstGeom>
          <a:noFill/>
          <a:ln>
            <a:noFill/>
          </a:ln>
        </p:spPr>
      </p:sp>
      <p:sp>
        <p:nvSpPr>
          <p:cNvPr id="426" name="Google Shape;426;p41"/>
          <p:cNvSpPr txBox="1"/>
          <p:nvPr>
            <p:ph idx="16" type="title"/>
          </p:nvPr>
        </p:nvSpPr>
        <p:spPr>
          <a:xfrm>
            <a:off x="56333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7" name="Google Shape;427;p41"/>
          <p:cNvSpPr txBox="1"/>
          <p:nvPr>
            <p:ph idx="17" type="subTitle"/>
          </p:nvPr>
        </p:nvSpPr>
        <p:spPr>
          <a:xfrm>
            <a:off x="56334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8" name="Google Shape;428;p41"/>
          <p:cNvSpPr/>
          <p:nvPr>
            <p:ph idx="18" type="pic"/>
          </p:nvPr>
        </p:nvSpPr>
        <p:spPr>
          <a:xfrm>
            <a:off x="7872450" y="1400050"/>
            <a:ext cx="573900" cy="570600"/>
          </a:xfrm>
          <a:prstGeom prst="roundRect">
            <a:avLst>
              <a:gd fmla="val 16667" name="adj"/>
            </a:avLst>
          </a:prstGeom>
          <a:noFill/>
          <a:ln>
            <a:noFill/>
          </a:ln>
        </p:spPr>
      </p:sp>
      <p:sp>
        <p:nvSpPr>
          <p:cNvPr id="429" name="Google Shape;429;p41"/>
          <p:cNvSpPr txBox="1"/>
          <p:nvPr>
            <p:ph idx="19" type="title"/>
          </p:nvPr>
        </p:nvSpPr>
        <p:spPr>
          <a:xfrm>
            <a:off x="74252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30" name="Google Shape;430;p41"/>
          <p:cNvSpPr txBox="1"/>
          <p:nvPr>
            <p:ph idx="20" type="subTitle"/>
          </p:nvPr>
        </p:nvSpPr>
        <p:spPr>
          <a:xfrm>
            <a:off x="74253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31" name="Google Shape;431;p4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32" name="Google Shape;432;p4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nt Well">
  <p:cSld name="CUSTOM">
    <p:spTree>
      <p:nvGrpSpPr>
        <p:cNvPr id="433" name="Shape 433"/>
        <p:cNvGrpSpPr/>
        <p:nvPr/>
      </p:nvGrpSpPr>
      <p:grpSpPr>
        <a:xfrm>
          <a:off x="0" y="0"/>
          <a:ext cx="0" cy="0"/>
          <a:chOff x="0" y="0"/>
          <a:chExt cx="0" cy="0"/>
        </a:xfrm>
      </p:grpSpPr>
      <p:sp>
        <p:nvSpPr>
          <p:cNvPr id="434" name="Google Shape;434;p4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35" name="Google Shape;435;p42"/>
          <p:cNvSpPr/>
          <p:nvPr/>
        </p:nvSpPr>
        <p:spPr>
          <a:xfrm>
            <a:off x="4907100" y="125600"/>
            <a:ext cx="41112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txBox="1"/>
          <p:nvPr>
            <p:ph idx="1"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37" name="Google Shape;437;p42"/>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38" name="Google Shape;438;p42"/>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39" name="Google Shape;439;p42"/>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40" name="Google Shape;440;p42"/>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41" name="Google Shape;441;p42"/>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2" name="Google Shape;442;p42"/>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3" name="Google Shape;443;p42"/>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44" name="Google Shape;444;p42"/>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5" name="Google Shape;445;p4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6" name="Google Shape;446;p4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Could Be Better">
  <p:cSld name="CUSTOM_11">
    <p:spTree>
      <p:nvGrpSpPr>
        <p:cNvPr id="447" name="Shape 447"/>
        <p:cNvGrpSpPr/>
        <p:nvPr/>
      </p:nvGrpSpPr>
      <p:grpSpPr>
        <a:xfrm>
          <a:off x="0" y="0"/>
          <a:ext cx="0" cy="0"/>
          <a:chOff x="0" y="0"/>
          <a:chExt cx="0" cy="0"/>
        </a:xfrm>
      </p:grpSpPr>
      <p:sp>
        <p:nvSpPr>
          <p:cNvPr id="448" name="Google Shape;448;p4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49" name="Google Shape;449;p43"/>
          <p:cNvSpPr/>
          <p:nvPr/>
        </p:nvSpPr>
        <p:spPr>
          <a:xfrm>
            <a:off x="4907100" y="125600"/>
            <a:ext cx="4111200" cy="457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51" name="Google Shape;451;p4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52" name="Google Shape;452;p4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53" name="Google Shape;453;p4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54" name="Google Shape;454;p43"/>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5" name="Google Shape;455;p43"/>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6" name="Google Shape;456;p43"/>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57" name="Google Shape;457;p43"/>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8" name="Google Shape;458;p43"/>
          <p:cNvSpPr txBox="1"/>
          <p:nvPr>
            <p:ph idx="3"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59" name="Google Shape;459;p4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60" name="Google Shape;460;p4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bg>
      <p:bgPr>
        <a:solidFill>
          <a:schemeClr val="dk1"/>
        </a:solidFill>
      </p:bgPr>
    </p:bg>
    <p:spTree>
      <p:nvGrpSpPr>
        <p:cNvPr id="461" name="Shape 461"/>
        <p:cNvGrpSpPr/>
        <p:nvPr/>
      </p:nvGrpSpPr>
      <p:grpSpPr>
        <a:xfrm>
          <a:off x="0" y="0"/>
          <a:ext cx="0" cy="0"/>
          <a:chOff x="0" y="0"/>
          <a:chExt cx="0" cy="0"/>
        </a:xfrm>
      </p:grpSpPr>
      <p:sp>
        <p:nvSpPr>
          <p:cNvPr id="462" name="Google Shape;462;p44"/>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63" name="Google Shape;463;p44"/>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464" name="Google Shape;464;p44"/>
          <p:cNvSpPr txBox="1"/>
          <p:nvPr>
            <p:ph idx="1"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465" name="Google Shape;465;p44"/>
          <p:cNvSpPr txBox="1"/>
          <p:nvPr>
            <p:ph idx="2" type="body"/>
          </p:nvPr>
        </p:nvSpPr>
        <p:spPr>
          <a:xfrm>
            <a:off x="5831000" y="773325"/>
            <a:ext cx="31872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466" name="Google Shape;466;p44"/>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467" name="Google Shape;467;p44"/>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468" name="Google Shape;468;p44"/>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469" name="Google Shape;469;p44"/>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0" name="Google Shape;470;p4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71" name="Shape 471"/>
        <p:cNvGrpSpPr/>
        <p:nvPr/>
      </p:nvGrpSpPr>
      <p:grpSpPr>
        <a:xfrm>
          <a:off x="0" y="0"/>
          <a:ext cx="0" cy="0"/>
          <a:chOff x="0" y="0"/>
          <a:chExt cx="0" cy="0"/>
        </a:xfrm>
      </p:grpSpPr>
      <p:sp>
        <p:nvSpPr>
          <p:cNvPr id="472" name="Google Shape;472;p4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73" name="Google Shape;473;p45"/>
          <p:cNvSpPr txBox="1"/>
          <p:nvPr>
            <p:ph idx="1" type="subTitle"/>
          </p:nvPr>
        </p:nvSpPr>
        <p:spPr>
          <a:xfrm>
            <a:off x="2493575" y="4142817"/>
            <a:ext cx="4157100" cy="2697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74" name="Google Shape;474;p45"/>
          <p:cNvSpPr/>
          <p:nvPr/>
        </p:nvSpPr>
        <p:spPr>
          <a:xfrm rot="5400000">
            <a:off x="251388" y="475250"/>
            <a:ext cx="3837300" cy="3837300"/>
          </a:xfrm>
          <a:prstGeom prst="pie">
            <a:avLst>
              <a:gd fmla="val 12366" name="adj1"/>
              <a:gd fmla="val 108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rot="-5400000">
            <a:off x="5033888" y="465200"/>
            <a:ext cx="3857400" cy="3857400"/>
          </a:xfrm>
          <a:prstGeom prst="pie">
            <a:avLst>
              <a:gd fmla="val 12366" name="adj1"/>
              <a:gd fmla="val 1081925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p:txBody>
      </p:sp>
      <p:cxnSp>
        <p:nvCxnSpPr>
          <p:cNvPr id="477" name="Google Shape;477;p4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45"/>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79" name="Google Shape;479;p45"/>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80" name="Google Shape;480;p4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81" name="Google Shape;481;p4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482" name="Shape 482"/>
        <p:cNvGrpSpPr/>
        <p:nvPr/>
      </p:nvGrpSpPr>
      <p:grpSpPr>
        <a:xfrm>
          <a:off x="0" y="0"/>
          <a:ext cx="0" cy="0"/>
          <a:chOff x="0" y="0"/>
          <a:chExt cx="0" cy="0"/>
        </a:xfrm>
      </p:grpSpPr>
      <p:sp>
        <p:nvSpPr>
          <p:cNvPr id="483" name="Google Shape;483;p46"/>
          <p:cNvSpPr/>
          <p:nvPr>
            <p:ph idx="2" type="pic"/>
          </p:nvPr>
        </p:nvSpPr>
        <p:spPr>
          <a:xfrm>
            <a:off x="125700" y="125600"/>
            <a:ext cx="8892900" cy="2452800"/>
          </a:xfrm>
          <a:prstGeom prst="roundRect">
            <a:avLst>
              <a:gd fmla="val 16667" name="adj"/>
            </a:avLst>
          </a:prstGeom>
          <a:noFill/>
          <a:ln>
            <a:noFill/>
          </a:ln>
        </p:spPr>
      </p:sp>
      <p:sp>
        <p:nvSpPr>
          <p:cNvPr id="484" name="Google Shape;484;p46"/>
          <p:cNvSpPr txBox="1"/>
          <p:nvPr>
            <p:ph type="title"/>
          </p:nvPr>
        </p:nvSpPr>
        <p:spPr>
          <a:xfrm>
            <a:off x="125700" y="3233475"/>
            <a:ext cx="87681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600"/>
              <a:buNone/>
              <a:defRPr b="1" sz="9600"/>
            </a:lvl1pPr>
            <a:lvl2pPr lvl="1">
              <a:spcBef>
                <a:spcPts val="0"/>
              </a:spcBef>
              <a:spcAft>
                <a:spcPts val="0"/>
              </a:spcAft>
              <a:buClr>
                <a:schemeClr val="dk1"/>
              </a:buClr>
              <a:buSzPts val="9600"/>
              <a:buFont typeface="Libre Baskerville"/>
              <a:buNone/>
              <a:defRPr b="1" sz="9600">
                <a:solidFill>
                  <a:schemeClr val="dk1"/>
                </a:solidFill>
              </a:defRPr>
            </a:lvl2pPr>
            <a:lvl3pPr lvl="2">
              <a:spcBef>
                <a:spcPts val="0"/>
              </a:spcBef>
              <a:spcAft>
                <a:spcPts val="0"/>
              </a:spcAft>
              <a:buClr>
                <a:schemeClr val="dk1"/>
              </a:buClr>
              <a:buSzPts val="9600"/>
              <a:buFont typeface="Libre Baskerville"/>
              <a:buNone/>
              <a:defRPr b="1" sz="9600">
                <a:solidFill>
                  <a:schemeClr val="dk1"/>
                </a:solidFill>
              </a:defRPr>
            </a:lvl3pPr>
            <a:lvl4pPr lvl="3">
              <a:spcBef>
                <a:spcPts val="0"/>
              </a:spcBef>
              <a:spcAft>
                <a:spcPts val="0"/>
              </a:spcAft>
              <a:buClr>
                <a:schemeClr val="dk1"/>
              </a:buClr>
              <a:buSzPts val="9600"/>
              <a:buFont typeface="Libre Baskerville"/>
              <a:buNone/>
              <a:defRPr b="1" sz="9600">
                <a:solidFill>
                  <a:schemeClr val="dk1"/>
                </a:solidFill>
              </a:defRPr>
            </a:lvl4pPr>
            <a:lvl5pPr lvl="4">
              <a:spcBef>
                <a:spcPts val="0"/>
              </a:spcBef>
              <a:spcAft>
                <a:spcPts val="0"/>
              </a:spcAft>
              <a:buClr>
                <a:schemeClr val="dk1"/>
              </a:buClr>
              <a:buSzPts val="9600"/>
              <a:buFont typeface="Libre Baskerville"/>
              <a:buNone/>
              <a:defRPr b="1" sz="9600">
                <a:solidFill>
                  <a:schemeClr val="dk1"/>
                </a:solidFill>
              </a:defRPr>
            </a:lvl5pPr>
            <a:lvl6pPr lvl="5">
              <a:spcBef>
                <a:spcPts val="0"/>
              </a:spcBef>
              <a:spcAft>
                <a:spcPts val="0"/>
              </a:spcAft>
              <a:buClr>
                <a:schemeClr val="dk1"/>
              </a:buClr>
              <a:buSzPts val="9600"/>
              <a:buFont typeface="Libre Baskerville"/>
              <a:buNone/>
              <a:defRPr b="1" sz="9600">
                <a:solidFill>
                  <a:schemeClr val="dk1"/>
                </a:solidFill>
              </a:defRPr>
            </a:lvl6pPr>
            <a:lvl7pPr lvl="6">
              <a:spcBef>
                <a:spcPts val="0"/>
              </a:spcBef>
              <a:spcAft>
                <a:spcPts val="0"/>
              </a:spcAft>
              <a:buClr>
                <a:schemeClr val="dk1"/>
              </a:buClr>
              <a:buSzPts val="9600"/>
              <a:buFont typeface="Libre Baskerville"/>
              <a:buNone/>
              <a:defRPr b="1" sz="9600">
                <a:solidFill>
                  <a:schemeClr val="dk1"/>
                </a:solidFill>
              </a:defRPr>
            </a:lvl7pPr>
            <a:lvl8pPr lvl="7">
              <a:spcBef>
                <a:spcPts val="0"/>
              </a:spcBef>
              <a:spcAft>
                <a:spcPts val="0"/>
              </a:spcAft>
              <a:buClr>
                <a:schemeClr val="dk1"/>
              </a:buClr>
              <a:buSzPts val="9600"/>
              <a:buFont typeface="Libre Baskerville"/>
              <a:buNone/>
              <a:defRPr b="1" sz="9600">
                <a:solidFill>
                  <a:schemeClr val="dk1"/>
                </a:solidFill>
              </a:defRPr>
            </a:lvl8pPr>
            <a:lvl9pPr lvl="8">
              <a:spcBef>
                <a:spcPts val="0"/>
              </a:spcBef>
              <a:spcAft>
                <a:spcPts val="0"/>
              </a:spcAft>
              <a:buClr>
                <a:schemeClr val="dk1"/>
              </a:buClr>
              <a:buSzPts val="9600"/>
              <a:buFont typeface="Libre Baskerville"/>
              <a:buNone/>
              <a:defRPr b="1" sz="9600">
                <a:solidFill>
                  <a:schemeClr val="dk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CUSTOM_9">
    <p:spTree>
      <p:nvGrpSpPr>
        <p:cNvPr id="485" name="Shape 485"/>
        <p:cNvGrpSpPr/>
        <p:nvPr/>
      </p:nvGrpSpPr>
      <p:grpSpPr>
        <a:xfrm>
          <a:off x="0" y="0"/>
          <a:ext cx="0" cy="0"/>
          <a:chOff x="0" y="0"/>
          <a:chExt cx="0" cy="0"/>
        </a:xfrm>
      </p:grpSpPr>
      <p:sp>
        <p:nvSpPr>
          <p:cNvPr id="486" name="Google Shape;486;p47"/>
          <p:cNvSpPr txBox="1"/>
          <p:nvPr>
            <p:ph type="title"/>
          </p:nvPr>
        </p:nvSpPr>
        <p:spPr>
          <a:xfrm>
            <a:off x="125700" y="125600"/>
            <a:ext cx="8768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487" name="Google Shape;487;p47"/>
          <p:cNvSpPr/>
          <p:nvPr/>
        </p:nvSpPr>
        <p:spPr>
          <a:xfrm>
            <a:off x="650" y="1395450"/>
            <a:ext cx="9143100" cy="5143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7"/>
          <p:cNvSpPr/>
          <p:nvPr/>
        </p:nvSpPr>
        <p:spPr>
          <a:xfrm>
            <a:off x="1488" y="2081250"/>
            <a:ext cx="9143100" cy="4131900"/>
          </a:xfrm>
          <a:prstGeom prst="roundRect">
            <a:avLst>
              <a:gd fmla="val 1953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
          <p:cNvSpPr/>
          <p:nvPr/>
        </p:nvSpPr>
        <p:spPr>
          <a:xfrm>
            <a:off x="650" y="2767050"/>
            <a:ext cx="9143100" cy="3235200"/>
          </a:xfrm>
          <a:prstGeom prst="roundRect">
            <a:avLst>
              <a:gd fmla="val 2530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7"/>
          <p:cNvSpPr/>
          <p:nvPr/>
        </p:nvSpPr>
        <p:spPr>
          <a:xfrm>
            <a:off x="1488" y="3452850"/>
            <a:ext cx="9143100" cy="2304000"/>
          </a:xfrm>
          <a:prstGeom prst="roundRect">
            <a:avLst>
              <a:gd fmla="val 3551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7"/>
          <p:cNvSpPr/>
          <p:nvPr/>
        </p:nvSpPr>
        <p:spPr>
          <a:xfrm>
            <a:off x="650" y="4138650"/>
            <a:ext cx="9143100" cy="2827200"/>
          </a:xfrm>
          <a:prstGeom prst="roundRect">
            <a:avLst>
              <a:gd fmla="val 2904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3" name="Google Shape;493;p47"/>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4" name="Google Shape;494;p47"/>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5" name="Google Shape;495;p47"/>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6" name="Google Shape;496;p47"/>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cSld name="CUSTOM_9_2">
    <p:bg>
      <p:bgPr>
        <a:solidFill>
          <a:schemeClr val="dk1"/>
        </a:solidFill>
      </p:bgPr>
    </p:bg>
    <p:spTree>
      <p:nvGrpSpPr>
        <p:cNvPr id="497" name="Shape 497"/>
        <p:cNvGrpSpPr/>
        <p:nvPr/>
      </p:nvGrpSpPr>
      <p:grpSpPr>
        <a:xfrm>
          <a:off x="0" y="0"/>
          <a:ext cx="0" cy="0"/>
          <a:chOff x="0" y="0"/>
          <a:chExt cx="0" cy="0"/>
        </a:xfrm>
      </p:grpSpPr>
      <p:sp>
        <p:nvSpPr>
          <p:cNvPr id="498" name="Google Shape;498;p48"/>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9" name="Google Shape;499;p48"/>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cxnSp>
        <p:nvCxnSpPr>
          <p:cNvPr id="500" name="Google Shape;500;p48"/>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01" name="Google Shape;501;p48"/>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02" name="Google Shape;502;p48"/>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cxnSp>
        <p:nvCxnSpPr>
          <p:cNvPr id="503" name="Google Shape;503;p48"/>
          <p:cNvCxnSpPr/>
          <p:nvPr/>
        </p:nvCxnSpPr>
        <p:spPr>
          <a:xfrm>
            <a:off x="0" y="2448900"/>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04" name="Google Shape;504;p48"/>
          <p:cNvCxnSpPr/>
          <p:nvPr/>
        </p:nvCxnSpPr>
        <p:spPr>
          <a:xfrm>
            <a:off x="0" y="3382675"/>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05" name="Google Shape;505;p48"/>
          <p:cNvCxnSpPr/>
          <p:nvPr/>
        </p:nvCxnSpPr>
        <p:spPr>
          <a:xfrm>
            <a:off x="0" y="4313750"/>
            <a:ext cx="9144000" cy="0"/>
          </a:xfrm>
          <a:prstGeom prst="straightConnector1">
            <a:avLst/>
          </a:prstGeom>
          <a:noFill/>
          <a:ln cap="flat" cmpd="sng" w="19050">
            <a:solidFill>
              <a:schemeClr val="lt1"/>
            </a:solidFill>
            <a:prstDash val="solid"/>
            <a:round/>
            <a:headEnd len="med" w="med" type="none"/>
            <a:tailEnd len="med" w="med" type="none"/>
          </a:ln>
        </p:spPr>
      </p:cxnSp>
      <p:sp>
        <p:nvSpPr>
          <p:cNvPr id="506" name="Google Shape;506;p48"/>
          <p:cNvSpPr/>
          <p:nvPr/>
        </p:nvSpPr>
        <p:spPr>
          <a:xfrm>
            <a:off x="251400" y="2063988"/>
            <a:ext cx="4656900" cy="775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7" name="Google Shape;507;p48"/>
          <p:cNvSpPr txBox="1"/>
          <p:nvPr>
            <p:ph idx="3" type="subTitle"/>
          </p:nvPr>
        </p:nvSpPr>
        <p:spPr>
          <a:xfrm>
            <a:off x="251400" y="2063988"/>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08" name="Google Shape;508;p48"/>
          <p:cNvSpPr/>
          <p:nvPr/>
        </p:nvSpPr>
        <p:spPr>
          <a:xfrm>
            <a:off x="2243550" y="2995063"/>
            <a:ext cx="4656900" cy="775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9" name="Google Shape;509;p48"/>
          <p:cNvSpPr txBox="1"/>
          <p:nvPr>
            <p:ph idx="4" type="subTitle"/>
          </p:nvPr>
        </p:nvSpPr>
        <p:spPr>
          <a:xfrm>
            <a:off x="2243550" y="2995075"/>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10" name="Google Shape;510;p48"/>
          <p:cNvSpPr/>
          <p:nvPr/>
        </p:nvSpPr>
        <p:spPr>
          <a:xfrm>
            <a:off x="4236800" y="3926150"/>
            <a:ext cx="4656900" cy="775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1" name="Google Shape;511;p48"/>
          <p:cNvSpPr txBox="1"/>
          <p:nvPr>
            <p:ph idx="5" type="subTitle"/>
          </p:nvPr>
        </p:nvSpPr>
        <p:spPr>
          <a:xfrm>
            <a:off x="4236800" y="3926163"/>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12" name="Google Shape;512;p48"/>
          <p:cNvSpPr txBox="1"/>
          <p:nvPr>
            <p:ph idx="6"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3" name="Google Shape;513;p48"/>
          <p:cNvSpPr txBox="1"/>
          <p:nvPr>
            <p:ph idx="7" type="body"/>
          </p:nvPr>
        </p:nvSpPr>
        <p:spPr>
          <a:xfrm>
            <a:off x="5831000" y="773325"/>
            <a:ext cx="3187200" cy="1164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4" name="Google Shape;514;p48"/>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5" name="Google Shape;515;p4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s">
  <p:cSld name="CUSTOM_9_1_1">
    <p:spTree>
      <p:nvGrpSpPr>
        <p:cNvPr id="516" name="Shape 516"/>
        <p:cNvGrpSpPr/>
        <p:nvPr/>
      </p:nvGrpSpPr>
      <p:grpSpPr>
        <a:xfrm>
          <a:off x="0" y="0"/>
          <a:ext cx="0" cy="0"/>
          <a:chOff x="0" y="0"/>
          <a:chExt cx="0" cy="0"/>
        </a:xfrm>
      </p:grpSpPr>
      <p:sp>
        <p:nvSpPr>
          <p:cNvPr id="517" name="Google Shape;517;p4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18" name="Google Shape;518;p4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19" name="Google Shape;519;p49"/>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0" name="Google Shape;520;p4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21" name="Google Shape;521;p49"/>
          <p:cNvSpPr/>
          <p:nvPr/>
        </p:nvSpPr>
        <p:spPr>
          <a:xfrm>
            <a:off x="6628100" y="2061300"/>
            <a:ext cx="2265600" cy="2640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3439750" y="2061300"/>
            <a:ext cx="2265600" cy="2640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251400" y="2061300"/>
            <a:ext cx="2265600" cy="264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25" name="Google Shape;525;p49"/>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6" name="Google Shape;526;p49"/>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7" name="Google Shape;527;p49"/>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8" name="Google Shape;528;p4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9" name="Google Shape;529;p4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_2">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2">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9050" y="0"/>
            <a:ext cx="8685900" cy="20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p:txBody>
      </p:sp>
      <p:sp>
        <p:nvSpPr>
          <p:cNvPr id="7" name="Google Shape;7;p1"/>
          <p:cNvSpPr txBox="1"/>
          <p:nvPr>
            <p:ph idx="1" type="body"/>
          </p:nvPr>
        </p:nvSpPr>
        <p:spPr>
          <a:xfrm>
            <a:off x="280800" y="2705300"/>
            <a:ext cx="3906900" cy="1931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653375" y="4829350"/>
            <a:ext cx="490500" cy="311700"/>
          </a:xfrm>
          <a:prstGeom prst="rect">
            <a:avLst/>
          </a:prstGeom>
          <a:noFill/>
          <a:ln>
            <a:noFill/>
          </a:ln>
        </p:spPr>
        <p:txBody>
          <a:bodyPr anchorCtr="0" anchor="t" bIns="91425" lIns="91425" spcFirstLastPara="1" rIns="91425" wrap="square" tIns="91425">
            <a:noAutofit/>
          </a:bodyPr>
          <a:lstStyle>
            <a:lvl1pPr lvl="0" rtl="0" algn="ctr">
              <a:buNone/>
              <a:defRPr b="1" sz="800">
                <a:solidFill>
                  <a:schemeClr val="lt1"/>
                </a:solidFill>
                <a:latin typeface="Roboto"/>
                <a:ea typeface="Roboto"/>
                <a:cs typeface="Roboto"/>
                <a:sym typeface="Roboto"/>
              </a:defRPr>
            </a:lvl1pPr>
            <a:lvl2pPr lvl="1" rtl="0" algn="ctr">
              <a:buNone/>
              <a:defRPr b="1" sz="800">
                <a:solidFill>
                  <a:schemeClr val="lt1"/>
                </a:solidFill>
                <a:latin typeface="Roboto"/>
                <a:ea typeface="Roboto"/>
                <a:cs typeface="Roboto"/>
                <a:sym typeface="Roboto"/>
              </a:defRPr>
            </a:lvl2pPr>
            <a:lvl3pPr lvl="2" rtl="0" algn="ctr">
              <a:buNone/>
              <a:defRPr b="1" sz="800">
                <a:solidFill>
                  <a:schemeClr val="lt1"/>
                </a:solidFill>
                <a:latin typeface="Roboto"/>
                <a:ea typeface="Roboto"/>
                <a:cs typeface="Roboto"/>
                <a:sym typeface="Roboto"/>
              </a:defRPr>
            </a:lvl3pPr>
            <a:lvl4pPr lvl="3" rtl="0" algn="ctr">
              <a:buNone/>
              <a:defRPr b="1" sz="800">
                <a:solidFill>
                  <a:schemeClr val="lt1"/>
                </a:solidFill>
                <a:latin typeface="Roboto"/>
                <a:ea typeface="Roboto"/>
                <a:cs typeface="Roboto"/>
                <a:sym typeface="Roboto"/>
              </a:defRPr>
            </a:lvl4pPr>
            <a:lvl5pPr lvl="4" rtl="0" algn="ctr">
              <a:buNone/>
              <a:defRPr b="1" sz="800">
                <a:solidFill>
                  <a:schemeClr val="lt1"/>
                </a:solidFill>
                <a:latin typeface="Roboto"/>
                <a:ea typeface="Roboto"/>
                <a:cs typeface="Roboto"/>
                <a:sym typeface="Roboto"/>
              </a:defRPr>
            </a:lvl5pPr>
            <a:lvl6pPr lvl="5" rtl="0" algn="ctr">
              <a:buNone/>
              <a:defRPr b="1" sz="800">
                <a:solidFill>
                  <a:schemeClr val="lt1"/>
                </a:solidFill>
                <a:latin typeface="Roboto"/>
                <a:ea typeface="Roboto"/>
                <a:cs typeface="Roboto"/>
                <a:sym typeface="Roboto"/>
              </a:defRPr>
            </a:lvl6pPr>
            <a:lvl7pPr lvl="6" rtl="0" algn="ctr">
              <a:buNone/>
              <a:defRPr b="1" sz="800">
                <a:solidFill>
                  <a:schemeClr val="lt1"/>
                </a:solidFill>
                <a:latin typeface="Roboto"/>
                <a:ea typeface="Roboto"/>
                <a:cs typeface="Roboto"/>
                <a:sym typeface="Roboto"/>
              </a:defRPr>
            </a:lvl7pPr>
            <a:lvl8pPr lvl="7" rtl="0" algn="ctr">
              <a:buNone/>
              <a:defRPr b="1" sz="800">
                <a:solidFill>
                  <a:schemeClr val="lt1"/>
                </a:solidFill>
                <a:latin typeface="Roboto"/>
                <a:ea typeface="Roboto"/>
                <a:cs typeface="Roboto"/>
                <a:sym typeface="Roboto"/>
              </a:defRPr>
            </a:lvl8pPr>
            <a:lvl9pPr lvl="8" rtl="0" algn="ctr">
              <a:buNone/>
              <a:defRPr b="1" sz="8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hyperlink" Target="https://github.com/rd39257n/Python-Midter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descr="Silhouette of person walking in front of striped facade." id="534" name="Google Shape;534;p50"/>
          <p:cNvPicPr preferRelativeResize="0"/>
          <p:nvPr>
            <p:ph idx="2" type="pic"/>
          </p:nvPr>
        </p:nvPicPr>
        <p:blipFill rotWithShape="1">
          <a:blip r:embed="rId3">
            <a:alphaModFix/>
          </a:blip>
          <a:srcRect b="29326" l="0" r="0" t="29322"/>
          <a:stretch/>
        </p:blipFill>
        <p:spPr>
          <a:xfrm>
            <a:off x="125700" y="125600"/>
            <a:ext cx="8892900" cy="2452800"/>
          </a:xfrm>
          <a:prstGeom prst="roundRect">
            <a:avLst>
              <a:gd fmla="val 16667" name="adj"/>
            </a:avLst>
          </a:prstGeom>
        </p:spPr>
      </p:pic>
      <p:sp>
        <p:nvSpPr>
          <p:cNvPr id="535" name="Google Shape;535;p50"/>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Exploratory Data Analysis on Women's Clothing E-Commerce Reviews</a:t>
            </a:r>
            <a:endParaRPr/>
          </a:p>
        </p:txBody>
      </p:sp>
      <p:sp>
        <p:nvSpPr>
          <p:cNvPr id="536" name="Google Shape;536;p50"/>
          <p:cNvSpPr txBox="1"/>
          <p:nvPr>
            <p:ph idx="1" type="subTitle"/>
          </p:nvPr>
        </p:nvSpPr>
        <p:spPr>
          <a:xfrm>
            <a:off x="6112175" y="2649900"/>
            <a:ext cx="2906400" cy="5862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0" lang="en" sz="900"/>
              <a:t>Durgasi, Ranjitha</a:t>
            </a:r>
            <a:br>
              <a:rPr b="0" lang="en" sz="900"/>
            </a:br>
            <a:endParaRPr b="0" sz="900"/>
          </a:p>
          <a:p>
            <a:pPr indent="-285750" lvl="0" marL="457200" rtl="0" algn="l">
              <a:spcBef>
                <a:spcPts val="0"/>
              </a:spcBef>
              <a:spcAft>
                <a:spcPts val="0"/>
              </a:spcAft>
              <a:buSzPts val="900"/>
              <a:buChar char="●"/>
            </a:pPr>
            <a:r>
              <a:rPr b="0" lang="en" sz="900"/>
              <a:t>Ettam, Harshitha</a:t>
            </a:r>
            <a:br>
              <a:rPr b="0" lang="en" sz="900"/>
            </a:br>
            <a:endParaRPr b="0" sz="900"/>
          </a:p>
          <a:p>
            <a:pPr indent="-285750" lvl="0" marL="457200" rtl="0" algn="l">
              <a:spcBef>
                <a:spcPts val="0"/>
              </a:spcBef>
              <a:spcAft>
                <a:spcPts val="0"/>
              </a:spcAft>
              <a:buSzPts val="900"/>
              <a:buChar char="●"/>
            </a:pPr>
            <a:r>
              <a:rPr b="0" lang="en" sz="900"/>
              <a:t>Korapati Murali, Harshitha</a:t>
            </a:r>
            <a:br>
              <a:rPr b="0" lang="en" sz="900"/>
            </a:br>
            <a:endParaRPr b="0" sz="900"/>
          </a:p>
          <a:p>
            <a:pPr indent="-285750" lvl="0" marL="457200" rtl="0" algn="l">
              <a:spcBef>
                <a:spcPts val="0"/>
              </a:spcBef>
              <a:spcAft>
                <a:spcPts val="0"/>
              </a:spcAft>
              <a:buSzPts val="900"/>
              <a:buChar char="●"/>
            </a:pPr>
            <a:r>
              <a:rPr b="0" lang="en" sz="900"/>
              <a:t>Mengane, Dhawalshree Ashok</a:t>
            </a:r>
            <a:br>
              <a:rPr b="0" lang="en" sz="900"/>
            </a:br>
            <a:endParaRPr b="0" sz="900"/>
          </a:p>
          <a:p>
            <a:pPr indent="-285750" lvl="0" marL="457200" rtl="0" algn="l">
              <a:spcBef>
                <a:spcPts val="0"/>
              </a:spcBef>
              <a:spcAft>
                <a:spcPts val="0"/>
              </a:spcAft>
              <a:buSzPts val="900"/>
              <a:buChar char="●"/>
            </a:pPr>
            <a:r>
              <a:rPr b="0" lang="en" sz="900"/>
              <a:t>Nallanagula, Nikhitha Reddy</a:t>
            </a:r>
            <a:endParaRPr b="0" sz="900"/>
          </a:p>
          <a:p>
            <a:pPr indent="0" lvl="0" marL="457200" rtl="0" algn="l">
              <a:spcBef>
                <a:spcPts val="0"/>
              </a:spcBef>
              <a:spcAft>
                <a:spcPts val="0"/>
              </a:spcAft>
              <a:buNone/>
            </a:pPr>
            <a:r>
              <a:t/>
            </a:r>
            <a:endParaRPr b="0" sz="900"/>
          </a:p>
        </p:txBody>
      </p:sp>
      <p:sp>
        <p:nvSpPr>
          <p:cNvPr id="537" name="Google Shape;537;p50"/>
          <p:cNvSpPr txBox="1"/>
          <p:nvPr>
            <p:ph idx="3" type="body"/>
          </p:nvPr>
        </p:nvSpPr>
        <p:spPr>
          <a:xfrm>
            <a:off x="122125" y="4701375"/>
            <a:ext cx="47862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8</a:t>
            </a:r>
            <a:endParaRPr/>
          </a:p>
        </p:txBody>
      </p:sp>
      <p:sp>
        <p:nvSpPr>
          <p:cNvPr id="538" name="Google Shape;538;p50"/>
          <p:cNvSpPr txBox="1"/>
          <p:nvPr>
            <p:ph idx="4" type="body"/>
          </p:nvPr>
        </p:nvSpPr>
        <p:spPr>
          <a:xfrm>
            <a:off x="5675575" y="4701375"/>
            <a:ext cx="33426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April, </a:t>
            </a:r>
            <a:r>
              <a:rPr lang="en"/>
              <a:t>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9"/>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Results – EDA Highlights</a:t>
            </a:r>
            <a:endParaRPr sz="5100"/>
          </a:p>
          <a:p>
            <a:pPr indent="0" lvl="0" marL="0" rtl="0" algn="l">
              <a:spcBef>
                <a:spcPts val="0"/>
              </a:spcBef>
              <a:spcAft>
                <a:spcPts val="0"/>
              </a:spcAft>
              <a:buNone/>
            </a:pPr>
            <a:r>
              <a:t/>
            </a:r>
            <a:endParaRPr/>
          </a:p>
        </p:txBody>
      </p:sp>
      <p:sp>
        <p:nvSpPr>
          <p:cNvPr id="626" name="Google Shape;626;p59"/>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27" name="Google Shape;627;p59"/>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28" name="Google Shape;628;p5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29" name="Google Shape;629;p59"/>
          <p:cNvPicPr preferRelativeResize="0"/>
          <p:nvPr/>
        </p:nvPicPr>
        <p:blipFill>
          <a:blip r:embed="rId3">
            <a:alphaModFix/>
          </a:blip>
          <a:stretch>
            <a:fillRect/>
          </a:stretch>
        </p:blipFill>
        <p:spPr>
          <a:xfrm>
            <a:off x="152400" y="1124900"/>
            <a:ext cx="8543724" cy="354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0"/>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Results – EDA Highlights</a:t>
            </a:r>
            <a:endParaRPr sz="5100"/>
          </a:p>
          <a:p>
            <a:pPr indent="0" lvl="0" marL="0" rtl="0" algn="l">
              <a:spcBef>
                <a:spcPts val="0"/>
              </a:spcBef>
              <a:spcAft>
                <a:spcPts val="0"/>
              </a:spcAft>
              <a:buNone/>
            </a:pPr>
            <a:r>
              <a:t/>
            </a:r>
            <a:endParaRPr/>
          </a:p>
        </p:txBody>
      </p:sp>
      <p:sp>
        <p:nvSpPr>
          <p:cNvPr id="635" name="Google Shape;635;p60"/>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36" name="Google Shape;636;p60"/>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37" name="Google Shape;637;p6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38" name="Google Shape;638;p60"/>
          <p:cNvPicPr preferRelativeResize="0"/>
          <p:nvPr/>
        </p:nvPicPr>
        <p:blipFill>
          <a:blip r:embed="rId3">
            <a:alphaModFix/>
          </a:blip>
          <a:stretch>
            <a:fillRect/>
          </a:stretch>
        </p:blipFill>
        <p:spPr>
          <a:xfrm>
            <a:off x="437025" y="1124900"/>
            <a:ext cx="8219775" cy="3552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1"/>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Results – EDA Highlights</a:t>
            </a:r>
            <a:endParaRPr sz="5100"/>
          </a:p>
          <a:p>
            <a:pPr indent="0" lvl="0" marL="0" rtl="0" algn="l">
              <a:spcBef>
                <a:spcPts val="0"/>
              </a:spcBef>
              <a:spcAft>
                <a:spcPts val="0"/>
              </a:spcAft>
              <a:buNone/>
            </a:pPr>
            <a:r>
              <a:t/>
            </a:r>
            <a:endParaRPr/>
          </a:p>
        </p:txBody>
      </p:sp>
      <p:sp>
        <p:nvSpPr>
          <p:cNvPr id="644" name="Google Shape;644;p61"/>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45" name="Google Shape;645;p61"/>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46" name="Google Shape;646;p6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47" name="Google Shape;647;p61"/>
          <p:cNvPicPr preferRelativeResize="0"/>
          <p:nvPr/>
        </p:nvPicPr>
        <p:blipFill>
          <a:blip r:embed="rId3">
            <a:alphaModFix/>
          </a:blip>
          <a:stretch>
            <a:fillRect/>
          </a:stretch>
        </p:blipFill>
        <p:spPr>
          <a:xfrm>
            <a:off x="496025" y="1124900"/>
            <a:ext cx="8030474" cy="3552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2"/>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Insights from EDA</a:t>
            </a:r>
            <a:endParaRPr sz="5100"/>
          </a:p>
          <a:p>
            <a:pPr indent="0" lvl="0" marL="0" rtl="0" algn="l">
              <a:spcBef>
                <a:spcPts val="0"/>
              </a:spcBef>
              <a:spcAft>
                <a:spcPts val="0"/>
              </a:spcAft>
              <a:buNone/>
            </a:pPr>
            <a:r>
              <a:t/>
            </a:r>
            <a:endParaRPr/>
          </a:p>
        </p:txBody>
      </p:sp>
      <p:sp>
        <p:nvSpPr>
          <p:cNvPr id="653" name="Google Shape;653;p62"/>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54" name="Google Shape;654;p62"/>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55" name="Google Shape;655;p6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56" name="Google Shape;656;p62"/>
          <p:cNvPicPr preferRelativeResize="0"/>
          <p:nvPr/>
        </p:nvPicPr>
        <p:blipFill>
          <a:blip r:embed="rId3">
            <a:alphaModFix/>
          </a:blip>
          <a:stretch>
            <a:fillRect/>
          </a:stretch>
        </p:blipFill>
        <p:spPr>
          <a:xfrm>
            <a:off x="251400" y="1124900"/>
            <a:ext cx="8374100" cy="3549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3"/>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Insights from EDA</a:t>
            </a:r>
            <a:endParaRPr sz="5100"/>
          </a:p>
          <a:p>
            <a:pPr indent="0" lvl="0" marL="0" rtl="0" algn="l">
              <a:spcBef>
                <a:spcPts val="0"/>
              </a:spcBef>
              <a:spcAft>
                <a:spcPts val="0"/>
              </a:spcAft>
              <a:buNone/>
            </a:pPr>
            <a:r>
              <a:t/>
            </a:r>
            <a:endParaRPr/>
          </a:p>
        </p:txBody>
      </p:sp>
      <p:sp>
        <p:nvSpPr>
          <p:cNvPr id="662" name="Google Shape;662;p63"/>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63" name="Google Shape;663;p63"/>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64" name="Google Shape;664;p6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65" name="Google Shape;665;p63"/>
          <p:cNvPicPr preferRelativeResize="0"/>
          <p:nvPr/>
        </p:nvPicPr>
        <p:blipFill>
          <a:blip r:embed="rId3">
            <a:alphaModFix/>
          </a:blip>
          <a:stretch>
            <a:fillRect/>
          </a:stretch>
        </p:blipFill>
        <p:spPr>
          <a:xfrm>
            <a:off x="152400" y="1124900"/>
            <a:ext cx="8455225" cy="3549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4"/>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Insights from EDA</a:t>
            </a:r>
            <a:endParaRPr sz="5100"/>
          </a:p>
          <a:p>
            <a:pPr indent="0" lvl="0" marL="0" rtl="0" algn="l">
              <a:spcBef>
                <a:spcPts val="0"/>
              </a:spcBef>
              <a:spcAft>
                <a:spcPts val="0"/>
              </a:spcAft>
              <a:buNone/>
            </a:pPr>
            <a:r>
              <a:t/>
            </a:r>
            <a:endParaRPr sz="5100"/>
          </a:p>
          <a:p>
            <a:pPr indent="0" lvl="0" marL="0" rtl="0" algn="l">
              <a:spcBef>
                <a:spcPts val="0"/>
              </a:spcBef>
              <a:spcAft>
                <a:spcPts val="0"/>
              </a:spcAft>
              <a:buNone/>
            </a:pPr>
            <a:r>
              <a:t/>
            </a:r>
            <a:endParaRPr/>
          </a:p>
        </p:txBody>
      </p:sp>
      <p:sp>
        <p:nvSpPr>
          <p:cNvPr id="671" name="Google Shape;671;p64"/>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72" name="Google Shape;672;p64"/>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73" name="Google Shape;673;p6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74" name="Google Shape;674;p64"/>
          <p:cNvPicPr preferRelativeResize="0"/>
          <p:nvPr/>
        </p:nvPicPr>
        <p:blipFill>
          <a:blip r:embed="rId3">
            <a:alphaModFix/>
          </a:blip>
          <a:stretch>
            <a:fillRect/>
          </a:stretch>
        </p:blipFill>
        <p:spPr>
          <a:xfrm>
            <a:off x="396250" y="1124900"/>
            <a:ext cx="8004250" cy="3552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5"/>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Insights from EDA</a:t>
            </a:r>
            <a:endParaRPr sz="5100"/>
          </a:p>
          <a:p>
            <a:pPr indent="0" lvl="0" marL="0" rtl="0" algn="l">
              <a:spcBef>
                <a:spcPts val="0"/>
              </a:spcBef>
              <a:spcAft>
                <a:spcPts val="0"/>
              </a:spcAft>
              <a:buNone/>
            </a:pPr>
            <a:r>
              <a:t/>
            </a:r>
            <a:endParaRPr sz="5100"/>
          </a:p>
          <a:p>
            <a:pPr indent="0" lvl="0" marL="0" rtl="0" algn="l">
              <a:spcBef>
                <a:spcPts val="0"/>
              </a:spcBef>
              <a:spcAft>
                <a:spcPts val="0"/>
              </a:spcAft>
              <a:buNone/>
            </a:pPr>
            <a:r>
              <a:t/>
            </a:r>
            <a:endParaRPr/>
          </a:p>
        </p:txBody>
      </p:sp>
      <p:sp>
        <p:nvSpPr>
          <p:cNvPr id="680" name="Google Shape;680;p65"/>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81" name="Google Shape;681;p65"/>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82" name="Google Shape;682;p6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83" name="Google Shape;683;p65"/>
          <p:cNvPicPr preferRelativeResize="0"/>
          <p:nvPr/>
        </p:nvPicPr>
        <p:blipFill>
          <a:blip r:embed="rId3">
            <a:alphaModFix/>
          </a:blip>
          <a:stretch>
            <a:fillRect/>
          </a:stretch>
        </p:blipFill>
        <p:spPr>
          <a:xfrm>
            <a:off x="474625" y="1124900"/>
            <a:ext cx="7984676" cy="3552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6"/>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Insights from EDA</a:t>
            </a:r>
            <a:endParaRPr sz="5100"/>
          </a:p>
          <a:p>
            <a:pPr indent="0" lvl="0" marL="0" rtl="0" algn="l">
              <a:spcBef>
                <a:spcPts val="0"/>
              </a:spcBef>
              <a:spcAft>
                <a:spcPts val="0"/>
              </a:spcAft>
              <a:buNone/>
            </a:pPr>
            <a:r>
              <a:t/>
            </a:r>
            <a:endParaRPr sz="5100"/>
          </a:p>
          <a:p>
            <a:pPr indent="0" lvl="0" marL="0" rtl="0" algn="l">
              <a:spcBef>
                <a:spcPts val="0"/>
              </a:spcBef>
              <a:spcAft>
                <a:spcPts val="0"/>
              </a:spcAft>
              <a:buNone/>
            </a:pPr>
            <a:r>
              <a:t/>
            </a:r>
            <a:endParaRPr/>
          </a:p>
        </p:txBody>
      </p:sp>
      <p:sp>
        <p:nvSpPr>
          <p:cNvPr id="689" name="Google Shape;689;p66"/>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90" name="Google Shape;690;p66"/>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91" name="Google Shape;691;p6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92" name="Google Shape;692;p66"/>
          <p:cNvPicPr preferRelativeResize="0"/>
          <p:nvPr/>
        </p:nvPicPr>
        <p:blipFill>
          <a:blip r:embed="rId3">
            <a:alphaModFix/>
          </a:blip>
          <a:stretch>
            <a:fillRect/>
          </a:stretch>
        </p:blipFill>
        <p:spPr>
          <a:xfrm>
            <a:off x="494200" y="1124900"/>
            <a:ext cx="7955300" cy="3552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7"/>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Correlations &amp; Patterns</a:t>
            </a:r>
            <a:endParaRPr sz="5100"/>
          </a:p>
          <a:p>
            <a:pPr indent="0" lvl="0" marL="0" rtl="0" algn="l">
              <a:spcBef>
                <a:spcPts val="0"/>
              </a:spcBef>
              <a:spcAft>
                <a:spcPts val="0"/>
              </a:spcAft>
              <a:buNone/>
            </a:pPr>
            <a:r>
              <a:t/>
            </a:r>
            <a:endParaRPr/>
          </a:p>
        </p:txBody>
      </p:sp>
      <p:sp>
        <p:nvSpPr>
          <p:cNvPr id="698" name="Google Shape;698;p67"/>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99" name="Google Shape;699;p67"/>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00" name="Google Shape;700;p6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01" name="Google Shape;701;p67"/>
          <p:cNvPicPr preferRelativeResize="0"/>
          <p:nvPr/>
        </p:nvPicPr>
        <p:blipFill>
          <a:blip r:embed="rId3">
            <a:alphaModFix/>
          </a:blip>
          <a:stretch>
            <a:fillRect/>
          </a:stretch>
        </p:blipFill>
        <p:spPr>
          <a:xfrm>
            <a:off x="922801" y="1124900"/>
            <a:ext cx="6808500" cy="3552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8"/>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Correlations &amp; Patterns</a:t>
            </a:r>
            <a:endParaRPr sz="5100"/>
          </a:p>
          <a:p>
            <a:pPr indent="0" lvl="0" marL="0" rtl="0" algn="l">
              <a:spcBef>
                <a:spcPts val="0"/>
              </a:spcBef>
              <a:spcAft>
                <a:spcPts val="0"/>
              </a:spcAft>
              <a:buNone/>
            </a:pPr>
            <a:r>
              <a:t/>
            </a:r>
            <a:endParaRPr/>
          </a:p>
        </p:txBody>
      </p:sp>
      <p:sp>
        <p:nvSpPr>
          <p:cNvPr id="707" name="Google Shape;707;p68"/>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08" name="Google Shape;708;p68"/>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09" name="Google Shape;709;p6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10" name="Google Shape;710;p68"/>
          <p:cNvPicPr preferRelativeResize="0"/>
          <p:nvPr/>
        </p:nvPicPr>
        <p:blipFill>
          <a:blip r:embed="rId3">
            <a:alphaModFix/>
          </a:blip>
          <a:stretch>
            <a:fillRect/>
          </a:stretch>
        </p:blipFill>
        <p:spPr>
          <a:xfrm>
            <a:off x="504000" y="1124900"/>
            <a:ext cx="7568475" cy="3552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1"/>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544" name="Google Shape;544;p51"/>
          <p:cNvSpPr txBox="1"/>
          <p:nvPr>
            <p:ph idx="1" type="body"/>
          </p:nvPr>
        </p:nvSpPr>
        <p:spPr>
          <a:xfrm>
            <a:off x="4543850" y="1752125"/>
            <a:ext cx="4350000" cy="26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1 Project Overview</a:t>
            </a:r>
            <a:br>
              <a:rPr b="1" lang="en" sz="1100"/>
            </a:br>
            <a:r>
              <a:rPr lang="en" sz="1100"/>
              <a:t> Introduction, abstract, and objective of the study</a:t>
            </a:r>
            <a:br>
              <a:rPr lang="en" sz="1100"/>
            </a:br>
            <a:endParaRPr sz="1100"/>
          </a:p>
          <a:p>
            <a:pPr indent="0" lvl="0" marL="0" rtl="0" algn="l">
              <a:spcBef>
                <a:spcPts val="0"/>
              </a:spcBef>
              <a:spcAft>
                <a:spcPts val="0"/>
              </a:spcAft>
              <a:buNone/>
            </a:pPr>
            <a:r>
              <a:rPr b="1" lang="en" sz="1100"/>
              <a:t>2 Dataset &amp; Preprocessing</a:t>
            </a:r>
            <a:br>
              <a:rPr b="1" lang="en" sz="1100"/>
            </a:br>
            <a:r>
              <a:rPr lang="en" sz="1100"/>
              <a:t> Description, source, and data cleaning steps</a:t>
            </a:r>
            <a:br>
              <a:rPr lang="en" sz="1100"/>
            </a:br>
            <a:endParaRPr sz="1100"/>
          </a:p>
          <a:p>
            <a:pPr indent="0" lvl="0" marL="0" rtl="0" algn="l">
              <a:spcBef>
                <a:spcPts val="0"/>
              </a:spcBef>
              <a:spcAft>
                <a:spcPts val="0"/>
              </a:spcAft>
              <a:buNone/>
            </a:pPr>
            <a:r>
              <a:rPr b="1" lang="en" sz="1100"/>
              <a:t>3 Methodology &amp; Literature Review</a:t>
            </a:r>
            <a:br>
              <a:rPr b="1" lang="en" sz="1100"/>
            </a:br>
            <a:r>
              <a:rPr lang="en" sz="1100"/>
              <a:t> Analytical approach and relevant background research</a:t>
            </a:r>
            <a:br>
              <a:rPr lang="en" sz="1100"/>
            </a:br>
            <a:endParaRPr sz="1100"/>
          </a:p>
          <a:p>
            <a:pPr indent="0" lvl="0" marL="0" rtl="0" algn="l">
              <a:spcBef>
                <a:spcPts val="0"/>
              </a:spcBef>
              <a:spcAft>
                <a:spcPts val="0"/>
              </a:spcAft>
              <a:buNone/>
            </a:pPr>
            <a:r>
              <a:rPr b="1" lang="en" sz="1100"/>
              <a:t>4 Results &amp; Insights</a:t>
            </a:r>
            <a:br>
              <a:rPr b="1" lang="en" sz="1100"/>
            </a:br>
            <a:r>
              <a:rPr lang="en" sz="1100"/>
              <a:t> Key findings from the exploratory data analysis</a:t>
            </a:r>
            <a:br>
              <a:rPr lang="en" sz="1100"/>
            </a:br>
            <a:endParaRPr sz="1100"/>
          </a:p>
          <a:p>
            <a:pPr indent="0" lvl="0" marL="0" rtl="0" algn="l">
              <a:spcBef>
                <a:spcPts val="0"/>
              </a:spcBef>
              <a:spcAft>
                <a:spcPts val="0"/>
              </a:spcAft>
              <a:buNone/>
            </a:pPr>
            <a:r>
              <a:rPr b="1" lang="en" sz="1100"/>
              <a:t>5 Conclusion &amp; Recommendations</a:t>
            </a:r>
            <a:br>
              <a:rPr b="1" lang="en" sz="1100"/>
            </a:br>
            <a:r>
              <a:rPr lang="en" sz="1100"/>
              <a:t> Summary, future work, references, and code repository</a:t>
            </a:r>
            <a:endParaRPr i="1"/>
          </a:p>
        </p:txBody>
      </p:sp>
      <p:sp>
        <p:nvSpPr>
          <p:cNvPr id="545" name="Google Shape;545;p5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descr="Person smiling wearing denim jacket in urban setting." id="715" name="Google Shape;715;p69"/>
          <p:cNvPicPr preferRelativeResize="0"/>
          <p:nvPr>
            <p:ph idx="2" type="pic"/>
          </p:nvPr>
        </p:nvPicPr>
        <p:blipFill rotWithShape="1">
          <a:blip r:embed="rId3">
            <a:alphaModFix/>
          </a:blip>
          <a:srcRect b="0" l="20985" r="20979" t="0"/>
          <a:stretch/>
        </p:blipFill>
        <p:spPr>
          <a:xfrm>
            <a:off x="5033900" y="125600"/>
            <a:ext cx="3984300" cy="4575900"/>
          </a:xfrm>
          <a:prstGeom prst="roundRect">
            <a:avLst>
              <a:gd fmla="val 16667" name="adj"/>
            </a:avLst>
          </a:prstGeom>
        </p:spPr>
      </p:pic>
      <p:sp>
        <p:nvSpPr>
          <p:cNvPr id="716" name="Google Shape;716;p69"/>
          <p:cNvSpPr txBox="1"/>
          <p:nvPr>
            <p:ph idx="3" type="body"/>
          </p:nvPr>
        </p:nvSpPr>
        <p:spPr>
          <a:xfrm>
            <a:off x="251400" y="1213974"/>
            <a:ext cx="4454400" cy="33735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sz="900">
                <a:solidFill>
                  <a:srgbClr val="000000"/>
                </a:solidFill>
                <a:latin typeface="Libre Baskerville"/>
                <a:ea typeface="Libre Baskerville"/>
                <a:cs typeface="Libre Baskerville"/>
                <a:sym typeface="Libre Baskerville"/>
              </a:rPr>
              <a:t>Our exploratory data analysis provided strong evidence of customer satisfaction patterns and product-level feedback within the women's clothing e-commerce dataset.</a:t>
            </a:r>
            <a:endParaRPr sz="900">
              <a:solidFill>
                <a:srgbClr val="000000"/>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 sz="900">
                <a:solidFill>
                  <a:srgbClr val="000000"/>
                </a:solidFill>
                <a:latin typeface="Libre Baskerville"/>
                <a:ea typeface="Libre Baskerville"/>
                <a:cs typeface="Libre Baskerville"/>
                <a:sym typeface="Libre Baskerville"/>
              </a:rPr>
              <a:t>Key Findings:</a:t>
            </a:r>
            <a:endParaRPr b="1"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1200"/>
              </a:spcBef>
              <a:spcAft>
                <a:spcPts val="0"/>
              </a:spcAft>
              <a:buClr>
                <a:srgbClr val="000000"/>
              </a:buClr>
              <a:buSzPts val="900"/>
              <a:buFont typeface="Arial"/>
              <a:buChar char="●"/>
            </a:pPr>
            <a:r>
              <a:rPr b="1" lang="en" sz="900">
                <a:solidFill>
                  <a:srgbClr val="000000"/>
                </a:solidFill>
                <a:latin typeface="Libre Baskerville"/>
                <a:ea typeface="Libre Baskerville"/>
                <a:cs typeface="Libre Baskerville"/>
                <a:sym typeface="Libre Baskerville"/>
              </a:rPr>
              <a:t>Over 55%</a:t>
            </a:r>
            <a:r>
              <a:rPr lang="en" sz="900">
                <a:solidFill>
                  <a:srgbClr val="000000"/>
                </a:solidFill>
                <a:latin typeface="Libre Baskerville"/>
                <a:ea typeface="Libre Baskerville"/>
                <a:cs typeface="Libre Baskerville"/>
                <a:sym typeface="Libre Baskerville"/>
              </a:rPr>
              <a:t> of reviews are rated </a:t>
            </a:r>
            <a:r>
              <a:rPr b="1" lang="en" sz="900">
                <a:solidFill>
                  <a:srgbClr val="000000"/>
                </a:solidFill>
                <a:latin typeface="Libre Baskerville"/>
                <a:ea typeface="Libre Baskerville"/>
                <a:cs typeface="Libre Baskerville"/>
                <a:sym typeface="Libre Baskerville"/>
              </a:rPr>
              <a:t>5★</a:t>
            </a:r>
            <a:r>
              <a:rPr lang="en" sz="900">
                <a:solidFill>
                  <a:srgbClr val="000000"/>
                </a:solidFill>
                <a:latin typeface="Libre Baskerville"/>
                <a:ea typeface="Libre Baskerville"/>
                <a:cs typeface="Libre Baskerville"/>
                <a:sym typeface="Libre Baskerville"/>
              </a:rPr>
              <a:t>, and nearly </a:t>
            </a:r>
            <a:r>
              <a:rPr b="1" lang="en" sz="900">
                <a:solidFill>
                  <a:srgbClr val="000000"/>
                </a:solidFill>
                <a:latin typeface="Libre Baskerville"/>
                <a:ea typeface="Libre Baskerville"/>
                <a:cs typeface="Libre Baskerville"/>
                <a:sym typeface="Libre Baskerville"/>
              </a:rPr>
              <a:t>99.8% of those recommend</a:t>
            </a:r>
            <a:r>
              <a:rPr lang="en" sz="900">
                <a:solidFill>
                  <a:srgbClr val="000000"/>
                </a:solidFill>
                <a:latin typeface="Libre Baskerville"/>
                <a:ea typeface="Libre Baskerville"/>
                <a:cs typeface="Libre Baskerville"/>
                <a:sym typeface="Libre Baskerville"/>
              </a:rPr>
              <a:t> the product.</a:t>
            </a:r>
            <a:endParaRPr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Libre Baskerville"/>
                <a:ea typeface="Libre Baskerville"/>
                <a:cs typeface="Libre Baskerville"/>
                <a:sym typeface="Libre Baskerville"/>
              </a:rPr>
              <a:t>The most active age group is </a:t>
            </a:r>
            <a:r>
              <a:rPr b="1" lang="en" sz="900">
                <a:solidFill>
                  <a:srgbClr val="000000"/>
                </a:solidFill>
                <a:latin typeface="Libre Baskerville"/>
                <a:ea typeface="Libre Baskerville"/>
                <a:cs typeface="Libre Baskerville"/>
                <a:sym typeface="Libre Baskerville"/>
              </a:rPr>
              <a:t>31–40 years old (≈34%)</a:t>
            </a:r>
            <a:r>
              <a:rPr lang="en" sz="900">
                <a:solidFill>
                  <a:srgbClr val="000000"/>
                </a:solidFill>
                <a:latin typeface="Libre Baskerville"/>
                <a:ea typeface="Libre Baskerville"/>
                <a:cs typeface="Libre Baskerville"/>
                <a:sym typeface="Libre Baskerville"/>
              </a:rPr>
              <a:t>, followed by </a:t>
            </a:r>
            <a:r>
              <a:rPr b="1" lang="en" sz="900">
                <a:solidFill>
                  <a:srgbClr val="000000"/>
                </a:solidFill>
                <a:latin typeface="Libre Baskerville"/>
                <a:ea typeface="Libre Baskerville"/>
                <a:cs typeface="Libre Baskerville"/>
                <a:sym typeface="Libre Baskerville"/>
              </a:rPr>
              <a:t>41–50 (≈25%)</a:t>
            </a:r>
            <a:r>
              <a:rPr lang="en" sz="900">
                <a:solidFill>
                  <a:srgbClr val="000000"/>
                </a:solidFill>
                <a:latin typeface="Libre Baskerville"/>
                <a:ea typeface="Libre Baskerville"/>
                <a:cs typeface="Libre Baskerville"/>
                <a:sym typeface="Libre Baskerville"/>
              </a:rPr>
              <a:t>.</a:t>
            </a:r>
            <a:endParaRPr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0"/>
              </a:spcBef>
              <a:spcAft>
                <a:spcPts val="0"/>
              </a:spcAft>
              <a:buClr>
                <a:srgbClr val="000000"/>
              </a:buClr>
              <a:buSzPts val="900"/>
              <a:buFont typeface="Arial"/>
              <a:buChar char="●"/>
            </a:pPr>
            <a:r>
              <a:rPr b="1" lang="en" sz="900">
                <a:solidFill>
                  <a:srgbClr val="000000"/>
                </a:solidFill>
                <a:latin typeface="Libre Baskerville"/>
                <a:ea typeface="Libre Baskerville"/>
                <a:cs typeface="Libre Baskerville"/>
                <a:sym typeface="Libre Baskerville"/>
              </a:rPr>
              <a:t>Top 3 most reviewed classes</a:t>
            </a:r>
            <a:r>
              <a:rPr lang="en" sz="900">
                <a:solidFill>
                  <a:srgbClr val="000000"/>
                </a:solidFill>
                <a:latin typeface="Libre Baskerville"/>
                <a:ea typeface="Libre Baskerville"/>
                <a:cs typeface="Libre Baskerville"/>
                <a:sym typeface="Libre Baskerville"/>
              </a:rPr>
              <a:t>: Dresses (6319), Knits (4843), and Blouses (3097).</a:t>
            </a:r>
            <a:endParaRPr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Libre Baskerville"/>
                <a:ea typeface="Libre Baskerville"/>
                <a:cs typeface="Libre Baskerville"/>
                <a:sym typeface="Libre Baskerville"/>
              </a:rPr>
              <a:t>The </a:t>
            </a:r>
            <a:r>
              <a:rPr b="1" lang="en" sz="900">
                <a:solidFill>
                  <a:srgbClr val="000000"/>
                </a:solidFill>
                <a:latin typeface="Libre Baskerville"/>
                <a:ea typeface="Libre Baskerville"/>
                <a:cs typeface="Libre Baskerville"/>
                <a:sym typeface="Libre Baskerville"/>
              </a:rPr>
              <a:t>highest-rated class</a:t>
            </a:r>
            <a:r>
              <a:rPr lang="en" sz="900">
                <a:solidFill>
                  <a:srgbClr val="000000"/>
                </a:solidFill>
                <a:latin typeface="Libre Baskerville"/>
                <a:ea typeface="Libre Baskerville"/>
                <a:cs typeface="Libre Baskerville"/>
                <a:sym typeface="Libre Baskerville"/>
              </a:rPr>
              <a:t> is </a:t>
            </a:r>
            <a:r>
              <a:rPr b="1" lang="en" sz="900">
                <a:solidFill>
                  <a:srgbClr val="000000"/>
                </a:solidFill>
                <a:latin typeface="Libre Baskerville"/>
                <a:ea typeface="Libre Baskerville"/>
                <a:cs typeface="Libre Baskerville"/>
                <a:sym typeface="Libre Baskerville"/>
              </a:rPr>
              <a:t>Casual Bottoms</a:t>
            </a:r>
            <a:r>
              <a:rPr lang="en" sz="900">
                <a:solidFill>
                  <a:srgbClr val="000000"/>
                </a:solidFill>
                <a:latin typeface="Libre Baskerville"/>
                <a:ea typeface="Libre Baskerville"/>
                <a:cs typeface="Libre Baskerville"/>
                <a:sym typeface="Libre Baskerville"/>
              </a:rPr>
              <a:t> with an average rating of </a:t>
            </a:r>
            <a:r>
              <a:rPr b="1" lang="en" sz="900">
                <a:solidFill>
                  <a:srgbClr val="000000"/>
                </a:solidFill>
                <a:latin typeface="Libre Baskerville"/>
                <a:ea typeface="Libre Baskerville"/>
                <a:cs typeface="Libre Baskerville"/>
                <a:sym typeface="Libre Baskerville"/>
              </a:rPr>
              <a:t>4.5★</a:t>
            </a:r>
            <a:r>
              <a:rPr lang="en" sz="900">
                <a:solidFill>
                  <a:srgbClr val="000000"/>
                </a:solidFill>
                <a:latin typeface="Libre Baskerville"/>
                <a:ea typeface="Libre Baskerville"/>
                <a:cs typeface="Libre Baskerville"/>
                <a:sym typeface="Libre Baskerville"/>
              </a:rPr>
              <a:t>.</a:t>
            </a:r>
            <a:endParaRPr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Libre Baskerville"/>
                <a:ea typeface="Libre Baskerville"/>
                <a:cs typeface="Libre Baskerville"/>
                <a:sym typeface="Libre Baskerville"/>
              </a:rPr>
              <a:t>The </a:t>
            </a:r>
            <a:r>
              <a:rPr b="1" lang="en" sz="900">
                <a:solidFill>
                  <a:srgbClr val="000000"/>
                </a:solidFill>
                <a:latin typeface="Libre Baskerville"/>
                <a:ea typeface="Libre Baskerville"/>
                <a:cs typeface="Libre Baskerville"/>
                <a:sym typeface="Libre Baskerville"/>
              </a:rPr>
              <a:t>lowest-rated class</a:t>
            </a:r>
            <a:r>
              <a:rPr lang="en" sz="900">
                <a:solidFill>
                  <a:srgbClr val="000000"/>
                </a:solidFill>
                <a:latin typeface="Libre Baskerville"/>
                <a:ea typeface="Libre Baskerville"/>
                <a:cs typeface="Libre Baskerville"/>
                <a:sym typeface="Libre Baskerville"/>
              </a:rPr>
              <a:t> is </a:t>
            </a:r>
            <a:r>
              <a:rPr b="1" lang="en" sz="900">
                <a:solidFill>
                  <a:srgbClr val="000000"/>
                </a:solidFill>
                <a:latin typeface="Libre Baskerville"/>
                <a:ea typeface="Libre Baskerville"/>
                <a:cs typeface="Libre Baskerville"/>
                <a:sym typeface="Libre Baskerville"/>
              </a:rPr>
              <a:t>Trend</a:t>
            </a:r>
            <a:r>
              <a:rPr lang="en" sz="900">
                <a:solidFill>
                  <a:srgbClr val="000000"/>
                </a:solidFill>
                <a:latin typeface="Libre Baskerville"/>
                <a:ea typeface="Libre Baskerville"/>
                <a:cs typeface="Libre Baskerville"/>
                <a:sym typeface="Libre Baskerville"/>
              </a:rPr>
              <a:t> with an average rating of </a:t>
            </a:r>
            <a:r>
              <a:rPr b="1" lang="en" sz="900">
                <a:solidFill>
                  <a:srgbClr val="000000"/>
                </a:solidFill>
                <a:latin typeface="Libre Baskerville"/>
                <a:ea typeface="Libre Baskerville"/>
                <a:cs typeface="Libre Baskerville"/>
                <a:sym typeface="Libre Baskerville"/>
              </a:rPr>
              <a:t>~3.8★</a:t>
            </a:r>
            <a:r>
              <a:rPr lang="en" sz="900">
                <a:solidFill>
                  <a:srgbClr val="000000"/>
                </a:solidFill>
                <a:latin typeface="Libre Baskerville"/>
                <a:ea typeface="Libre Baskerville"/>
                <a:cs typeface="Libre Baskerville"/>
                <a:sym typeface="Libre Baskerville"/>
              </a:rPr>
              <a:t>.</a:t>
            </a:r>
            <a:endParaRPr sz="900">
              <a:solidFill>
                <a:srgbClr val="000000"/>
              </a:solidFill>
              <a:latin typeface="Libre Baskerville"/>
              <a:ea typeface="Libre Baskerville"/>
              <a:cs typeface="Libre Baskerville"/>
              <a:sym typeface="Libre Baskerville"/>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Libre Baskerville"/>
                <a:ea typeface="Libre Baskerville"/>
                <a:cs typeface="Libre Baskerville"/>
                <a:sym typeface="Libre Baskerville"/>
              </a:rPr>
              <a:t>Text sentiment </a:t>
            </a:r>
            <a:r>
              <a:rPr b="1" lang="en" sz="900">
                <a:solidFill>
                  <a:srgbClr val="000000"/>
                </a:solidFill>
                <a:latin typeface="Libre Baskerville"/>
                <a:ea typeface="Libre Baskerville"/>
                <a:cs typeface="Libre Baskerville"/>
                <a:sym typeface="Libre Baskerville"/>
              </a:rPr>
              <a:t>positively correlates</a:t>
            </a:r>
            <a:r>
              <a:rPr lang="en" sz="900">
                <a:solidFill>
                  <a:srgbClr val="000000"/>
                </a:solidFill>
                <a:latin typeface="Libre Baskerville"/>
                <a:ea typeface="Libre Baskerville"/>
                <a:cs typeface="Libre Baskerville"/>
                <a:sym typeface="Libre Baskerville"/>
              </a:rPr>
              <a:t> with ratings (</a:t>
            </a:r>
            <a:r>
              <a:rPr b="1" lang="en" sz="900">
                <a:solidFill>
                  <a:srgbClr val="000000"/>
                </a:solidFill>
                <a:latin typeface="Libre Baskerville"/>
                <a:ea typeface="Libre Baskerville"/>
                <a:cs typeface="Libre Baskerville"/>
                <a:sym typeface="Libre Baskerville"/>
              </a:rPr>
              <a:t>correlation = 0.35</a:t>
            </a:r>
            <a:r>
              <a:rPr lang="en" sz="900">
                <a:solidFill>
                  <a:srgbClr val="000000"/>
                </a:solidFill>
                <a:latin typeface="Libre Baskerville"/>
                <a:ea typeface="Libre Baskerville"/>
                <a:cs typeface="Libre Baskerville"/>
                <a:sym typeface="Libre Baskerville"/>
              </a:rPr>
              <a:t>), confirming consistency b</a:t>
            </a:r>
            <a:r>
              <a:rPr lang="en" sz="900">
                <a:solidFill>
                  <a:srgbClr val="000000"/>
                </a:solidFill>
                <a:latin typeface="Libre Baskerville"/>
                <a:ea typeface="Libre Baskerville"/>
                <a:cs typeface="Libre Baskerville"/>
                <a:sym typeface="Libre Baskerville"/>
              </a:rPr>
              <a:t>e</a:t>
            </a:r>
            <a:r>
              <a:rPr lang="en" sz="900">
                <a:solidFill>
                  <a:srgbClr val="000000"/>
                </a:solidFill>
                <a:latin typeface="Libre Baskerville"/>
                <a:ea typeface="Libre Baskerville"/>
                <a:cs typeface="Libre Baskerville"/>
                <a:sym typeface="Libre Baskerville"/>
              </a:rPr>
              <a:t>tween what people write and how they score.</a:t>
            </a:r>
            <a:endParaRPr sz="900">
              <a:solidFill>
                <a:srgbClr val="000000"/>
              </a:solidFill>
              <a:latin typeface="Libre Baskerville"/>
              <a:ea typeface="Libre Baskerville"/>
              <a:cs typeface="Libre Baskerville"/>
              <a:sym typeface="Libre Baskerville"/>
            </a:endParaRPr>
          </a:p>
          <a:p>
            <a:pPr indent="0" lvl="0" marL="0" rtl="0" algn="l">
              <a:lnSpc>
                <a:spcPct val="110000"/>
              </a:lnSpc>
              <a:spcBef>
                <a:spcPts val="1200"/>
              </a:spcBef>
              <a:spcAft>
                <a:spcPts val="0"/>
              </a:spcAft>
              <a:buNone/>
            </a:pPr>
            <a:r>
              <a:t/>
            </a:r>
            <a:endParaRPr sz="1000"/>
          </a:p>
        </p:txBody>
      </p:sp>
      <p:sp>
        <p:nvSpPr>
          <p:cNvPr id="717" name="Google Shape;717;p69"/>
          <p:cNvSpPr txBox="1"/>
          <p:nvPr>
            <p:ph type="title"/>
          </p:nvPr>
        </p:nvSpPr>
        <p:spPr>
          <a:xfrm>
            <a:off x="125700" y="125600"/>
            <a:ext cx="45801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718" name="Google Shape;718;p69"/>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19" name="Google Shape;719;p69"/>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20" name="Google Shape;720;p6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descr="Person smiling wearing denim jacket in urban setting." id="725" name="Google Shape;725;p70"/>
          <p:cNvPicPr preferRelativeResize="0"/>
          <p:nvPr>
            <p:ph idx="2" type="pic"/>
          </p:nvPr>
        </p:nvPicPr>
        <p:blipFill rotWithShape="1">
          <a:blip r:embed="rId3">
            <a:alphaModFix/>
          </a:blip>
          <a:srcRect b="0" l="20985" r="20979" t="0"/>
          <a:stretch/>
        </p:blipFill>
        <p:spPr>
          <a:xfrm>
            <a:off x="5033900" y="125600"/>
            <a:ext cx="3984300" cy="4575900"/>
          </a:xfrm>
          <a:prstGeom prst="roundRect">
            <a:avLst>
              <a:gd fmla="val 16667" name="adj"/>
            </a:avLst>
          </a:prstGeom>
        </p:spPr>
      </p:pic>
      <p:sp>
        <p:nvSpPr>
          <p:cNvPr id="726" name="Google Shape;726;p70"/>
          <p:cNvSpPr txBox="1"/>
          <p:nvPr>
            <p:ph idx="3" type="body"/>
          </p:nvPr>
        </p:nvSpPr>
        <p:spPr>
          <a:xfrm>
            <a:off x="251400" y="1213974"/>
            <a:ext cx="4454400" cy="337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800">
                <a:solidFill>
                  <a:srgbClr val="000000"/>
                </a:solidFill>
                <a:latin typeface="Libre Baskerville"/>
                <a:ea typeface="Libre Baskerville"/>
                <a:cs typeface="Libre Baskerville"/>
                <a:sym typeface="Libre Baskerville"/>
              </a:rPr>
              <a:t> Business Recommendations:</a:t>
            </a:r>
            <a:endParaRPr b="1"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120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Market aggressively to the </a:t>
            </a:r>
            <a:r>
              <a:rPr b="1" lang="en" sz="800">
                <a:solidFill>
                  <a:srgbClr val="000000"/>
                </a:solidFill>
                <a:latin typeface="Libre Baskerville"/>
                <a:ea typeface="Libre Baskerville"/>
                <a:cs typeface="Libre Baskerville"/>
                <a:sym typeface="Libre Baskerville"/>
              </a:rPr>
              <a:t>31–50 age bracket</a:t>
            </a:r>
            <a:r>
              <a:rPr lang="en" sz="800">
                <a:solidFill>
                  <a:srgbClr val="000000"/>
                </a:solidFill>
                <a:latin typeface="Libre Baskerville"/>
                <a:ea typeface="Libre Baskerville"/>
                <a:cs typeface="Libre Baskerville"/>
                <a:sym typeface="Libre Baskerville"/>
              </a:rPr>
              <a:t>, the most engaged demographic.</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Leverage </a:t>
            </a:r>
            <a:r>
              <a:rPr b="1" lang="en" sz="800">
                <a:solidFill>
                  <a:srgbClr val="000000"/>
                </a:solidFill>
                <a:latin typeface="Libre Baskerville"/>
                <a:ea typeface="Libre Baskerville"/>
                <a:cs typeface="Libre Baskerville"/>
                <a:sym typeface="Libre Baskerville"/>
              </a:rPr>
              <a:t>top-rated classes</a:t>
            </a:r>
            <a:r>
              <a:rPr lang="en" sz="800">
                <a:solidFill>
                  <a:srgbClr val="000000"/>
                </a:solidFill>
                <a:latin typeface="Libre Baskerville"/>
                <a:ea typeface="Libre Baskerville"/>
                <a:cs typeface="Libre Baskerville"/>
                <a:sym typeface="Libre Baskerville"/>
              </a:rPr>
              <a:t> like Casual Bottoms and Dresses in promotions.</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Libre Baskerville"/>
              <a:buChar char="●"/>
            </a:pPr>
            <a:r>
              <a:rPr lang="en" sz="800">
                <a:solidFill>
                  <a:srgbClr val="000000"/>
                </a:solidFill>
                <a:latin typeface="Libre Baskerville"/>
                <a:ea typeface="Libre Baskerville"/>
                <a:cs typeface="Libre Baskerville"/>
                <a:sym typeface="Libre Baskerville"/>
              </a:rPr>
              <a:t>Use common positive keywords (e.g., “fit,” “comfortable,” “love”) in product copy.</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Libre Baskerville"/>
              <a:buChar char="●"/>
            </a:pPr>
            <a:r>
              <a:rPr lang="en" sz="800">
                <a:solidFill>
                  <a:srgbClr val="000000"/>
                </a:solidFill>
                <a:latin typeface="Libre Baskerville"/>
                <a:ea typeface="Libre Baskerville"/>
                <a:cs typeface="Libre Baskerville"/>
                <a:sym typeface="Libre Baskerville"/>
              </a:rPr>
              <a:t>Address concerns in lower-rated segments like the Trend category with design feedback.</a:t>
            </a:r>
            <a:endParaRPr sz="800">
              <a:solidFill>
                <a:srgbClr val="000000"/>
              </a:solidFill>
              <a:latin typeface="Libre Baskerville"/>
              <a:ea typeface="Libre Baskerville"/>
              <a:cs typeface="Libre Baskerville"/>
              <a:sym typeface="Libre Baskerville"/>
            </a:endParaRPr>
          </a:p>
          <a:p>
            <a:pPr indent="0" lvl="0" marL="0" rtl="0" algn="l">
              <a:lnSpc>
                <a:spcPct val="115000"/>
              </a:lnSpc>
              <a:spcBef>
                <a:spcPts val="1200"/>
              </a:spcBef>
              <a:spcAft>
                <a:spcPts val="0"/>
              </a:spcAft>
              <a:buNone/>
            </a:pPr>
            <a:r>
              <a:rPr b="1" lang="en" sz="800">
                <a:solidFill>
                  <a:srgbClr val="000000"/>
                </a:solidFill>
                <a:latin typeface="Libre Baskerville"/>
                <a:ea typeface="Libre Baskerville"/>
                <a:cs typeface="Libre Baskerville"/>
                <a:sym typeface="Libre Baskerville"/>
              </a:rPr>
              <a:t>Future Work:</a:t>
            </a:r>
            <a:endParaRPr b="1"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120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Implement </a:t>
            </a:r>
            <a:r>
              <a:rPr b="1" lang="en" sz="800">
                <a:solidFill>
                  <a:srgbClr val="000000"/>
                </a:solidFill>
                <a:latin typeface="Libre Baskerville"/>
                <a:ea typeface="Libre Baskerville"/>
                <a:cs typeface="Libre Baskerville"/>
                <a:sym typeface="Libre Baskerville"/>
              </a:rPr>
              <a:t>sentiment classification</a:t>
            </a:r>
            <a:r>
              <a:rPr lang="en" sz="800">
                <a:solidFill>
                  <a:srgbClr val="000000"/>
                </a:solidFill>
                <a:latin typeface="Libre Baskerville"/>
                <a:ea typeface="Libre Baskerville"/>
                <a:cs typeface="Libre Baskerville"/>
                <a:sym typeface="Libre Baskerville"/>
              </a:rPr>
              <a:t> using machine learning (Vader, BERT, etc.).</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Analyze </a:t>
            </a:r>
            <a:r>
              <a:rPr b="1" lang="en" sz="800">
                <a:solidFill>
                  <a:srgbClr val="000000"/>
                </a:solidFill>
                <a:latin typeface="Libre Baskerville"/>
                <a:ea typeface="Libre Baskerville"/>
                <a:cs typeface="Libre Baskerville"/>
                <a:sym typeface="Libre Baskerville"/>
              </a:rPr>
              <a:t>temporal trends</a:t>
            </a:r>
            <a:r>
              <a:rPr lang="en" sz="800">
                <a:solidFill>
                  <a:srgbClr val="000000"/>
                </a:solidFill>
                <a:latin typeface="Libre Baskerville"/>
                <a:ea typeface="Libre Baskerville"/>
                <a:cs typeface="Libre Baskerville"/>
                <a:sym typeface="Libre Baskerville"/>
              </a:rPr>
              <a:t> — how ratings vary over time/seasons.</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Integrate </a:t>
            </a:r>
            <a:r>
              <a:rPr b="1" lang="en" sz="800">
                <a:solidFill>
                  <a:srgbClr val="000000"/>
                </a:solidFill>
                <a:latin typeface="Libre Baskerville"/>
                <a:ea typeface="Libre Baskerville"/>
                <a:cs typeface="Libre Baskerville"/>
                <a:sym typeface="Libre Baskerville"/>
              </a:rPr>
              <a:t>return/refund data</a:t>
            </a:r>
            <a:r>
              <a:rPr lang="en" sz="800">
                <a:solidFill>
                  <a:srgbClr val="000000"/>
                </a:solidFill>
                <a:latin typeface="Libre Baskerville"/>
                <a:ea typeface="Libre Baskerville"/>
                <a:cs typeface="Libre Baskerville"/>
                <a:sym typeface="Libre Baskerville"/>
              </a:rPr>
              <a:t> to study post-purchase satisfaction.</a:t>
            </a:r>
            <a:endParaRPr sz="800">
              <a:solidFill>
                <a:srgbClr val="000000"/>
              </a:solidFill>
              <a:latin typeface="Libre Baskerville"/>
              <a:ea typeface="Libre Baskerville"/>
              <a:cs typeface="Libre Baskerville"/>
              <a:sym typeface="Libre Baskerville"/>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Libre Baskerville"/>
                <a:ea typeface="Libre Baskerville"/>
                <a:cs typeface="Libre Baskerville"/>
                <a:sym typeface="Libre Baskerville"/>
              </a:rPr>
              <a:t>Build a </a:t>
            </a:r>
            <a:r>
              <a:rPr b="1" lang="en" sz="800">
                <a:solidFill>
                  <a:srgbClr val="000000"/>
                </a:solidFill>
                <a:latin typeface="Libre Baskerville"/>
                <a:ea typeface="Libre Baskerville"/>
                <a:cs typeface="Libre Baskerville"/>
                <a:sym typeface="Libre Baskerville"/>
              </a:rPr>
              <a:t>recommendation system</a:t>
            </a:r>
            <a:r>
              <a:rPr lang="en" sz="800">
                <a:solidFill>
                  <a:srgbClr val="000000"/>
                </a:solidFill>
                <a:latin typeface="Libre Baskerville"/>
                <a:ea typeface="Libre Baskerville"/>
                <a:cs typeface="Libre Baskerville"/>
                <a:sym typeface="Libre Baskerville"/>
              </a:rPr>
              <a:t> using rating + review polarity + demographics.</a:t>
            </a:r>
            <a:endParaRPr sz="800">
              <a:solidFill>
                <a:srgbClr val="000000"/>
              </a:solidFill>
              <a:latin typeface="Libre Baskerville"/>
              <a:ea typeface="Libre Baskerville"/>
              <a:cs typeface="Libre Baskerville"/>
              <a:sym typeface="Libre Baskerville"/>
            </a:endParaRPr>
          </a:p>
          <a:p>
            <a:pPr indent="0" lvl="0" marL="0" rtl="0" algn="l">
              <a:lnSpc>
                <a:spcPct val="110000"/>
              </a:lnSpc>
              <a:spcBef>
                <a:spcPts val="1200"/>
              </a:spcBef>
              <a:spcAft>
                <a:spcPts val="0"/>
              </a:spcAft>
              <a:buNone/>
            </a:pPr>
            <a:r>
              <a:t/>
            </a:r>
            <a:endParaRPr sz="500">
              <a:solidFill>
                <a:srgbClr val="000000"/>
              </a:solidFill>
              <a:latin typeface="Libre Baskerville"/>
              <a:ea typeface="Libre Baskerville"/>
              <a:cs typeface="Libre Baskerville"/>
              <a:sym typeface="Libre Baskerville"/>
            </a:endParaRPr>
          </a:p>
        </p:txBody>
      </p:sp>
      <p:sp>
        <p:nvSpPr>
          <p:cNvPr id="727" name="Google Shape;727;p70"/>
          <p:cNvSpPr txBox="1"/>
          <p:nvPr>
            <p:ph type="title"/>
          </p:nvPr>
        </p:nvSpPr>
        <p:spPr>
          <a:xfrm>
            <a:off x="125700" y="125600"/>
            <a:ext cx="45801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Recommendations &amp; Future Work</a:t>
            </a:r>
            <a:endParaRPr sz="3000"/>
          </a:p>
        </p:txBody>
      </p:sp>
      <p:sp>
        <p:nvSpPr>
          <p:cNvPr id="728" name="Google Shape;728;p70"/>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29" name="Google Shape;729;p70"/>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30" name="Google Shape;730;p7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descr="Person smiling wearing denim jacket in urban setting." id="735" name="Google Shape;735;p71"/>
          <p:cNvPicPr preferRelativeResize="0"/>
          <p:nvPr>
            <p:ph idx="2" type="pic"/>
          </p:nvPr>
        </p:nvPicPr>
        <p:blipFill rotWithShape="1">
          <a:blip r:embed="rId3">
            <a:alphaModFix/>
          </a:blip>
          <a:srcRect b="0" l="20985" r="20979" t="0"/>
          <a:stretch/>
        </p:blipFill>
        <p:spPr>
          <a:xfrm>
            <a:off x="5033900" y="125600"/>
            <a:ext cx="3984300" cy="4575900"/>
          </a:xfrm>
          <a:prstGeom prst="roundRect">
            <a:avLst>
              <a:gd fmla="val 16667" name="adj"/>
            </a:avLst>
          </a:prstGeom>
        </p:spPr>
      </p:pic>
      <p:sp>
        <p:nvSpPr>
          <p:cNvPr id="736" name="Google Shape;736;p71"/>
          <p:cNvSpPr txBox="1"/>
          <p:nvPr>
            <p:ph idx="3" type="body"/>
          </p:nvPr>
        </p:nvSpPr>
        <p:spPr>
          <a:xfrm>
            <a:off x="251400" y="763300"/>
            <a:ext cx="4454400" cy="3824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Font typeface="Arial"/>
              <a:buAutoNum type="arabicPeriod"/>
            </a:pPr>
            <a:r>
              <a:rPr b="1" lang="en" sz="1100">
                <a:solidFill>
                  <a:srgbClr val="000000"/>
                </a:solidFill>
                <a:latin typeface="Libre Baskerville"/>
                <a:ea typeface="Libre Baskerville"/>
                <a:cs typeface="Libre Baskerville"/>
                <a:sym typeface="Libre Baskerville"/>
              </a:rPr>
              <a:t>Kaggle Dataset – https://www.kaggle.com/datasets/nicapotato/womens-ecommerce-clothing-reviews</a:t>
            </a:r>
            <a:br>
              <a:rPr b="1" lang="en" sz="1100">
                <a:solidFill>
                  <a:srgbClr val="000000"/>
                </a:solidFill>
                <a:latin typeface="Libre Baskerville"/>
                <a:ea typeface="Libre Baskerville"/>
                <a:cs typeface="Libre Baskerville"/>
                <a:sym typeface="Libre Baskerville"/>
              </a:rPr>
            </a:br>
            <a:endParaRPr b="1" sz="1100">
              <a:solidFill>
                <a:srgbClr val="000000"/>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rgbClr val="000000"/>
              </a:buClr>
              <a:buSzPts val="1400"/>
              <a:buFont typeface="Arial"/>
              <a:buAutoNum type="arabicPeriod"/>
            </a:pPr>
            <a:r>
              <a:rPr b="1" lang="en" sz="1100">
                <a:solidFill>
                  <a:srgbClr val="000000"/>
                </a:solidFill>
                <a:latin typeface="Libre Baskerville"/>
                <a:ea typeface="Libre Baskerville"/>
                <a:cs typeface="Libre Baskerville"/>
                <a:sym typeface="Libre Baskerville"/>
              </a:rPr>
              <a:t>IEEE Research on Sentiment Analysis in Retail, 2020</a:t>
            </a:r>
            <a:br>
              <a:rPr b="1" lang="en" sz="1100">
                <a:solidFill>
                  <a:srgbClr val="000000"/>
                </a:solidFill>
                <a:latin typeface="Libre Baskerville"/>
                <a:ea typeface="Libre Baskerville"/>
                <a:cs typeface="Libre Baskerville"/>
                <a:sym typeface="Libre Baskerville"/>
              </a:rPr>
            </a:br>
            <a:endParaRPr b="1" sz="1100">
              <a:solidFill>
                <a:srgbClr val="000000"/>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rgbClr val="000000"/>
              </a:buClr>
              <a:buSzPts val="1400"/>
              <a:buFont typeface="Arial"/>
              <a:buAutoNum type="arabicPeriod"/>
            </a:pPr>
            <a:r>
              <a:rPr b="1" lang="en" sz="1100">
                <a:solidFill>
                  <a:srgbClr val="000000"/>
                </a:solidFill>
                <a:latin typeface="Libre Baskerville"/>
                <a:ea typeface="Libre Baskerville"/>
                <a:cs typeface="Libre Baskerville"/>
                <a:sym typeface="Libre Baskerville"/>
              </a:rPr>
              <a:t>Stanford NLP Group: Customer Text Analysis Studies</a:t>
            </a:r>
            <a:br>
              <a:rPr b="1" lang="en" sz="1100">
                <a:solidFill>
                  <a:srgbClr val="000000"/>
                </a:solidFill>
                <a:latin typeface="Libre Baskerville"/>
                <a:ea typeface="Libre Baskerville"/>
                <a:cs typeface="Libre Baskerville"/>
                <a:sym typeface="Libre Baskerville"/>
              </a:rPr>
            </a:br>
            <a:endParaRPr b="1" sz="1100">
              <a:solidFill>
                <a:srgbClr val="000000"/>
              </a:solidFill>
              <a:latin typeface="Libre Baskerville"/>
              <a:ea typeface="Libre Baskerville"/>
              <a:cs typeface="Libre Baskerville"/>
              <a:sym typeface="Libre Baskerville"/>
            </a:endParaRPr>
          </a:p>
          <a:p>
            <a:pPr indent="-317500" lvl="0" marL="457200" rtl="0" algn="l">
              <a:lnSpc>
                <a:spcPct val="115000"/>
              </a:lnSpc>
              <a:spcBef>
                <a:spcPts val="0"/>
              </a:spcBef>
              <a:spcAft>
                <a:spcPts val="0"/>
              </a:spcAft>
              <a:buClr>
                <a:srgbClr val="000000"/>
              </a:buClr>
              <a:buSzPts val="1400"/>
              <a:buFont typeface="Arial"/>
              <a:buAutoNum type="arabicPeriod"/>
            </a:pPr>
            <a:r>
              <a:rPr b="1" lang="en" sz="1100">
                <a:solidFill>
                  <a:srgbClr val="000000"/>
                </a:solidFill>
                <a:latin typeface="Libre Baskerville"/>
                <a:ea typeface="Libre Baskerville"/>
                <a:cs typeface="Libre Baskerville"/>
                <a:sym typeface="Libre Baskerville"/>
              </a:rPr>
              <a:t>Python Libraries: pandas, seaborn, matplotlib, wordcloud, TextBlob</a:t>
            </a:r>
            <a:br>
              <a:rPr b="1" lang="en" sz="1100">
                <a:solidFill>
                  <a:srgbClr val="000000"/>
                </a:solidFill>
                <a:latin typeface="Libre Baskerville"/>
                <a:ea typeface="Libre Baskerville"/>
                <a:cs typeface="Libre Baskerville"/>
                <a:sym typeface="Libre Baskerville"/>
              </a:rPr>
            </a:br>
            <a:endParaRPr b="1" sz="1100">
              <a:solidFill>
                <a:srgbClr val="000000"/>
              </a:solidFill>
              <a:latin typeface="Libre Baskerville"/>
              <a:ea typeface="Libre Baskerville"/>
              <a:cs typeface="Libre Baskerville"/>
              <a:sym typeface="Libre Baskerville"/>
            </a:endParaRPr>
          </a:p>
        </p:txBody>
      </p:sp>
      <p:sp>
        <p:nvSpPr>
          <p:cNvPr id="737" name="Google Shape;737;p71"/>
          <p:cNvSpPr txBox="1"/>
          <p:nvPr>
            <p:ph type="title"/>
          </p:nvPr>
        </p:nvSpPr>
        <p:spPr>
          <a:xfrm>
            <a:off x="125700" y="125600"/>
            <a:ext cx="45801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sp>
        <p:nvSpPr>
          <p:cNvPr id="738" name="Google Shape;738;p71"/>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39" name="Google Shape;739;p71"/>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40" name="Google Shape;740;p7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descr="Person smiling wearing denim jacket in urban setting." id="745" name="Google Shape;745;p72"/>
          <p:cNvPicPr preferRelativeResize="0"/>
          <p:nvPr>
            <p:ph idx="2" type="pic"/>
          </p:nvPr>
        </p:nvPicPr>
        <p:blipFill rotWithShape="1">
          <a:blip r:embed="rId3">
            <a:alphaModFix/>
          </a:blip>
          <a:srcRect b="0" l="20985" r="20979" t="0"/>
          <a:stretch/>
        </p:blipFill>
        <p:spPr>
          <a:xfrm>
            <a:off x="5033900" y="125600"/>
            <a:ext cx="3984300" cy="4575900"/>
          </a:xfrm>
          <a:prstGeom prst="roundRect">
            <a:avLst>
              <a:gd fmla="val 16667" name="adj"/>
            </a:avLst>
          </a:prstGeom>
        </p:spPr>
      </p:pic>
      <p:sp>
        <p:nvSpPr>
          <p:cNvPr id="746" name="Google Shape;746;p72"/>
          <p:cNvSpPr txBox="1"/>
          <p:nvPr>
            <p:ph idx="3" type="body"/>
          </p:nvPr>
        </p:nvSpPr>
        <p:spPr>
          <a:xfrm>
            <a:off x="251400" y="763300"/>
            <a:ext cx="4454400" cy="3824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Font typeface="Arial"/>
              <a:buAutoNum type="arabicPeriod"/>
            </a:pPr>
            <a:r>
              <a:rPr b="1" lang="en" sz="1100" u="sng">
                <a:solidFill>
                  <a:schemeClr val="hlink"/>
                </a:solidFill>
                <a:latin typeface="Libre Baskerville"/>
                <a:ea typeface="Libre Baskerville"/>
                <a:cs typeface="Libre Baskerville"/>
                <a:sym typeface="Libre Baskerville"/>
                <a:hlinkClick r:id="rId4"/>
              </a:rPr>
              <a:t>https://github.com/rd39257n/Python-Midterm</a:t>
            </a:r>
            <a:endParaRPr b="1" sz="1100">
              <a:solidFill>
                <a:srgbClr val="000000"/>
              </a:solidFill>
              <a:latin typeface="Libre Baskerville"/>
              <a:ea typeface="Libre Baskerville"/>
              <a:cs typeface="Libre Baskerville"/>
              <a:sym typeface="Libre Baskerville"/>
            </a:endParaRPr>
          </a:p>
          <a:p>
            <a:pPr indent="0" lvl="0" marL="0" rtl="0" algn="l">
              <a:lnSpc>
                <a:spcPct val="115000"/>
              </a:lnSpc>
              <a:spcBef>
                <a:spcPts val="1200"/>
              </a:spcBef>
              <a:spcAft>
                <a:spcPts val="1200"/>
              </a:spcAft>
              <a:buNone/>
            </a:pPr>
            <a:br>
              <a:rPr b="1" lang="en" sz="1100">
                <a:solidFill>
                  <a:srgbClr val="000000"/>
                </a:solidFill>
                <a:latin typeface="Libre Baskerville"/>
                <a:ea typeface="Libre Baskerville"/>
                <a:cs typeface="Libre Baskerville"/>
                <a:sym typeface="Libre Baskerville"/>
              </a:rPr>
            </a:br>
            <a:endParaRPr b="1" sz="1100">
              <a:solidFill>
                <a:srgbClr val="000000"/>
              </a:solidFill>
              <a:latin typeface="Libre Baskerville"/>
              <a:ea typeface="Libre Baskerville"/>
              <a:cs typeface="Libre Baskerville"/>
              <a:sym typeface="Libre Baskerville"/>
            </a:endParaRPr>
          </a:p>
        </p:txBody>
      </p:sp>
      <p:sp>
        <p:nvSpPr>
          <p:cNvPr id="747" name="Google Shape;747;p72"/>
          <p:cNvSpPr txBox="1"/>
          <p:nvPr>
            <p:ph type="title"/>
          </p:nvPr>
        </p:nvSpPr>
        <p:spPr>
          <a:xfrm>
            <a:off x="125700" y="125600"/>
            <a:ext cx="45801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Github</a:t>
            </a:r>
            <a:endParaRPr sz="3000"/>
          </a:p>
        </p:txBody>
      </p:sp>
      <p:sp>
        <p:nvSpPr>
          <p:cNvPr id="748" name="Google Shape;748;p72"/>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49" name="Google Shape;749;p72"/>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750" name="Google Shape;750;p7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3"/>
          <p:cNvSpPr txBox="1"/>
          <p:nvPr>
            <p:ph type="title"/>
          </p:nvPr>
        </p:nvSpPr>
        <p:spPr>
          <a:xfrm>
            <a:off x="125700" y="3233475"/>
            <a:ext cx="8768100" cy="18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descr="Brick apartment building with exposed fire escapes." id="756" name="Google Shape;756;p73"/>
          <p:cNvPicPr preferRelativeResize="0"/>
          <p:nvPr>
            <p:ph idx="2" type="pic"/>
          </p:nvPr>
        </p:nvPicPr>
        <p:blipFill rotWithShape="1">
          <a:blip r:embed="rId3">
            <a:alphaModFix/>
          </a:blip>
          <a:srcRect b="29326" l="0" r="0" t="29322"/>
          <a:stretch/>
        </p:blipFill>
        <p:spPr>
          <a:xfrm>
            <a:off x="125700" y="125600"/>
            <a:ext cx="8892900" cy="2452800"/>
          </a:xfrm>
          <a:prstGeom prst="roundRect">
            <a:avLst>
              <a:gd fmla="val 16667" name="adj"/>
            </a:avLst>
          </a:prstGeom>
        </p:spPr>
      </p:pic>
      <p:sp>
        <p:nvSpPr>
          <p:cNvPr id="757" name="Google Shape;757;p73"/>
          <p:cNvSpPr txBox="1"/>
          <p:nvPr>
            <p:ph idx="4294967295" type="sldNum"/>
          </p:nvPr>
        </p:nvSpPr>
        <p:spPr>
          <a:xfrm>
            <a:off x="8653375" y="4829350"/>
            <a:ext cx="490500" cy="3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descr="3D rendered architecture." id="550" name="Google Shape;550;p52"/>
          <p:cNvPicPr preferRelativeResize="0"/>
          <p:nvPr>
            <p:ph idx="2" type="pic"/>
          </p:nvPr>
        </p:nvPicPr>
        <p:blipFill rotWithShape="1">
          <a:blip r:embed="rId3">
            <a:alphaModFix/>
          </a:blip>
          <a:srcRect b="0" l="0" r="38362" t="0"/>
          <a:stretch/>
        </p:blipFill>
        <p:spPr>
          <a:xfrm>
            <a:off x="3822106" y="0"/>
            <a:ext cx="5321999" cy="5143499"/>
          </a:xfrm>
          <a:prstGeom prst="rect">
            <a:avLst/>
          </a:prstGeom>
        </p:spPr>
      </p:pic>
      <p:sp>
        <p:nvSpPr>
          <p:cNvPr id="551" name="Google Shape;551;p52"/>
          <p:cNvSpPr/>
          <p:nvPr/>
        </p:nvSpPr>
        <p:spPr>
          <a:xfrm>
            <a:off x="1619549" y="0"/>
            <a:ext cx="4248000" cy="5143500"/>
          </a:xfrm>
          <a:prstGeom prst="roundRect">
            <a:avLst>
              <a:gd fmla="val 1151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52" name="Google Shape;552;p52"/>
          <p:cNvSpPr/>
          <p:nvPr/>
        </p:nvSpPr>
        <p:spPr>
          <a:xfrm>
            <a:off x="845386" y="0"/>
            <a:ext cx="4248000" cy="51435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53" name="Google Shape;553;p52"/>
          <p:cNvSpPr/>
          <p:nvPr/>
        </p:nvSpPr>
        <p:spPr>
          <a:xfrm>
            <a:off x="-5550" y="0"/>
            <a:ext cx="4248000" cy="5143500"/>
          </a:xfrm>
          <a:prstGeom prst="roundRect">
            <a:avLst>
              <a:gd fmla="val 1151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54" name="Google Shape;554;p52"/>
          <p:cNvSpPr txBox="1"/>
          <p:nvPr>
            <p:ph type="title"/>
          </p:nvPr>
        </p:nvSpPr>
        <p:spPr>
          <a:xfrm>
            <a:off x="125700" y="134475"/>
            <a:ext cx="3900600" cy="24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555" name="Google Shape;555;p52"/>
          <p:cNvSpPr txBox="1"/>
          <p:nvPr>
            <p:ph idx="1" type="body"/>
          </p:nvPr>
        </p:nvSpPr>
        <p:spPr>
          <a:xfrm>
            <a:off x="251400" y="1532975"/>
            <a:ext cx="3570900" cy="2994300"/>
          </a:xfrm>
          <a:prstGeom prst="rect">
            <a:avLst/>
          </a:prstGeom>
        </p:spPr>
        <p:txBody>
          <a:bodyPr anchorCtr="0" anchor="b" bIns="91425" lIns="91425" spcFirstLastPara="1" rIns="91425" wrap="square" tIns="91425">
            <a:noAutofit/>
          </a:bodyPr>
          <a:lstStyle/>
          <a:p>
            <a:pPr indent="0" lvl="0" marL="0" rtl="0" algn="l">
              <a:lnSpc>
                <a:spcPct val="110000"/>
              </a:lnSpc>
              <a:spcBef>
                <a:spcPts val="0"/>
              </a:spcBef>
              <a:spcAft>
                <a:spcPts val="0"/>
              </a:spcAft>
              <a:buNone/>
            </a:pPr>
            <a:r>
              <a:rPr lang="en"/>
              <a:t>This project involves an Exploratory Data Analysis (EDA) on a dataset consisting of over 23,000 customer reviews of women’s clothing items from an e-commerce platform. Our objective was to uncover meaningful patterns related to customer age, product categories, and ratings, and to understand the sentiment expressed in textual feedback. Through data cleaning, visualization, and analysis, we extracted insights that can help retailers improve product recommendations, inventory choices, and overall customer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descr="3D rendered architecture." id="560" name="Google Shape;560;p53"/>
          <p:cNvPicPr preferRelativeResize="0"/>
          <p:nvPr>
            <p:ph idx="2" type="pic"/>
          </p:nvPr>
        </p:nvPicPr>
        <p:blipFill rotWithShape="1">
          <a:blip r:embed="rId3">
            <a:alphaModFix/>
          </a:blip>
          <a:srcRect b="0" l="0" r="38362" t="0"/>
          <a:stretch/>
        </p:blipFill>
        <p:spPr>
          <a:xfrm>
            <a:off x="3822106" y="0"/>
            <a:ext cx="5321999" cy="5143499"/>
          </a:xfrm>
          <a:prstGeom prst="rect">
            <a:avLst/>
          </a:prstGeom>
        </p:spPr>
      </p:pic>
      <p:sp>
        <p:nvSpPr>
          <p:cNvPr id="561" name="Google Shape;561;p53"/>
          <p:cNvSpPr/>
          <p:nvPr/>
        </p:nvSpPr>
        <p:spPr>
          <a:xfrm>
            <a:off x="1619549" y="0"/>
            <a:ext cx="4248000" cy="5143500"/>
          </a:xfrm>
          <a:prstGeom prst="roundRect">
            <a:avLst>
              <a:gd fmla="val 1151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62" name="Google Shape;562;p53"/>
          <p:cNvSpPr/>
          <p:nvPr/>
        </p:nvSpPr>
        <p:spPr>
          <a:xfrm>
            <a:off x="845386" y="0"/>
            <a:ext cx="4248000" cy="51435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63" name="Google Shape;563;p53"/>
          <p:cNvSpPr/>
          <p:nvPr/>
        </p:nvSpPr>
        <p:spPr>
          <a:xfrm>
            <a:off x="-5550" y="0"/>
            <a:ext cx="4248000" cy="5143500"/>
          </a:xfrm>
          <a:prstGeom prst="roundRect">
            <a:avLst>
              <a:gd fmla="val 1151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564" name="Google Shape;564;p53"/>
          <p:cNvSpPr txBox="1"/>
          <p:nvPr>
            <p:ph type="title"/>
          </p:nvPr>
        </p:nvSpPr>
        <p:spPr>
          <a:xfrm>
            <a:off x="125700" y="134475"/>
            <a:ext cx="3939300" cy="14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Introduction</a:t>
            </a:r>
            <a:endParaRPr sz="4500"/>
          </a:p>
        </p:txBody>
      </p:sp>
      <p:sp>
        <p:nvSpPr>
          <p:cNvPr id="565" name="Google Shape;565;p53"/>
          <p:cNvSpPr txBox="1"/>
          <p:nvPr>
            <p:ph idx="1" type="body"/>
          </p:nvPr>
        </p:nvSpPr>
        <p:spPr>
          <a:xfrm>
            <a:off x="251400" y="1532975"/>
            <a:ext cx="3570900" cy="2994300"/>
          </a:xfrm>
          <a:prstGeom prst="rect">
            <a:avLst/>
          </a:prstGeom>
        </p:spPr>
        <p:txBody>
          <a:bodyPr anchorCtr="0" anchor="b" bIns="91425" lIns="91425" spcFirstLastPara="1" rIns="91425" wrap="square" tIns="91425">
            <a:noAutofit/>
          </a:bodyPr>
          <a:lstStyle/>
          <a:p>
            <a:pPr indent="0" lvl="0" marL="0" rtl="0" algn="l">
              <a:lnSpc>
                <a:spcPct val="110000"/>
              </a:lnSpc>
              <a:spcBef>
                <a:spcPts val="0"/>
              </a:spcBef>
              <a:spcAft>
                <a:spcPts val="0"/>
              </a:spcAft>
              <a:buNone/>
            </a:pPr>
            <a:r>
              <a:rPr lang="en"/>
              <a:t>Online customer reviews are an essential source of feedback in e-commerce, especially in the fashion domain where customer preferences are highly subjective. By exploring customer reviews using EDA, we aim to better understand what customers like, which products receive the highest praise, and how demographic factors influence satisfaction. This project explores these aspects using a large dataset from a women’s clothing store.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4"/>
          <p:cNvSpPr txBox="1"/>
          <p:nvPr>
            <p:ph type="title"/>
          </p:nvPr>
        </p:nvSpPr>
        <p:spPr>
          <a:xfrm>
            <a:off x="125700" y="125600"/>
            <a:ext cx="5525700" cy="26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571" name="Google Shape;571;p54"/>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572" name="Google Shape;572;p54"/>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573" name="Google Shape;573;p54"/>
          <p:cNvSpPr txBox="1"/>
          <p:nvPr>
            <p:ph idx="2" type="body"/>
          </p:nvPr>
        </p:nvSpPr>
        <p:spPr>
          <a:xfrm>
            <a:off x="3314000" y="559575"/>
            <a:ext cx="5704200" cy="4141800"/>
          </a:xfrm>
          <a:prstGeom prst="rect">
            <a:avLst/>
          </a:prstGeom>
        </p:spPr>
        <p:txBody>
          <a:bodyPr anchorCtr="0" anchor="t" bIns="91425" lIns="91425" spcFirstLastPara="1" rIns="91425" wrap="square" tIns="91425">
            <a:noAutofit/>
          </a:bodyPr>
          <a:lstStyle/>
          <a:p>
            <a:pPr indent="-298450" lvl="0" marL="457200" rtl="0" algn="l">
              <a:lnSpc>
                <a:spcPct val="110000"/>
              </a:lnSpc>
              <a:spcBef>
                <a:spcPts val="0"/>
              </a:spcBef>
              <a:spcAft>
                <a:spcPts val="0"/>
              </a:spcAft>
              <a:buClr>
                <a:schemeClr val="lt1"/>
              </a:buClr>
              <a:buSzPts val="1100"/>
              <a:buFont typeface="Libre Baskerville"/>
              <a:buChar char="●"/>
            </a:pPr>
            <a:r>
              <a:rPr b="1" lang="en" sz="1100">
                <a:latin typeface="Libre Baskerville"/>
                <a:ea typeface="Libre Baskerville"/>
                <a:cs typeface="Libre Baskerville"/>
                <a:sym typeface="Libre Baskerville"/>
              </a:rPr>
              <a:t>Source:</a:t>
            </a:r>
            <a:r>
              <a:rPr lang="en" sz="1100">
                <a:latin typeface="Libre Baskerville"/>
                <a:ea typeface="Libre Baskerville"/>
                <a:cs typeface="Libre Baskerville"/>
                <a:sym typeface="Libre Baskerville"/>
              </a:rPr>
              <a:t> Kaggle - Women's Clothing E-Commerce Reviews</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0000"/>
              </a:lnSpc>
              <a:spcBef>
                <a:spcPts val="0"/>
              </a:spcBef>
              <a:spcAft>
                <a:spcPts val="0"/>
              </a:spcAft>
              <a:buClr>
                <a:schemeClr val="lt1"/>
              </a:buClr>
              <a:buSzPts val="1100"/>
              <a:buFont typeface="Libre Baskerville"/>
              <a:buChar char="●"/>
            </a:pPr>
            <a:r>
              <a:rPr b="1" lang="en" sz="1100">
                <a:latin typeface="Libre Baskerville"/>
                <a:ea typeface="Libre Baskerville"/>
                <a:cs typeface="Libre Baskerville"/>
                <a:sym typeface="Libre Baskerville"/>
              </a:rPr>
              <a:t>Total Records:</a:t>
            </a:r>
            <a:r>
              <a:rPr lang="en" sz="1100">
                <a:latin typeface="Libre Baskerville"/>
                <a:ea typeface="Libre Baskerville"/>
                <a:cs typeface="Libre Baskerville"/>
                <a:sym typeface="Libre Baskerville"/>
              </a:rPr>
              <a:t> 23,486</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0000"/>
              </a:lnSpc>
              <a:spcBef>
                <a:spcPts val="0"/>
              </a:spcBef>
              <a:spcAft>
                <a:spcPts val="0"/>
              </a:spcAft>
              <a:buClr>
                <a:schemeClr val="lt1"/>
              </a:buClr>
              <a:buSzPts val="1100"/>
              <a:buFont typeface="Libre Baskerville"/>
              <a:buChar char="●"/>
            </a:pPr>
            <a:r>
              <a:rPr b="1" lang="en" sz="1100">
                <a:latin typeface="Libre Baskerville"/>
                <a:ea typeface="Libre Baskerville"/>
                <a:cs typeface="Libre Baskerville"/>
                <a:sym typeface="Libre Baskerville"/>
              </a:rPr>
              <a:t>Total Columns:</a:t>
            </a:r>
            <a:r>
              <a:rPr lang="en" sz="1100">
                <a:latin typeface="Libre Baskerville"/>
                <a:ea typeface="Libre Baskerville"/>
                <a:cs typeface="Libre Baskerville"/>
                <a:sym typeface="Libre Baskerville"/>
              </a:rPr>
              <a:t> 11</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0000"/>
              </a:lnSpc>
              <a:spcBef>
                <a:spcPts val="0"/>
              </a:spcBef>
              <a:spcAft>
                <a:spcPts val="0"/>
              </a:spcAft>
              <a:buClr>
                <a:schemeClr val="lt1"/>
              </a:buClr>
              <a:buSzPts val="1100"/>
              <a:buFont typeface="Libre Baskerville"/>
              <a:buChar char="●"/>
            </a:pPr>
            <a:r>
              <a:rPr b="1" lang="en" sz="1100">
                <a:latin typeface="Libre Baskerville"/>
                <a:ea typeface="Libre Baskerville"/>
                <a:cs typeface="Libre Baskerville"/>
                <a:sym typeface="Libre Baskerville"/>
              </a:rPr>
              <a:t>Key Columns:</a:t>
            </a:r>
            <a:endParaRPr b="1"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Age: Age of the reviewer</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Review Text: The actual written review</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Rating: Rating from 1 to 5</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Recommended IND: Binary indicator (1 = recommended)</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Division Name, Department Name, Class Name: Product categorization</a:t>
            </a:r>
            <a:endParaRPr sz="1100">
              <a:latin typeface="Libre Baskerville"/>
              <a:ea typeface="Libre Baskerville"/>
              <a:cs typeface="Libre Baskerville"/>
              <a:sym typeface="Libre Baskerville"/>
            </a:endParaRPr>
          </a:p>
          <a:p>
            <a:pPr indent="-298450" lvl="0" marL="457200" rtl="0" algn="l">
              <a:lnSpc>
                <a:spcPct val="115000"/>
              </a:lnSpc>
              <a:spcBef>
                <a:spcPts val="0"/>
              </a:spcBef>
              <a:spcAft>
                <a:spcPts val="0"/>
              </a:spcAft>
              <a:buClr>
                <a:schemeClr val="lt1"/>
              </a:buClr>
              <a:buSzPts val="1100"/>
              <a:buFont typeface="Libre Baskerville"/>
              <a:buChar char="●"/>
            </a:pPr>
            <a:r>
              <a:rPr b="1" lang="en" sz="1100">
                <a:latin typeface="Libre Baskerville"/>
                <a:ea typeface="Libre Baskerville"/>
                <a:cs typeface="Libre Baskerville"/>
                <a:sym typeface="Libre Baskerville"/>
              </a:rPr>
              <a:t>Data Characteristics:</a:t>
            </a:r>
            <a:endParaRPr b="1"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Contains a mix of numerical and textual data</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1" marL="914400" rtl="0" algn="l">
              <a:lnSpc>
                <a:spcPct val="115000"/>
              </a:lnSpc>
              <a:spcBef>
                <a:spcPts val="0"/>
              </a:spcBef>
              <a:spcAft>
                <a:spcPts val="0"/>
              </a:spcAft>
              <a:buClr>
                <a:schemeClr val="lt1"/>
              </a:buClr>
              <a:buSzPts val="1100"/>
              <a:buFont typeface="Libre Baskerville"/>
              <a:buAutoNum type="alphaLcPeriod"/>
            </a:pPr>
            <a:r>
              <a:rPr lang="en" sz="1100">
                <a:latin typeface="Libre Baskerville"/>
                <a:ea typeface="Libre Baskerville"/>
                <a:cs typeface="Libre Baskerville"/>
                <a:sym typeface="Libre Baskerville"/>
              </a:rPr>
              <a:t>Useful for both statistical and sentiment analysis</a:t>
            </a:r>
            <a:endParaRPr>
              <a:latin typeface="Libre Baskerville"/>
              <a:ea typeface="Libre Baskerville"/>
              <a:cs typeface="Libre Baskerville"/>
              <a:sym typeface="Libre Baskerville"/>
            </a:endParaRPr>
          </a:p>
        </p:txBody>
      </p:sp>
      <p:sp>
        <p:nvSpPr>
          <p:cNvPr id="574" name="Google Shape;574;p54"/>
          <p:cNvSpPr/>
          <p:nvPr/>
        </p:nvSpPr>
        <p:spPr>
          <a:xfrm rot="103">
            <a:off x="222869" y="4224022"/>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75" name="Google Shape;575;p54"/>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76" name="Google Shape;576;p5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5"/>
          <p:cNvSpPr txBox="1"/>
          <p:nvPr>
            <p:ph type="title"/>
          </p:nvPr>
        </p:nvSpPr>
        <p:spPr>
          <a:xfrm>
            <a:off x="125700" y="125600"/>
            <a:ext cx="5525700" cy="26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582" name="Google Shape;582;p55"/>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583" name="Google Shape;583;p55"/>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584" name="Google Shape;584;p55"/>
          <p:cNvSpPr txBox="1"/>
          <p:nvPr>
            <p:ph idx="2" type="body"/>
          </p:nvPr>
        </p:nvSpPr>
        <p:spPr>
          <a:xfrm>
            <a:off x="3314000" y="1129850"/>
            <a:ext cx="5704200" cy="3571500"/>
          </a:xfrm>
          <a:prstGeom prst="rect">
            <a:avLst/>
          </a:prstGeom>
        </p:spPr>
        <p:txBody>
          <a:bodyPr anchorCtr="0" anchor="t" bIns="91425" lIns="91425" spcFirstLastPara="1" rIns="91425" wrap="square" tIns="91425">
            <a:noAutofit/>
          </a:bodyPr>
          <a:lstStyle/>
          <a:p>
            <a:pPr indent="-304800" lvl="0" marL="457200" rtl="0" algn="l">
              <a:lnSpc>
                <a:spcPct val="110000"/>
              </a:lnSpc>
              <a:spcBef>
                <a:spcPts val="0"/>
              </a:spcBef>
              <a:spcAft>
                <a:spcPts val="0"/>
              </a:spcAft>
              <a:buSzPts val="1200"/>
              <a:buFont typeface="Libre Baskerville"/>
              <a:buChar char="●"/>
            </a:pPr>
            <a:r>
              <a:rPr b="1" lang="en" sz="1200">
                <a:latin typeface="Libre Baskerville"/>
                <a:ea typeface="Libre Baskerville"/>
                <a:cs typeface="Libre Baskerville"/>
                <a:sym typeface="Libre Baskerville"/>
              </a:rPr>
              <a:t>Missing Values:</a:t>
            </a:r>
            <a:endParaRPr b="1"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Detected in Title, Review Text, and category columns</a:t>
            </a:r>
            <a:endParaRPr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Rows with null Review Text were dropped (critical for analysis)</a:t>
            </a:r>
            <a:endParaRPr sz="1200">
              <a:latin typeface="Libre Baskerville"/>
              <a:ea typeface="Libre Baskerville"/>
              <a:cs typeface="Libre Baskerville"/>
              <a:sym typeface="Libre Baskerville"/>
            </a:endParaRPr>
          </a:p>
          <a:p>
            <a:pPr indent="-304800" lvl="0" marL="457200" rtl="0" algn="l">
              <a:lnSpc>
                <a:spcPct val="115000"/>
              </a:lnSpc>
              <a:spcBef>
                <a:spcPts val="0"/>
              </a:spcBef>
              <a:spcAft>
                <a:spcPts val="0"/>
              </a:spcAft>
              <a:buSzPts val="1200"/>
              <a:buFont typeface="Libre Baskerville"/>
              <a:buChar char="●"/>
            </a:pPr>
            <a:r>
              <a:rPr b="1" lang="en" sz="1200">
                <a:latin typeface="Libre Baskerville"/>
                <a:ea typeface="Libre Baskerville"/>
                <a:cs typeface="Libre Baskerville"/>
                <a:sym typeface="Libre Baskerville"/>
              </a:rPr>
              <a:t>Dropped Columns:</a:t>
            </a:r>
            <a:endParaRPr b="1"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Unnamed: 0 was removed (just an index)</a:t>
            </a:r>
            <a:endParaRPr sz="1200">
              <a:latin typeface="Libre Baskerville"/>
              <a:ea typeface="Libre Baskerville"/>
              <a:cs typeface="Libre Baskerville"/>
              <a:sym typeface="Libre Baskerville"/>
            </a:endParaRPr>
          </a:p>
          <a:p>
            <a:pPr indent="-304800" lvl="0" marL="457200" rtl="0" algn="l">
              <a:lnSpc>
                <a:spcPct val="115000"/>
              </a:lnSpc>
              <a:spcBef>
                <a:spcPts val="0"/>
              </a:spcBef>
              <a:spcAft>
                <a:spcPts val="0"/>
              </a:spcAft>
              <a:buSzPts val="1200"/>
              <a:buFont typeface="Libre Baskerville"/>
              <a:buChar char="●"/>
            </a:pPr>
            <a:r>
              <a:rPr b="1" lang="en" sz="1200">
                <a:latin typeface="Libre Baskerville"/>
                <a:ea typeface="Libre Baskerville"/>
                <a:cs typeface="Libre Baskerville"/>
                <a:sym typeface="Libre Baskerville"/>
              </a:rPr>
              <a:t>Text Cleaning:</a:t>
            </a:r>
            <a:endParaRPr b="1"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Lowercasing</a:t>
            </a:r>
            <a:endParaRPr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Removing special characters and stopwords (for future sentiment analysis)</a:t>
            </a:r>
            <a:endParaRPr sz="1200">
              <a:latin typeface="Libre Baskerville"/>
              <a:ea typeface="Libre Baskerville"/>
              <a:cs typeface="Libre Baskerville"/>
              <a:sym typeface="Libre Baskerville"/>
            </a:endParaRPr>
          </a:p>
          <a:p>
            <a:pPr indent="-304800" lvl="0" marL="457200" rtl="0" algn="l">
              <a:lnSpc>
                <a:spcPct val="115000"/>
              </a:lnSpc>
              <a:spcBef>
                <a:spcPts val="0"/>
              </a:spcBef>
              <a:spcAft>
                <a:spcPts val="0"/>
              </a:spcAft>
              <a:buSzPts val="1200"/>
              <a:buFont typeface="Libre Baskerville"/>
              <a:buChar char="●"/>
            </a:pPr>
            <a:r>
              <a:rPr b="1" lang="en" sz="1200">
                <a:latin typeface="Libre Baskerville"/>
                <a:ea typeface="Libre Baskerville"/>
                <a:cs typeface="Libre Baskerville"/>
                <a:sym typeface="Libre Baskerville"/>
              </a:rPr>
              <a:t>Data Type Checks:</a:t>
            </a:r>
            <a:endParaRPr b="1"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Ensured correct types for Rating, Age, etc.</a:t>
            </a:r>
            <a:endParaRPr sz="1200">
              <a:latin typeface="Libre Baskerville"/>
              <a:ea typeface="Libre Baskerville"/>
              <a:cs typeface="Libre Baskerville"/>
              <a:sym typeface="Libre Baskerville"/>
            </a:endParaRPr>
          </a:p>
          <a:p>
            <a:pPr indent="-304800" lvl="0" marL="457200" rtl="0" algn="l">
              <a:lnSpc>
                <a:spcPct val="115000"/>
              </a:lnSpc>
              <a:spcBef>
                <a:spcPts val="0"/>
              </a:spcBef>
              <a:spcAft>
                <a:spcPts val="0"/>
              </a:spcAft>
              <a:buSzPts val="1200"/>
              <a:buFont typeface="Libre Baskerville"/>
              <a:buChar char="●"/>
            </a:pPr>
            <a:r>
              <a:rPr b="1" lang="en" sz="1200">
                <a:latin typeface="Libre Baskerville"/>
                <a:ea typeface="Libre Baskerville"/>
                <a:cs typeface="Libre Baskerville"/>
                <a:sym typeface="Libre Baskerville"/>
              </a:rPr>
              <a:t>Outlier Scanning:</a:t>
            </a:r>
            <a:endParaRPr b="1" sz="1200">
              <a:latin typeface="Libre Baskerville"/>
              <a:ea typeface="Libre Baskerville"/>
              <a:cs typeface="Libre Baskerville"/>
              <a:sym typeface="Libre Baskerville"/>
            </a:endParaRPr>
          </a:p>
          <a:p>
            <a:pPr indent="-304800" lvl="1" marL="914400" rtl="0" algn="l">
              <a:lnSpc>
                <a:spcPct val="115000"/>
              </a:lnSpc>
              <a:spcBef>
                <a:spcPts val="0"/>
              </a:spcBef>
              <a:spcAft>
                <a:spcPts val="0"/>
              </a:spcAft>
              <a:buSzPts val="1200"/>
              <a:buFont typeface="Libre Baskerville"/>
              <a:buChar char="○"/>
            </a:pPr>
            <a:r>
              <a:rPr lang="en" sz="1200">
                <a:latin typeface="Libre Baskerville"/>
                <a:ea typeface="Libre Baskerville"/>
                <a:cs typeface="Libre Baskerville"/>
                <a:sym typeface="Libre Baskerville"/>
              </a:rPr>
              <a:t>Age distribution reviewed to filter any improbable entries</a:t>
            </a:r>
            <a:endParaRPr b="1" sz="1200">
              <a:latin typeface="Libre Baskerville"/>
              <a:ea typeface="Libre Baskerville"/>
              <a:cs typeface="Libre Baskerville"/>
              <a:sym typeface="Libre Baskerville"/>
            </a:endParaRPr>
          </a:p>
        </p:txBody>
      </p:sp>
      <p:sp>
        <p:nvSpPr>
          <p:cNvPr id="585" name="Google Shape;585;p55"/>
          <p:cNvSpPr/>
          <p:nvPr/>
        </p:nvSpPr>
        <p:spPr>
          <a:xfrm rot="103">
            <a:off x="222869" y="4224022"/>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86" name="Google Shape;586;p55"/>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87" name="Google Shape;587;p5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6"/>
          <p:cNvSpPr txBox="1"/>
          <p:nvPr>
            <p:ph type="title"/>
          </p:nvPr>
        </p:nvSpPr>
        <p:spPr>
          <a:xfrm>
            <a:off x="125700" y="125600"/>
            <a:ext cx="5525700" cy="26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593" name="Google Shape;593;p56"/>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594" name="Google Shape;594;p56"/>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595" name="Google Shape;595;p56"/>
          <p:cNvSpPr txBox="1"/>
          <p:nvPr>
            <p:ph idx="2" type="body"/>
          </p:nvPr>
        </p:nvSpPr>
        <p:spPr>
          <a:xfrm>
            <a:off x="3314000" y="1129850"/>
            <a:ext cx="5704200" cy="3571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Libre Baskerville"/>
                <a:ea typeface="Libre Baskerville"/>
                <a:cs typeface="Libre Baskerville"/>
                <a:sym typeface="Libre Baskerville"/>
              </a:rPr>
              <a:t>Summary of Related Work:</a:t>
            </a:r>
            <a:endParaRPr b="1" sz="1100">
              <a:latin typeface="Libre Baskerville"/>
              <a:ea typeface="Libre Baskerville"/>
              <a:cs typeface="Libre Baskerville"/>
              <a:sym typeface="Libre Baskerville"/>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Libre Baskerville"/>
                <a:ea typeface="Libre Baskerville"/>
                <a:cs typeface="Libre Baskerville"/>
                <a:sym typeface="Libre Baskerville"/>
              </a:rPr>
              <a:t>Studies on EDA in e-commerce often highlight the power of </a:t>
            </a:r>
            <a:r>
              <a:rPr b="1" lang="en" sz="1100">
                <a:latin typeface="Libre Baskerville"/>
                <a:ea typeface="Libre Baskerville"/>
                <a:cs typeface="Libre Baskerville"/>
                <a:sym typeface="Libre Baskerville"/>
              </a:rPr>
              <a:t>text mining</a:t>
            </a:r>
            <a:r>
              <a:rPr lang="en" sz="1100">
                <a:latin typeface="Libre Baskerville"/>
                <a:ea typeface="Libre Baskerville"/>
                <a:cs typeface="Libre Baskerville"/>
                <a:sym typeface="Libre Baskerville"/>
              </a:rPr>
              <a:t> and </a:t>
            </a:r>
            <a:r>
              <a:rPr b="1" lang="en" sz="1100">
                <a:latin typeface="Libre Baskerville"/>
                <a:ea typeface="Libre Baskerville"/>
                <a:cs typeface="Libre Baskerville"/>
                <a:sym typeface="Libre Baskerville"/>
              </a:rPr>
              <a:t>sentiment analysis</a:t>
            </a:r>
            <a:r>
              <a:rPr lang="en" sz="1100">
                <a:latin typeface="Libre Baskerville"/>
                <a:ea typeface="Libre Baskerville"/>
                <a:cs typeface="Libre Baskerville"/>
                <a:sym typeface="Libre Baskerville"/>
              </a:rPr>
              <a:t> for understanding customer feedback.</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Libre Baskerville"/>
                <a:ea typeface="Libre Baskerville"/>
                <a:cs typeface="Libre Baskerville"/>
                <a:sym typeface="Libre Baskerville"/>
              </a:rPr>
              <a:t>Previous research (e.g., IEEE papers on consumer sentiment) suggests that </a:t>
            </a:r>
            <a:r>
              <a:rPr b="1" lang="en" sz="1100">
                <a:latin typeface="Libre Baskerville"/>
                <a:ea typeface="Libre Baskerville"/>
                <a:cs typeface="Libre Baskerville"/>
                <a:sym typeface="Libre Baskerville"/>
              </a:rPr>
              <a:t>review length and positivity</a:t>
            </a:r>
            <a:r>
              <a:rPr lang="en" sz="1100">
                <a:latin typeface="Libre Baskerville"/>
                <a:ea typeface="Libre Baskerville"/>
                <a:cs typeface="Libre Baskerville"/>
                <a:sym typeface="Libre Baskerville"/>
              </a:rPr>
              <a:t> are strong predictors of product success.</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Libre Baskerville"/>
                <a:ea typeface="Libre Baskerville"/>
                <a:cs typeface="Libre Baskerville"/>
                <a:sym typeface="Libre Baskerville"/>
              </a:rPr>
              <a:t>A 2021 study from Stanford found that combining </a:t>
            </a:r>
            <a:r>
              <a:rPr b="1" lang="en" sz="1100">
                <a:latin typeface="Libre Baskerville"/>
                <a:ea typeface="Libre Baskerville"/>
                <a:cs typeface="Libre Baskerville"/>
                <a:sym typeface="Libre Baskerville"/>
              </a:rPr>
              <a:t>structured features</a:t>
            </a:r>
            <a:r>
              <a:rPr lang="en" sz="1100">
                <a:latin typeface="Libre Baskerville"/>
                <a:ea typeface="Libre Baskerville"/>
                <a:cs typeface="Libre Baskerville"/>
                <a:sym typeface="Libre Baskerville"/>
              </a:rPr>
              <a:t> (like rating and age) with </a:t>
            </a:r>
            <a:r>
              <a:rPr b="1" lang="en" sz="1100">
                <a:latin typeface="Libre Baskerville"/>
                <a:ea typeface="Libre Baskerville"/>
                <a:cs typeface="Libre Baskerville"/>
                <a:sym typeface="Libre Baskerville"/>
              </a:rPr>
              <a:t>unstructured ones</a:t>
            </a:r>
            <a:r>
              <a:rPr lang="en" sz="1100">
                <a:latin typeface="Libre Baskerville"/>
                <a:ea typeface="Libre Baskerville"/>
                <a:cs typeface="Libre Baskerville"/>
                <a:sym typeface="Libre Baskerville"/>
              </a:rPr>
              <a:t> (like reviews) leads to better insights.</a:t>
            </a:r>
            <a:br>
              <a:rPr lang="en" sz="1100">
                <a:latin typeface="Libre Baskerville"/>
                <a:ea typeface="Libre Baskerville"/>
                <a:cs typeface="Libre Baskerville"/>
                <a:sym typeface="Libre Baskerville"/>
              </a:rPr>
            </a:br>
            <a:endParaRPr sz="1100">
              <a:latin typeface="Libre Baskerville"/>
              <a:ea typeface="Libre Baskerville"/>
              <a:cs typeface="Libre Baskerville"/>
              <a:sym typeface="Libre Baskerville"/>
            </a:endParaRPr>
          </a:p>
          <a:p>
            <a:pPr indent="-298450" lvl="0" marL="457200" rtl="0" algn="l">
              <a:lnSpc>
                <a:spcPct val="115000"/>
              </a:lnSpc>
              <a:spcBef>
                <a:spcPts val="0"/>
              </a:spcBef>
              <a:spcAft>
                <a:spcPts val="0"/>
              </a:spcAft>
              <a:buClr>
                <a:schemeClr val="lt1"/>
              </a:buClr>
              <a:buSzPts val="1100"/>
              <a:buFont typeface="Libre Baskerville"/>
              <a:buChar char="●"/>
            </a:pPr>
            <a:r>
              <a:rPr lang="en" sz="1100">
                <a:latin typeface="Libre Baskerville"/>
                <a:ea typeface="Libre Baskerville"/>
                <a:cs typeface="Libre Baskerville"/>
                <a:sym typeface="Libre Baskerville"/>
              </a:rPr>
              <a:t>Our project is inspired by these approaches but tailored to fashion retail, offering a deep dive into product-level feedback.</a:t>
            </a:r>
            <a:endParaRPr b="1" sz="1200">
              <a:latin typeface="Libre Baskerville"/>
              <a:ea typeface="Libre Baskerville"/>
              <a:cs typeface="Libre Baskerville"/>
              <a:sym typeface="Libre Baskerville"/>
            </a:endParaRPr>
          </a:p>
        </p:txBody>
      </p:sp>
      <p:sp>
        <p:nvSpPr>
          <p:cNvPr id="596" name="Google Shape;596;p56"/>
          <p:cNvSpPr/>
          <p:nvPr/>
        </p:nvSpPr>
        <p:spPr>
          <a:xfrm rot="103">
            <a:off x="222869" y="4224022"/>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97" name="Google Shape;597;p56"/>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98" name="Google Shape;598;p5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04" name="Google Shape;604;p57"/>
          <p:cNvSpPr txBox="1"/>
          <p:nvPr>
            <p:ph idx="3" type="body"/>
          </p:nvPr>
        </p:nvSpPr>
        <p:spPr>
          <a:xfrm>
            <a:off x="4969700" y="400200"/>
            <a:ext cx="4001700" cy="4032300"/>
          </a:xfrm>
          <a:prstGeom prst="rect">
            <a:avLst/>
          </a:prstGeom>
        </p:spPr>
        <p:txBody>
          <a:bodyPr anchorCtr="0" anchor="ctr" bIns="91425" lIns="91425" spcFirstLastPara="1" rIns="91425" wrap="square" tIns="91425">
            <a:noAutofit/>
          </a:bodyPr>
          <a:lstStyle/>
          <a:p>
            <a:pPr indent="-279400" lvl="0" marL="457200" rtl="0" algn="l">
              <a:lnSpc>
                <a:spcPct val="115000"/>
              </a:lnSpc>
              <a:spcBef>
                <a:spcPts val="1200"/>
              </a:spcBef>
              <a:spcAft>
                <a:spcPts val="0"/>
              </a:spcAft>
              <a:buClr>
                <a:srgbClr val="000000"/>
              </a:buClr>
              <a:buSzPts val="800"/>
              <a:buChar char="●"/>
            </a:pPr>
            <a:r>
              <a:rPr b="1" lang="en" sz="800">
                <a:solidFill>
                  <a:srgbClr val="000000"/>
                </a:solidFill>
              </a:rPr>
              <a:t>Tools &amp; Libraries Used:</a:t>
            </a:r>
            <a:endParaRPr b="1" sz="800">
              <a:solidFill>
                <a:srgbClr val="000000"/>
              </a:solidFill>
            </a:endParaRPr>
          </a:p>
          <a:p>
            <a:pPr indent="-279400" lvl="1" marL="914400" rtl="0" algn="l">
              <a:lnSpc>
                <a:spcPct val="115000"/>
              </a:lnSpc>
              <a:spcBef>
                <a:spcPts val="0"/>
              </a:spcBef>
              <a:spcAft>
                <a:spcPts val="0"/>
              </a:spcAft>
              <a:buClr>
                <a:srgbClr val="000000"/>
              </a:buClr>
              <a:buSzPts val="800"/>
              <a:buChar char="○"/>
            </a:pPr>
            <a:r>
              <a:rPr b="1" lang="en" sz="800">
                <a:solidFill>
                  <a:srgbClr val="000000"/>
                </a:solidFill>
              </a:rPr>
              <a:t>Python</a:t>
            </a:r>
            <a:r>
              <a:rPr lang="en" sz="800">
                <a:solidFill>
                  <a:srgbClr val="000000"/>
                </a:solidFill>
              </a:rPr>
              <a:t> (Jupyter Notebook)</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b="1" lang="en" sz="800">
                <a:solidFill>
                  <a:srgbClr val="000000"/>
                </a:solidFill>
              </a:rPr>
              <a:t>pandas</a:t>
            </a:r>
            <a:r>
              <a:rPr lang="en" sz="800">
                <a:solidFill>
                  <a:srgbClr val="000000"/>
                </a:solidFill>
              </a:rPr>
              <a:t> – data handling</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b="1" lang="en" sz="800">
                <a:solidFill>
                  <a:srgbClr val="000000"/>
                </a:solidFill>
              </a:rPr>
              <a:t>matplotlib &amp; seaborn</a:t>
            </a:r>
            <a:r>
              <a:rPr lang="en" sz="800">
                <a:solidFill>
                  <a:srgbClr val="000000"/>
                </a:solidFill>
              </a:rPr>
              <a:t> – visualization</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b="1" lang="en" sz="800">
                <a:solidFill>
                  <a:srgbClr val="000000"/>
                </a:solidFill>
              </a:rPr>
              <a:t>wordcloud</a:t>
            </a:r>
            <a:r>
              <a:rPr lang="en" sz="800">
                <a:solidFill>
                  <a:srgbClr val="000000"/>
                </a:solidFill>
              </a:rPr>
              <a:t> – for text-based visuals</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b="1" lang="en" sz="800">
                <a:solidFill>
                  <a:srgbClr val="000000"/>
                </a:solidFill>
              </a:rPr>
              <a:t>TextBlob</a:t>
            </a:r>
            <a:r>
              <a:rPr lang="en" sz="800">
                <a:solidFill>
                  <a:srgbClr val="000000"/>
                </a:solidFill>
              </a:rPr>
              <a:t> – sentiment analysis</a:t>
            </a:r>
            <a:endParaRPr sz="800">
              <a:solidFill>
                <a:srgbClr val="000000"/>
              </a:solidFill>
            </a:endParaRPr>
          </a:p>
          <a:p>
            <a:pPr indent="-279400" lvl="0" marL="457200" rtl="0" algn="l">
              <a:lnSpc>
                <a:spcPct val="115000"/>
              </a:lnSpc>
              <a:spcBef>
                <a:spcPts val="0"/>
              </a:spcBef>
              <a:spcAft>
                <a:spcPts val="0"/>
              </a:spcAft>
              <a:buClr>
                <a:srgbClr val="000000"/>
              </a:buClr>
              <a:buSzPts val="800"/>
              <a:buChar char="●"/>
            </a:pPr>
            <a:r>
              <a:rPr b="1" lang="en" sz="800">
                <a:solidFill>
                  <a:srgbClr val="000000"/>
                </a:solidFill>
              </a:rPr>
              <a:t>Key Steps Followed:</a:t>
            </a:r>
            <a:endParaRPr b="1" sz="800">
              <a:solidFill>
                <a:srgbClr val="000000"/>
              </a:solidFill>
            </a:endParaRPr>
          </a:p>
          <a:p>
            <a:pPr indent="-279400" lvl="0" marL="457200" rtl="0" algn="l">
              <a:lnSpc>
                <a:spcPct val="115000"/>
              </a:lnSpc>
              <a:spcBef>
                <a:spcPts val="0"/>
              </a:spcBef>
              <a:spcAft>
                <a:spcPts val="0"/>
              </a:spcAft>
              <a:buClr>
                <a:srgbClr val="000000"/>
              </a:buClr>
              <a:buSzPts val="800"/>
              <a:buChar char="●"/>
            </a:pPr>
            <a:r>
              <a:rPr b="1" lang="en" sz="800">
                <a:solidFill>
                  <a:srgbClr val="000000"/>
                </a:solidFill>
              </a:rPr>
              <a:t>Data Cleaning &amp; Preparation</a:t>
            </a:r>
            <a:endParaRPr b="1"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Dropped unnecessary columns</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Handled missing values in text and categorical fields</a:t>
            </a:r>
            <a:endParaRPr sz="800">
              <a:solidFill>
                <a:srgbClr val="000000"/>
              </a:solidFill>
            </a:endParaRPr>
          </a:p>
          <a:p>
            <a:pPr indent="-279400" lvl="0" marL="457200" rtl="0" algn="l">
              <a:lnSpc>
                <a:spcPct val="115000"/>
              </a:lnSpc>
              <a:spcBef>
                <a:spcPts val="0"/>
              </a:spcBef>
              <a:spcAft>
                <a:spcPts val="0"/>
              </a:spcAft>
              <a:buClr>
                <a:srgbClr val="000000"/>
              </a:buClr>
              <a:buSzPts val="800"/>
              <a:buChar char="●"/>
            </a:pPr>
            <a:r>
              <a:rPr b="1" lang="en" sz="800">
                <a:solidFill>
                  <a:srgbClr val="000000"/>
                </a:solidFill>
              </a:rPr>
              <a:t>Feature Engineering</a:t>
            </a:r>
            <a:endParaRPr b="1" sz="800">
              <a:solidFill>
                <a:srgbClr val="000000"/>
              </a:solidFill>
            </a:endParaRPr>
          </a:p>
          <a:p>
            <a:pPr indent="-279400" lvl="1" marL="914400" rtl="0" algn="l">
              <a:lnSpc>
                <a:spcPct val="115000"/>
              </a:lnSpc>
              <a:spcBef>
                <a:spcPts val="0"/>
              </a:spcBef>
              <a:spcAft>
                <a:spcPts val="0"/>
              </a:spcAft>
              <a:buSzPts val="800"/>
              <a:buChar char="○"/>
            </a:pPr>
            <a:r>
              <a:rPr lang="en" sz="800">
                <a:solidFill>
                  <a:srgbClr val="000000"/>
                </a:solidFill>
              </a:rPr>
              <a:t>Created </a:t>
            </a:r>
            <a:r>
              <a:rPr lang="en" sz="800">
                <a:solidFill>
                  <a:srgbClr val="188038"/>
                </a:solidFill>
              </a:rPr>
              <a:t>Review Length</a:t>
            </a:r>
            <a:r>
              <a:rPr lang="en" sz="800">
                <a:solidFill>
                  <a:srgbClr val="000000"/>
                </a:solidFill>
              </a:rPr>
              <a:t> and </a:t>
            </a:r>
            <a:r>
              <a:rPr lang="en" sz="800">
                <a:solidFill>
                  <a:srgbClr val="188038"/>
                </a:solidFill>
              </a:rPr>
              <a:t>Age Group</a:t>
            </a:r>
            <a:r>
              <a:rPr lang="en" sz="800">
                <a:solidFill>
                  <a:srgbClr val="000000"/>
                </a:solidFill>
              </a:rPr>
              <a:t> features</a:t>
            </a:r>
            <a:endParaRPr sz="800">
              <a:solidFill>
                <a:srgbClr val="000000"/>
              </a:solidFill>
            </a:endParaRPr>
          </a:p>
          <a:p>
            <a:pPr indent="-279400" lvl="1" marL="914400" rtl="0" algn="l">
              <a:lnSpc>
                <a:spcPct val="115000"/>
              </a:lnSpc>
              <a:spcBef>
                <a:spcPts val="0"/>
              </a:spcBef>
              <a:spcAft>
                <a:spcPts val="0"/>
              </a:spcAft>
              <a:buSzPts val="800"/>
              <a:buChar char="○"/>
            </a:pPr>
            <a:r>
              <a:rPr lang="en" sz="800">
                <a:solidFill>
                  <a:srgbClr val="000000"/>
                </a:solidFill>
              </a:rPr>
              <a:t>Calculated </a:t>
            </a:r>
            <a:r>
              <a:rPr lang="en" sz="800">
                <a:solidFill>
                  <a:srgbClr val="188038"/>
                </a:solidFill>
              </a:rPr>
              <a:t>Sentiment Polarity</a:t>
            </a:r>
            <a:r>
              <a:rPr lang="en" sz="800">
                <a:solidFill>
                  <a:srgbClr val="000000"/>
                </a:solidFill>
              </a:rPr>
              <a:t> using review text</a:t>
            </a:r>
            <a:endParaRPr sz="800">
              <a:solidFill>
                <a:srgbClr val="000000"/>
              </a:solidFill>
            </a:endParaRPr>
          </a:p>
          <a:p>
            <a:pPr indent="-279400" lvl="0" marL="457200" rtl="0" algn="l">
              <a:lnSpc>
                <a:spcPct val="115000"/>
              </a:lnSpc>
              <a:spcBef>
                <a:spcPts val="0"/>
              </a:spcBef>
              <a:spcAft>
                <a:spcPts val="0"/>
              </a:spcAft>
              <a:buClr>
                <a:srgbClr val="000000"/>
              </a:buClr>
              <a:buSzPts val="800"/>
              <a:buChar char="●"/>
            </a:pPr>
            <a:r>
              <a:rPr b="1" lang="en" sz="800">
                <a:solidFill>
                  <a:srgbClr val="000000"/>
                </a:solidFill>
              </a:rPr>
              <a:t>Univariate &amp; Bivariate Analysis</a:t>
            </a:r>
            <a:endParaRPr b="1"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Explored rating distributions, age patterns, feedback count, and clothing categories</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Analyzed relationships like rating vs recommendation and age vs review length</a:t>
            </a:r>
            <a:endParaRPr sz="800">
              <a:solidFill>
                <a:srgbClr val="000000"/>
              </a:solidFill>
            </a:endParaRPr>
          </a:p>
          <a:p>
            <a:pPr indent="-279400" lvl="0" marL="457200" rtl="0" algn="l">
              <a:lnSpc>
                <a:spcPct val="115000"/>
              </a:lnSpc>
              <a:spcBef>
                <a:spcPts val="0"/>
              </a:spcBef>
              <a:spcAft>
                <a:spcPts val="0"/>
              </a:spcAft>
              <a:buClr>
                <a:srgbClr val="000000"/>
              </a:buClr>
              <a:buSzPts val="800"/>
              <a:buChar char="●"/>
            </a:pPr>
            <a:r>
              <a:rPr b="1" lang="en" sz="800">
                <a:solidFill>
                  <a:srgbClr val="000000"/>
                </a:solidFill>
              </a:rPr>
              <a:t>Visualizations</a:t>
            </a:r>
            <a:endParaRPr b="1"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Bar charts, histograms, boxplots, heatmaps, word clouds</a:t>
            </a:r>
            <a:endParaRPr sz="800">
              <a:solidFill>
                <a:srgbClr val="000000"/>
              </a:solidFill>
            </a:endParaRPr>
          </a:p>
          <a:p>
            <a:pPr indent="-279400" lvl="1" marL="914400" rtl="0" algn="l">
              <a:lnSpc>
                <a:spcPct val="115000"/>
              </a:lnSpc>
              <a:spcBef>
                <a:spcPts val="0"/>
              </a:spcBef>
              <a:spcAft>
                <a:spcPts val="0"/>
              </a:spcAft>
              <a:buClr>
                <a:srgbClr val="000000"/>
              </a:buClr>
              <a:buSzPts val="800"/>
              <a:buChar char="○"/>
            </a:pPr>
            <a:r>
              <a:rPr lang="en" sz="800">
                <a:solidFill>
                  <a:srgbClr val="000000"/>
                </a:solidFill>
              </a:rPr>
              <a:t>Pivot tables and correlation matrices to reveal deeper structure</a:t>
            </a:r>
            <a:endParaRPr b="1" sz="1100"/>
          </a:p>
        </p:txBody>
      </p:sp>
      <p:sp>
        <p:nvSpPr>
          <p:cNvPr id="605" name="Google Shape;605;p57"/>
          <p:cNvSpPr txBox="1"/>
          <p:nvPr>
            <p:ph idx="4294967295" type="title"/>
          </p:nvPr>
        </p:nvSpPr>
        <p:spPr>
          <a:xfrm>
            <a:off x="125700" y="125600"/>
            <a:ext cx="4580100" cy="29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Methodology</a:t>
            </a:r>
            <a:endParaRPr sz="5000"/>
          </a:p>
        </p:txBody>
      </p:sp>
      <p:sp>
        <p:nvSpPr>
          <p:cNvPr id="606" name="Google Shape;606;p57"/>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07" name="Google Shape;607;p57"/>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608" name="Google Shape;608;p57"/>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09" name="Google Shape;609;p57"/>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10" name="Google Shape;610;p57"/>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11" name="Google Shape;611;p5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8"/>
          <p:cNvSpPr txBox="1"/>
          <p:nvPr>
            <p:ph type="title"/>
          </p:nvPr>
        </p:nvSpPr>
        <p:spPr>
          <a:xfrm>
            <a:off x="125700" y="125600"/>
            <a:ext cx="8768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Results – EDA Highlights</a:t>
            </a:r>
            <a:endParaRPr sz="5100"/>
          </a:p>
          <a:p>
            <a:pPr indent="0" lvl="0" marL="0" rtl="0" algn="l">
              <a:spcBef>
                <a:spcPts val="0"/>
              </a:spcBef>
              <a:spcAft>
                <a:spcPts val="0"/>
              </a:spcAft>
              <a:buNone/>
            </a:pPr>
            <a:r>
              <a:t/>
            </a:r>
            <a:endParaRPr/>
          </a:p>
        </p:txBody>
      </p:sp>
      <p:sp>
        <p:nvSpPr>
          <p:cNvPr id="617" name="Google Shape;617;p58"/>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618" name="Google Shape;618;p58"/>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a:t>
            </a:r>
            <a:endParaRPr/>
          </a:p>
        </p:txBody>
      </p:sp>
      <p:sp>
        <p:nvSpPr>
          <p:cNvPr id="619" name="Google Shape;619;p5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20" name="Google Shape;620;p58"/>
          <p:cNvPicPr preferRelativeResize="0"/>
          <p:nvPr/>
        </p:nvPicPr>
        <p:blipFill>
          <a:blip r:embed="rId3">
            <a:alphaModFix/>
          </a:blip>
          <a:stretch>
            <a:fillRect/>
          </a:stretch>
        </p:blipFill>
        <p:spPr>
          <a:xfrm>
            <a:off x="375538" y="1124900"/>
            <a:ext cx="8268426" cy="354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