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66" r:id="rId3"/>
    <p:sldMasterId id="2147483799" r:id="rId4"/>
    <p:sldMasterId id="2147483856" r:id="rId5"/>
  </p:sld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4600" y="2154100"/>
            <a:ext cx="7236400" cy="1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665383" y="2958933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9813405" y="23849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047005" y="7257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312583" y="1364133"/>
            <a:ext cx="1798800" cy="496400"/>
            <a:chOff x="713225" y="539500"/>
            <a:chExt cx="1349100" cy="372300"/>
          </a:xfrm>
        </p:grpSpPr>
        <p:sp>
          <p:nvSpPr>
            <p:cNvPr id="14" name="Google Shape;14;p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7" name="Google Shape;1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18;p2"/>
          <p:cNvSpPr/>
          <p:nvPr/>
        </p:nvSpPr>
        <p:spPr>
          <a:xfrm>
            <a:off x="1690973" y="716308"/>
            <a:ext cx="522000" cy="52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2"/>
          <p:cNvGrpSpPr/>
          <p:nvPr/>
        </p:nvGrpSpPr>
        <p:grpSpPr>
          <a:xfrm>
            <a:off x="950983" y="4189533"/>
            <a:ext cx="522000" cy="522000"/>
            <a:chOff x="790425" y="1928737"/>
            <a:chExt cx="391500" cy="391500"/>
          </a:xfrm>
        </p:grpSpPr>
        <p:sp>
          <p:nvSpPr>
            <p:cNvPr id="20" name="Google Shape;20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24;p2"/>
          <p:cNvGrpSpPr/>
          <p:nvPr/>
        </p:nvGrpSpPr>
        <p:grpSpPr>
          <a:xfrm rot="10800000">
            <a:off x="950983" y="4909341"/>
            <a:ext cx="522000" cy="522000"/>
            <a:chOff x="8039274" y="539500"/>
            <a:chExt cx="391500" cy="391500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" name="Google Shape;27;p2"/>
          <p:cNvSpPr/>
          <p:nvPr/>
        </p:nvSpPr>
        <p:spPr>
          <a:xfrm>
            <a:off x="2436741" y="5624267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" name="Google Shape;28;p2"/>
          <p:cNvGrpSpPr/>
          <p:nvPr/>
        </p:nvGrpSpPr>
        <p:grpSpPr>
          <a:xfrm>
            <a:off x="2436741" y="716300"/>
            <a:ext cx="522000" cy="522000"/>
            <a:chOff x="1900200" y="3263712"/>
            <a:chExt cx="391500" cy="391500"/>
          </a:xfrm>
        </p:grpSpPr>
        <p:sp>
          <p:nvSpPr>
            <p:cNvPr id="29" name="Google Shape;2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0" name="Google Shape;3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2"/>
          <p:cNvSpPr/>
          <p:nvPr/>
        </p:nvSpPr>
        <p:spPr>
          <a:xfrm>
            <a:off x="1690973" y="14385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" name="Google Shape;32;p2"/>
          <p:cNvGrpSpPr/>
          <p:nvPr/>
        </p:nvGrpSpPr>
        <p:grpSpPr>
          <a:xfrm rot="5400000">
            <a:off x="1405373" y="5286000"/>
            <a:ext cx="1093200" cy="522000"/>
            <a:chOff x="7610875" y="3187000"/>
            <a:chExt cx="819900" cy="391500"/>
          </a:xfrm>
        </p:grpSpPr>
        <p:sp>
          <p:nvSpPr>
            <p:cNvPr id="33" name="Google Shape;33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" name="Google Shape;34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5" name="Google Shape;35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6" name="Google Shape;36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" name="Google Shape;37;p2"/>
          <p:cNvGrpSpPr/>
          <p:nvPr/>
        </p:nvGrpSpPr>
        <p:grpSpPr>
          <a:xfrm>
            <a:off x="3182501" y="5624275"/>
            <a:ext cx="522000" cy="522000"/>
            <a:chOff x="7506988" y="3709225"/>
            <a:chExt cx="391500" cy="391500"/>
          </a:xfrm>
        </p:grpSpPr>
        <p:sp>
          <p:nvSpPr>
            <p:cNvPr id="38" name="Google Shape;38;p2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" name="Google Shape;42;p2"/>
          <p:cNvGrpSpPr/>
          <p:nvPr/>
        </p:nvGrpSpPr>
        <p:grpSpPr>
          <a:xfrm>
            <a:off x="9299933" y="725733"/>
            <a:ext cx="522000" cy="522000"/>
            <a:chOff x="8039274" y="539500"/>
            <a:chExt cx="391500" cy="3915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10047005" y="1438533"/>
            <a:ext cx="522000" cy="522000"/>
            <a:chOff x="1900200" y="3263712"/>
            <a:chExt cx="391500" cy="391500"/>
          </a:xfrm>
        </p:grpSpPr>
        <p:sp>
          <p:nvSpPr>
            <p:cNvPr id="46" name="Google Shape;46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" name="Google Shape;47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2"/>
          <p:cNvGrpSpPr/>
          <p:nvPr/>
        </p:nvGrpSpPr>
        <p:grpSpPr>
          <a:xfrm rot="5400000">
            <a:off x="10460869" y="5343533"/>
            <a:ext cx="1093200" cy="522000"/>
            <a:chOff x="7610875" y="3187000"/>
            <a:chExt cx="819900" cy="391500"/>
          </a:xfrm>
        </p:grpSpPr>
        <p:sp>
          <p:nvSpPr>
            <p:cNvPr id="49" name="Google Shape;49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rgbClr val="21B793"/>
            </a:solidFill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" name="Google Shape;51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2" name="Google Shape;52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" name="Google Shape;53;p2"/>
          <p:cNvGrpSpPr/>
          <p:nvPr/>
        </p:nvGrpSpPr>
        <p:grpSpPr>
          <a:xfrm rot="5400000">
            <a:off x="10108069" y="3723800"/>
            <a:ext cx="1798800" cy="496400"/>
            <a:chOff x="7081675" y="4231450"/>
            <a:chExt cx="1349100" cy="372300"/>
          </a:xfrm>
        </p:grpSpPr>
        <p:sp>
          <p:nvSpPr>
            <p:cNvPr id="54" name="Google Shape;54;p2"/>
            <p:cNvSpPr/>
            <p:nvPr/>
          </p:nvSpPr>
          <p:spPr>
            <a:xfrm rot="10800000">
              <a:off x="7081675" y="423145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" name="Google Shape;55;p2"/>
            <p:cNvGrpSpPr/>
            <p:nvPr/>
          </p:nvGrpSpPr>
          <p:grpSpPr>
            <a:xfrm rot="10800000">
              <a:off x="7243722" y="4292825"/>
              <a:ext cx="1025007" cy="249549"/>
              <a:chOff x="2421725" y="839834"/>
              <a:chExt cx="1459500" cy="355331"/>
            </a:xfrm>
          </p:grpSpPr>
          <p:sp>
            <p:nvSpPr>
              <p:cNvPr id="56" name="Google Shape;5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7" name="Google Shape;5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" name="Google Shape;58;p2"/>
          <p:cNvSpPr/>
          <p:nvPr/>
        </p:nvSpPr>
        <p:spPr>
          <a:xfrm rot="5400000">
            <a:off x="9584805" y="5179433"/>
            <a:ext cx="1446400" cy="496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" name="Google Shape;59;p2"/>
          <p:cNvGrpSpPr/>
          <p:nvPr/>
        </p:nvGrpSpPr>
        <p:grpSpPr>
          <a:xfrm>
            <a:off x="9299933" y="5629133"/>
            <a:ext cx="522000" cy="522000"/>
            <a:chOff x="1761025" y="4221850"/>
            <a:chExt cx="391500" cy="391500"/>
          </a:xfrm>
        </p:grpSpPr>
        <p:sp>
          <p:nvSpPr>
            <p:cNvPr id="60" name="Google Shape;60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;p2"/>
          <p:cNvSpPr/>
          <p:nvPr/>
        </p:nvSpPr>
        <p:spPr>
          <a:xfrm>
            <a:off x="10746469" y="725733"/>
            <a:ext cx="522000" cy="5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2"/>
          <p:cNvGrpSpPr/>
          <p:nvPr/>
        </p:nvGrpSpPr>
        <p:grpSpPr>
          <a:xfrm rot="10800000">
            <a:off x="10746469" y="1438533"/>
            <a:ext cx="522000" cy="522000"/>
            <a:chOff x="713225" y="4221850"/>
            <a:chExt cx="391500" cy="391500"/>
          </a:xfrm>
        </p:grpSpPr>
        <p:sp>
          <p:nvSpPr>
            <p:cNvPr id="64" name="Google Shape;6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" name="Google Shape;6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6" name="Google Shape;6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7" name="Google Shape;6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" name="Google Shape;68;p2"/>
          <p:cNvGrpSpPr/>
          <p:nvPr/>
        </p:nvGrpSpPr>
        <p:grpSpPr>
          <a:xfrm>
            <a:off x="10047005" y="3919841"/>
            <a:ext cx="522000" cy="522000"/>
            <a:chOff x="790425" y="1928737"/>
            <a:chExt cx="391500" cy="391500"/>
          </a:xfrm>
        </p:grpSpPr>
        <p:sp>
          <p:nvSpPr>
            <p:cNvPr id="69" name="Google Shape;69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0" name="Google Shape;70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73;p2"/>
          <p:cNvGrpSpPr/>
          <p:nvPr/>
        </p:nvGrpSpPr>
        <p:grpSpPr>
          <a:xfrm rot="5400000">
            <a:off x="8596345" y="5629133"/>
            <a:ext cx="522000" cy="522000"/>
            <a:chOff x="713225" y="4221850"/>
            <a:chExt cx="391500" cy="391500"/>
          </a:xfrm>
        </p:grpSpPr>
        <p:sp>
          <p:nvSpPr>
            <p:cNvPr id="74" name="Google Shape;7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6" name="Google Shape;7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7" name="Google Shape;7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" name="Google Shape;78;p2"/>
          <p:cNvGrpSpPr/>
          <p:nvPr/>
        </p:nvGrpSpPr>
        <p:grpSpPr>
          <a:xfrm>
            <a:off x="8596345" y="725733"/>
            <a:ext cx="522000" cy="522000"/>
            <a:chOff x="1900200" y="3263712"/>
            <a:chExt cx="391500" cy="391500"/>
          </a:xfrm>
        </p:grpSpPr>
        <p:sp>
          <p:nvSpPr>
            <p:cNvPr id="79" name="Google Shape;7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0" name="Google Shape;8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Google Shape;81;p2"/>
          <p:cNvGrpSpPr/>
          <p:nvPr/>
        </p:nvGrpSpPr>
        <p:grpSpPr>
          <a:xfrm rot="-5400000">
            <a:off x="9014333" y="1724133"/>
            <a:ext cx="1093200" cy="522000"/>
            <a:chOff x="7610875" y="3187000"/>
            <a:chExt cx="819900" cy="391500"/>
          </a:xfrm>
        </p:grpSpPr>
        <p:sp>
          <p:nvSpPr>
            <p:cNvPr id="82" name="Google Shape;82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" name="Google Shape;83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84" name="Google Shape;84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85" name="Google Shape;85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" name="Google Shape;86;p2"/>
          <p:cNvGrpSpPr/>
          <p:nvPr/>
        </p:nvGrpSpPr>
        <p:grpSpPr>
          <a:xfrm>
            <a:off x="9299933" y="4189533"/>
            <a:ext cx="522000" cy="522000"/>
            <a:chOff x="1761025" y="4221850"/>
            <a:chExt cx="391500" cy="391500"/>
          </a:xfrm>
        </p:grpSpPr>
        <p:sp>
          <p:nvSpPr>
            <p:cNvPr id="87" name="Google Shape;87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2810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2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4282500" y="2515651"/>
            <a:ext cx="3074000" cy="4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4282500" y="3000200"/>
            <a:ext cx="30740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/>
          </p:nvPr>
        </p:nvSpPr>
        <p:spPr>
          <a:xfrm>
            <a:off x="8167033" y="2515651"/>
            <a:ext cx="3074000" cy="4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3"/>
          </p:nvPr>
        </p:nvSpPr>
        <p:spPr>
          <a:xfrm>
            <a:off x="8167025" y="3000200"/>
            <a:ext cx="30740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4"/>
          </p:nvPr>
        </p:nvSpPr>
        <p:spPr>
          <a:xfrm>
            <a:off x="4282500" y="4429368"/>
            <a:ext cx="3074000" cy="4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5"/>
          </p:nvPr>
        </p:nvSpPr>
        <p:spPr>
          <a:xfrm>
            <a:off x="4282500" y="4918481"/>
            <a:ext cx="30740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6"/>
          </p:nvPr>
        </p:nvSpPr>
        <p:spPr>
          <a:xfrm>
            <a:off x="8167032" y="4429368"/>
            <a:ext cx="3074000" cy="4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7"/>
          </p:nvPr>
        </p:nvSpPr>
        <p:spPr>
          <a:xfrm>
            <a:off x="8167025" y="4918481"/>
            <a:ext cx="30740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8" hasCustomPrompt="1"/>
          </p:nvPr>
        </p:nvSpPr>
        <p:spPr>
          <a:xfrm>
            <a:off x="4282500" y="1969468"/>
            <a:ext cx="979600" cy="5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500" y="3880699"/>
            <a:ext cx="979600" cy="5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3" hasCustomPrompt="1"/>
          </p:nvPr>
        </p:nvSpPr>
        <p:spPr>
          <a:xfrm>
            <a:off x="8167033" y="1969468"/>
            <a:ext cx="979600" cy="5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4" hasCustomPrompt="1"/>
          </p:nvPr>
        </p:nvSpPr>
        <p:spPr>
          <a:xfrm>
            <a:off x="8167033" y="3880699"/>
            <a:ext cx="979600" cy="5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5"/>
          </p:nvPr>
        </p:nvSpPr>
        <p:spPr>
          <a:xfrm>
            <a:off x="959567" y="719333"/>
            <a:ext cx="102816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rot="10800000">
            <a:off x="1659037" y="56227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2" name="Google Shape;312;p13"/>
          <p:cNvGrpSpPr/>
          <p:nvPr/>
        </p:nvGrpSpPr>
        <p:grpSpPr>
          <a:xfrm rot="10800000">
            <a:off x="959579" y="4197159"/>
            <a:ext cx="522000" cy="522000"/>
            <a:chOff x="7506988" y="3709225"/>
            <a:chExt cx="391500" cy="391500"/>
          </a:xfrm>
        </p:grpSpPr>
        <p:sp>
          <p:nvSpPr>
            <p:cNvPr id="313" name="Google Shape;313;p13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4" name="Google Shape;314;p13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315" name="Google Shape;315;p13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3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7" name="Google Shape;317;p13"/>
          <p:cNvSpPr/>
          <p:nvPr/>
        </p:nvSpPr>
        <p:spPr>
          <a:xfrm rot="10800000">
            <a:off x="959579" y="5622767"/>
            <a:ext cx="522000" cy="52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950983" y="3484367"/>
            <a:ext cx="522000" cy="522000"/>
            <a:chOff x="790425" y="1928737"/>
            <a:chExt cx="391500" cy="391500"/>
          </a:xfrm>
        </p:grpSpPr>
        <p:sp>
          <p:nvSpPr>
            <p:cNvPr id="319" name="Google Shape;319;p1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0" name="Google Shape;320;p1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13"/>
          <p:cNvGrpSpPr/>
          <p:nvPr/>
        </p:nvGrpSpPr>
        <p:grpSpPr>
          <a:xfrm rot="10800000">
            <a:off x="3057969" y="5622767"/>
            <a:ext cx="522000" cy="522000"/>
            <a:chOff x="1900200" y="3263712"/>
            <a:chExt cx="391500" cy="391500"/>
          </a:xfrm>
        </p:grpSpPr>
        <p:sp>
          <p:nvSpPr>
            <p:cNvPr id="324" name="Google Shape;324;p1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5" name="Google Shape;325;p1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6" name="Google Shape;326;p13"/>
          <p:cNvGrpSpPr/>
          <p:nvPr/>
        </p:nvGrpSpPr>
        <p:grpSpPr>
          <a:xfrm rot="5400000">
            <a:off x="1373449" y="4624367"/>
            <a:ext cx="1093200" cy="522000"/>
            <a:chOff x="7610875" y="3187000"/>
            <a:chExt cx="819900" cy="391500"/>
          </a:xfrm>
        </p:grpSpPr>
        <p:sp>
          <p:nvSpPr>
            <p:cNvPr id="327" name="Google Shape;327;p1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8" name="Google Shape;328;p1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29" name="Google Shape;329;p1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30" name="Google Shape;330;p1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1" name="Google Shape;331;p13"/>
          <p:cNvSpPr/>
          <p:nvPr/>
        </p:nvSpPr>
        <p:spPr>
          <a:xfrm rot="5400000">
            <a:off x="2072916" y="5337167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091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>
            <a:spLocks noGrp="1"/>
          </p:cNvSpPr>
          <p:nvPr>
            <p:ph type="title"/>
          </p:nvPr>
        </p:nvSpPr>
        <p:spPr>
          <a:xfrm>
            <a:off x="950967" y="1604517"/>
            <a:ext cx="8129200" cy="26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 rot="-5400000">
            <a:off x="10433435" y="4633075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4"/>
          <p:cNvSpPr/>
          <p:nvPr/>
        </p:nvSpPr>
        <p:spPr>
          <a:xfrm rot="-5400000">
            <a:off x="759767" y="904068"/>
            <a:ext cx="9044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/>
          <p:nvPr/>
        </p:nvSpPr>
        <p:spPr>
          <a:xfrm rot="-5400000">
            <a:off x="10433435" y="3378275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4"/>
          <p:cNvSpPr/>
          <p:nvPr/>
        </p:nvSpPr>
        <p:spPr>
          <a:xfrm rot="10800000">
            <a:off x="9979044" y="5620900"/>
            <a:ext cx="522000" cy="5220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8" name="Google Shape;338;p14"/>
          <p:cNvGrpSpPr/>
          <p:nvPr/>
        </p:nvGrpSpPr>
        <p:grpSpPr>
          <a:xfrm>
            <a:off x="10719035" y="1427867"/>
            <a:ext cx="522000" cy="522000"/>
            <a:chOff x="8039274" y="539500"/>
            <a:chExt cx="391500" cy="391500"/>
          </a:xfrm>
        </p:grpSpPr>
        <p:sp>
          <p:nvSpPr>
            <p:cNvPr id="339" name="Google Shape;339;p14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4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1" name="Google Shape;341;p14"/>
          <p:cNvSpPr/>
          <p:nvPr/>
        </p:nvSpPr>
        <p:spPr>
          <a:xfrm rot="10800000">
            <a:off x="9233276" y="712941"/>
            <a:ext cx="522000" cy="52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2" name="Google Shape;342;p14"/>
          <p:cNvGrpSpPr/>
          <p:nvPr/>
        </p:nvGrpSpPr>
        <p:grpSpPr>
          <a:xfrm rot="10800000">
            <a:off x="9233276" y="5620908"/>
            <a:ext cx="522000" cy="522000"/>
            <a:chOff x="1900200" y="3263712"/>
            <a:chExt cx="391500" cy="391500"/>
          </a:xfrm>
        </p:grpSpPr>
        <p:sp>
          <p:nvSpPr>
            <p:cNvPr id="343" name="Google Shape;343;p14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44" name="Google Shape;344;p14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5" name="Google Shape;345;p14"/>
          <p:cNvSpPr/>
          <p:nvPr/>
        </p:nvSpPr>
        <p:spPr>
          <a:xfrm rot="10800000">
            <a:off x="9979044" y="4898675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6" name="Google Shape;346;p14"/>
          <p:cNvGrpSpPr/>
          <p:nvPr/>
        </p:nvGrpSpPr>
        <p:grpSpPr>
          <a:xfrm rot="-5400000">
            <a:off x="9693444" y="998541"/>
            <a:ext cx="1093200" cy="522000"/>
            <a:chOff x="7610875" y="3187000"/>
            <a:chExt cx="819900" cy="391500"/>
          </a:xfrm>
        </p:grpSpPr>
        <p:sp>
          <p:nvSpPr>
            <p:cNvPr id="347" name="Google Shape;347;p14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" name="Google Shape;348;p14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49" name="Google Shape;349;p14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50" name="Google Shape;350;p14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1" name="Google Shape;351;p14"/>
          <p:cNvGrpSpPr/>
          <p:nvPr/>
        </p:nvGrpSpPr>
        <p:grpSpPr>
          <a:xfrm rot="10800000">
            <a:off x="10724816" y="712933"/>
            <a:ext cx="522000" cy="522000"/>
            <a:chOff x="7506988" y="3709225"/>
            <a:chExt cx="391500" cy="391500"/>
          </a:xfrm>
        </p:grpSpPr>
        <p:sp>
          <p:nvSpPr>
            <p:cNvPr id="352" name="Google Shape;352;p14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3" name="Google Shape;353;p14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354" name="Google Shape;354;p14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4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6" name="Google Shape;356;p14"/>
          <p:cNvSpPr/>
          <p:nvPr/>
        </p:nvSpPr>
        <p:spPr>
          <a:xfrm rot="10800000">
            <a:off x="1679727" y="722249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14"/>
          <p:cNvSpPr/>
          <p:nvPr/>
        </p:nvSpPr>
        <p:spPr>
          <a:xfrm rot="10800000">
            <a:off x="1679727" y="5620916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14"/>
          <p:cNvSpPr txBox="1">
            <a:spLocks noGrp="1"/>
          </p:cNvSpPr>
          <p:nvPr>
            <p:ph type="subTitle" idx="1"/>
          </p:nvPr>
        </p:nvSpPr>
        <p:spPr>
          <a:xfrm>
            <a:off x="1336801" y="4376800"/>
            <a:ext cx="6940400" cy="8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65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>
            <a:spLocks noGrp="1"/>
          </p:cNvSpPr>
          <p:nvPr>
            <p:ph type="title"/>
          </p:nvPr>
        </p:nvSpPr>
        <p:spPr>
          <a:xfrm>
            <a:off x="1635200" y="4194133"/>
            <a:ext cx="8921600" cy="44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subTitle" idx="1"/>
          </p:nvPr>
        </p:nvSpPr>
        <p:spPr>
          <a:xfrm>
            <a:off x="1635200" y="2220665"/>
            <a:ext cx="8921600" cy="18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0746469" y="7257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5"/>
          <p:cNvSpPr/>
          <p:nvPr/>
        </p:nvSpPr>
        <p:spPr>
          <a:xfrm>
            <a:off x="2436741" y="5624267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4" name="Google Shape;364;p15"/>
          <p:cNvGrpSpPr/>
          <p:nvPr/>
        </p:nvGrpSpPr>
        <p:grpSpPr>
          <a:xfrm rot="5400000">
            <a:off x="1405373" y="5286000"/>
            <a:ext cx="1093200" cy="522000"/>
            <a:chOff x="7610875" y="3187000"/>
            <a:chExt cx="819900" cy="391500"/>
          </a:xfrm>
        </p:grpSpPr>
        <p:sp>
          <p:nvSpPr>
            <p:cNvPr id="365" name="Google Shape;365;p15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67" name="Google Shape;367;p15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68" name="Google Shape;368;p15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9" name="Google Shape;369;p15"/>
          <p:cNvSpPr/>
          <p:nvPr/>
        </p:nvSpPr>
        <p:spPr>
          <a:xfrm>
            <a:off x="945208" y="5624267"/>
            <a:ext cx="522000" cy="5220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rgbClr val="21B7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5"/>
          <p:cNvSpPr/>
          <p:nvPr/>
        </p:nvSpPr>
        <p:spPr>
          <a:xfrm>
            <a:off x="10047005" y="7257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5"/>
          <p:cNvGrpSpPr/>
          <p:nvPr/>
        </p:nvGrpSpPr>
        <p:grpSpPr>
          <a:xfrm>
            <a:off x="10047005" y="1438533"/>
            <a:ext cx="522000" cy="522000"/>
            <a:chOff x="1900200" y="3263712"/>
            <a:chExt cx="391500" cy="391500"/>
          </a:xfrm>
        </p:grpSpPr>
        <p:sp>
          <p:nvSpPr>
            <p:cNvPr id="372" name="Google Shape;372;p15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73" name="Google Shape;373;p15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4" name="Google Shape;374;p15"/>
          <p:cNvGrpSpPr/>
          <p:nvPr/>
        </p:nvGrpSpPr>
        <p:grpSpPr>
          <a:xfrm rot="10800000">
            <a:off x="10746469" y="1438533"/>
            <a:ext cx="522000" cy="522000"/>
            <a:chOff x="713225" y="4221850"/>
            <a:chExt cx="391500" cy="391500"/>
          </a:xfrm>
        </p:grpSpPr>
        <p:sp>
          <p:nvSpPr>
            <p:cNvPr id="375" name="Google Shape;375;p15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6" name="Google Shape;376;p15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377" name="Google Shape;377;p15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78" name="Google Shape;378;p15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6253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>
            <a:spLocks noGrp="1"/>
          </p:cNvSpPr>
          <p:nvPr>
            <p:ph type="title"/>
          </p:nvPr>
        </p:nvSpPr>
        <p:spPr>
          <a:xfrm>
            <a:off x="960000" y="3914800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1"/>
          </p:nvPr>
        </p:nvSpPr>
        <p:spPr>
          <a:xfrm>
            <a:off x="960000" y="4678400"/>
            <a:ext cx="5726400" cy="13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406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>
            <a:off x="960000" y="2327000"/>
            <a:ext cx="43108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1"/>
          </p:nvPr>
        </p:nvSpPr>
        <p:spPr>
          <a:xfrm>
            <a:off x="960000" y="3090600"/>
            <a:ext cx="3434000" cy="1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4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>
            <a:spLocks noGrp="1"/>
          </p:cNvSpPr>
          <p:nvPr>
            <p:ph type="title"/>
          </p:nvPr>
        </p:nvSpPr>
        <p:spPr>
          <a:xfrm>
            <a:off x="7733900" y="2384584"/>
            <a:ext cx="3507200" cy="7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7733833" y="3311417"/>
            <a:ext cx="3507200" cy="11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 rot="5400000">
            <a:off x="717367" y="9529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8"/>
          <p:cNvSpPr/>
          <p:nvPr/>
        </p:nvSpPr>
        <p:spPr>
          <a:xfrm>
            <a:off x="10019576" y="49136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8"/>
          <p:cNvSpPr/>
          <p:nvPr/>
        </p:nvSpPr>
        <p:spPr>
          <a:xfrm>
            <a:off x="9320107" y="5626433"/>
            <a:ext cx="522000" cy="52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1" name="Google Shape;391;p18"/>
          <p:cNvGrpSpPr/>
          <p:nvPr/>
        </p:nvGrpSpPr>
        <p:grpSpPr>
          <a:xfrm>
            <a:off x="1654560" y="719333"/>
            <a:ext cx="522000" cy="522000"/>
            <a:chOff x="8039274" y="539500"/>
            <a:chExt cx="391500" cy="391500"/>
          </a:xfrm>
        </p:grpSpPr>
        <p:sp>
          <p:nvSpPr>
            <p:cNvPr id="392" name="Google Shape;392;p1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4" name="Google Shape;394;p18"/>
          <p:cNvGrpSpPr/>
          <p:nvPr/>
        </p:nvGrpSpPr>
        <p:grpSpPr>
          <a:xfrm rot="5400000">
            <a:off x="10433440" y="5286000"/>
            <a:ext cx="1093200" cy="522000"/>
            <a:chOff x="7610875" y="3187000"/>
            <a:chExt cx="819900" cy="391500"/>
          </a:xfrm>
        </p:grpSpPr>
        <p:sp>
          <p:nvSpPr>
            <p:cNvPr id="395" name="Google Shape;395;p1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6" name="Google Shape;396;p1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98" name="Google Shape;398;p1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2495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1878117" y="3492317"/>
            <a:ext cx="3879600" cy="39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2"/>
          </p:nvPr>
        </p:nvSpPr>
        <p:spPr>
          <a:xfrm>
            <a:off x="6434420" y="3492317"/>
            <a:ext cx="3879600" cy="39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1"/>
          </p:nvPr>
        </p:nvSpPr>
        <p:spPr>
          <a:xfrm>
            <a:off x="6434417" y="3980419"/>
            <a:ext cx="3879600" cy="11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1877917" y="3980416"/>
            <a:ext cx="3879600" cy="11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4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1699003" y="56291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 rot="5400000">
            <a:off x="9810600" y="5392633"/>
            <a:ext cx="9948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21B7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 rot="5400000">
            <a:off x="10167867" y="5063333"/>
            <a:ext cx="1679200" cy="496400"/>
            <a:chOff x="7081600" y="4231452"/>
            <a:chExt cx="1259400" cy="372300"/>
          </a:xfrm>
        </p:grpSpPr>
        <p:sp>
          <p:nvSpPr>
            <p:cNvPr id="408" name="Google Shape;408;p19"/>
            <p:cNvSpPr/>
            <p:nvPr/>
          </p:nvSpPr>
          <p:spPr>
            <a:xfrm rot="10800000">
              <a:off x="7081600" y="4231452"/>
              <a:ext cx="12594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9" name="Google Shape;409;p19"/>
            <p:cNvGrpSpPr/>
            <p:nvPr/>
          </p:nvGrpSpPr>
          <p:grpSpPr>
            <a:xfrm rot="10800000">
              <a:off x="7243722" y="4292825"/>
              <a:ext cx="914605" cy="249549"/>
              <a:chOff x="2578925" y="839834"/>
              <a:chExt cx="1302300" cy="355331"/>
            </a:xfrm>
          </p:grpSpPr>
          <p:sp>
            <p:nvSpPr>
              <p:cNvPr id="410" name="Google Shape;410;p19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11" name="Google Shape;411;p19"/>
              <p:cNvCxnSpPr/>
              <p:nvPr/>
            </p:nvCxnSpPr>
            <p:spPr>
              <a:xfrm>
                <a:off x="3230075" y="369150"/>
                <a:ext cx="0" cy="1302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2" name="Google Shape;412;p19"/>
          <p:cNvSpPr/>
          <p:nvPr/>
        </p:nvSpPr>
        <p:spPr>
          <a:xfrm rot="10800000">
            <a:off x="999539" y="5629133"/>
            <a:ext cx="522000" cy="5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823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5016400" cy="35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6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5" name="Google Shape;415;p20"/>
          <p:cNvSpPr txBox="1">
            <a:spLocks noGrp="1"/>
          </p:cNvSpPr>
          <p:nvPr>
            <p:ph type="body" idx="2"/>
          </p:nvPr>
        </p:nvSpPr>
        <p:spPr>
          <a:xfrm>
            <a:off x="6208400" y="1621000"/>
            <a:ext cx="5016400" cy="35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6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6" name="Google Shape;416;p20"/>
          <p:cNvSpPr/>
          <p:nvPr/>
        </p:nvSpPr>
        <p:spPr>
          <a:xfrm rot="5400000">
            <a:off x="714567" y="5392733"/>
            <a:ext cx="9948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21B7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7" name="Google Shape;417;p20"/>
          <p:cNvGrpSpPr/>
          <p:nvPr/>
        </p:nvGrpSpPr>
        <p:grpSpPr>
          <a:xfrm rot="10800000">
            <a:off x="9545600" y="5641933"/>
            <a:ext cx="1679200" cy="496400"/>
            <a:chOff x="7081600" y="4231452"/>
            <a:chExt cx="1259400" cy="372300"/>
          </a:xfrm>
        </p:grpSpPr>
        <p:sp>
          <p:nvSpPr>
            <p:cNvPr id="418" name="Google Shape;418;p20"/>
            <p:cNvSpPr/>
            <p:nvPr/>
          </p:nvSpPr>
          <p:spPr>
            <a:xfrm rot="10800000">
              <a:off x="7081600" y="4231452"/>
              <a:ext cx="12594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9" name="Google Shape;419;p20"/>
            <p:cNvGrpSpPr/>
            <p:nvPr/>
          </p:nvGrpSpPr>
          <p:grpSpPr>
            <a:xfrm rot="10800000">
              <a:off x="7243722" y="4292825"/>
              <a:ext cx="914605" cy="249549"/>
              <a:chOff x="2578925" y="839834"/>
              <a:chExt cx="1302300" cy="355331"/>
            </a:xfrm>
          </p:grpSpPr>
          <p:sp>
            <p:nvSpPr>
              <p:cNvPr id="420" name="Google Shape;420;p2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21" name="Google Shape;421;p20"/>
              <p:cNvCxnSpPr/>
              <p:nvPr/>
            </p:nvCxnSpPr>
            <p:spPr>
              <a:xfrm>
                <a:off x="3230075" y="369150"/>
                <a:ext cx="0" cy="1302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1225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title"/>
          </p:nvPr>
        </p:nvSpPr>
        <p:spPr>
          <a:xfrm>
            <a:off x="1250267" y="3378967"/>
            <a:ext cx="2900400" cy="55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21"/>
          <p:cNvSpPr txBox="1">
            <a:spLocks noGrp="1"/>
          </p:cNvSpPr>
          <p:nvPr>
            <p:ph type="subTitle" idx="1"/>
          </p:nvPr>
        </p:nvSpPr>
        <p:spPr>
          <a:xfrm>
            <a:off x="1250267" y="3997600"/>
            <a:ext cx="2900400" cy="10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 idx="2"/>
          </p:nvPr>
        </p:nvSpPr>
        <p:spPr>
          <a:xfrm>
            <a:off x="4645896" y="3378967"/>
            <a:ext cx="2900400" cy="55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subTitle" idx="3"/>
          </p:nvPr>
        </p:nvSpPr>
        <p:spPr>
          <a:xfrm>
            <a:off x="4645896" y="3997600"/>
            <a:ext cx="2900400" cy="10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title" idx="4"/>
          </p:nvPr>
        </p:nvSpPr>
        <p:spPr>
          <a:xfrm>
            <a:off x="8041533" y="3378967"/>
            <a:ext cx="2900400" cy="55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5"/>
          </p:nvPr>
        </p:nvSpPr>
        <p:spPr>
          <a:xfrm>
            <a:off x="8041533" y="3997600"/>
            <a:ext cx="2900400" cy="10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title" idx="6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 rot="10800000">
            <a:off x="10711908" y="5622759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51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3460800" y="3386792"/>
            <a:ext cx="52704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3963200" y="1986007"/>
            <a:ext cx="15260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460800" y="4509192"/>
            <a:ext cx="5270400" cy="4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10047003" y="4137000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3"/>
          <p:cNvSpPr/>
          <p:nvPr/>
        </p:nvSpPr>
        <p:spPr>
          <a:xfrm rot="-5400000">
            <a:off x="740045" y="53955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3"/>
          <p:cNvSpPr/>
          <p:nvPr/>
        </p:nvSpPr>
        <p:spPr>
          <a:xfrm rot="5400000">
            <a:off x="9813403" y="16721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3"/>
          <p:cNvSpPr/>
          <p:nvPr/>
        </p:nvSpPr>
        <p:spPr>
          <a:xfrm>
            <a:off x="10047003" y="7257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" name="Google Shape;97;p3"/>
          <p:cNvGrpSpPr/>
          <p:nvPr/>
        </p:nvGrpSpPr>
        <p:grpSpPr>
          <a:xfrm>
            <a:off x="9323736" y="1438533"/>
            <a:ext cx="522000" cy="522000"/>
            <a:chOff x="1900200" y="3263712"/>
            <a:chExt cx="391500" cy="391500"/>
          </a:xfrm>
        </p:grpSpPr>
        <p:sp>
          <p:nvSpPr>
            <p:cNvPr id="98" name="Google Shape;98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9" name="Google Shape;99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 rot="5400000">
            <a:off x="10441201" y="5343533"/>
            <a:ext cx="1093200" cy="522000"/>
            <a:chOff x="7610875" y="3187000"/>
            <a:chExt cx="819900" cy="391500"/>
          </a:xfrm>
        </p:grpSpPr>
        <p:sp>
          <p:nvSpPr>
            <p:cNvPr id="101" name="Google Shape;101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" name="Google Shape;102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03" name="Google Shape;103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04" name="Google Shape;104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" name="Google Shape;105;p3"/>
          <p:cNvGrpSpPr/>
          <p:nvPr/>
        </p:nvGrpSpPr>
        <p:grpSpPr>
          <a:xfrm>
            <a:off x="10047003" y="4853408"/>
            <a:ext cx="522000" cy="522000"/>
            <a:chOff x="790425" y="1928737"/>
            <a:chExt cx="391500" cy="391500"/>
          </a:xfrm>
        </p:grpSpPr>
        <p:sp>
          <p:nvSpPr>
            <p:cNvPr id="106" name="Google Shape;106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7" name="Google Shape;107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3"/>
          <p:cNvGrpSpPr/>
          <p:nvPr/>
        </p:nvGrpSpPr>
        <p:grpSpPr>
          <a:xfrm rot="5400000">
            <a:off x="8622212" y="5629133"/>
            <a:ext cx="522000" cy="522000"/>
            <a:chOff x="713225" y="4221850"/>
            <a:chExt cx="391500" cy="391500"/>
          </a:xfrm>
        </p:grpSpPr>
        <p:sp>
          <p:nvSpPr>
            <p:cNvPr id="111" name="Google Shape;111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2" name="Google Shape;112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13" name="Google Shape;113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14" name="Google Shape;114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5" name="Google Shape;115;p3"/>
          <p:cNvGrpSpPr/>
          <p:nvPr/>
        </p:nvGrpSpPr>
        <p:grpSpPr>
          <a:xfrm>
            <a:off x="8622212" y="725733"/>
            <a:ext cx="522000" cy="522000"/>
            <a:chOff x="1900200" y="3263712"/>
            <a:chExt cx="391500" cy="391500"/>
          </a:xfrm>
        </p:grpSpPr>
        <p:sp>
          <p:nvSpPr>
            <p:cNvPr id="116" name="Google Shape;116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7" name="Google Shape;117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3"/>
          <p:cNvGrpSpPr/>
          <p:nvPr/>
        </p:nvGrpSpPr>
        <p:grpSpPr>
          <a:xfrm rot="-5400000">
            <a:off x="10441201" y="1011333"/>
            <a:ext cx="1093200" cy="522000"/>
            <a:chOff x="7610875" y="3187000"/>
            <a:chExt cx="819900" cy="391500"/>
          </a:xfrm>
        </p:grpSpPr>
        <p:sp>
          <p:nvSpPr>
            <p:cNvPr id="119" name="Google Shape;119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0" name="Google Shape;120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21" name="Google Shape;121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22" name="Google Shape;122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3" name="Google Shape;123;p3"/>
          <p:cNvGrpSpPr/>
          <p:nvPr/>
        </p:nvGrpSpPr>
        <p:grpSpPr>
          <a:xfrm>
            <a:off x="10726801" y="1960533"/>
            <a:ext cx="522000" cy="522000"/>
            <a:chOff x="1761025" y="4221850"/>
            <a:chExt cx="391500" cy="391500"/>
          </a:xfrm>
        </p:grpSpPr>
        <p:sp>
          <p:nvSpPr>
            <p:cNvPr id="124" name="Google Shape;124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6" name="Google Shape;126;p3"/>
          <p:cNvSpPr/>
          <p:nvPr/>
        </p:nvSpPr>
        <p:spPr>
          <a:xfrm rot="5400000">
            <a:off x="10264601" y="3882000"/>
            <a:ext cx="1446400" cy="496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9090136" y="53955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3"/>
          <p:cNvSpPr/>
          <p:nvPr/>
        </p:nvSpPr>
        <p:spPr>
          <a:xfrm rot="5400000">
            <a:off x="1441569" y="1671367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3"/>
          <p:cNvSpPr/>
          <p:nvPr/>
        </p:nvSpPr>
        <p:spPr>
          <a:xfrm rot="-5400000">
            <a:off x="548233" y="1150967"/>
            <a:ext cx="13728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973635" y="2299200"/>
            <a:ext cx="522000" cy="522000"/>
            <a:chOff x="1761025" y="4221850"/>
            <a:chExt cx="391500" cy="391500"/>
          </a:xfrm>
        </p:grpSpPr>
        <p:sp>
          <p:nvSpPr>
            <p:cNvPr id="131" name="Google Shape;131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" name="Google Shape;133;p3"/>
          <p:cNvSpPr/>
          <p:nvPr/>
        </p:nvSpPr>
        <p:spPr>
          <a:xfrm>
            <a:off x="1675169" y="725733"/>
            <a:ext cx="522000" cy="5220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4" name="Google Shape;134;p3"/>
          <p:cNvGrpSpPr/>
          <p:nvPr/>
        </p:nvGrpSpPr>
        <p:grpSpPr>
          <a:xfrm rot="-5400000">
            <a:off x="3078245" y="725733"/>
            <a:ext cx="522000" cy="522000"/>
            <a:chOff x="713225" y="4221850"/>
            <a:chExt cx="391500" cy="391500"/>
          </a:xfrm>
        </p:grpSpPr>
        <p:sp>
          <p:nvSpPr>
            <p:cNvPr id="135" name="Google Shape;135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6" name="Google Shape;136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37" name="Google Shape;137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38" name="Google Shape;138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9" name="Google Shape;139;p3"/>
          <p:cNvGrpSpPr/>
          <p:nvPr/>
        </p:nvGrpSpPr>
        <p:grpSpPr>
          <a:xfrm>
            <a:off x="973649" y="4449100"/>
            <a:ext cx="522000" cy="522000"/>
            <a:chOff x="790425" y="1928737"/>
            <a:chExt cx="391500" cy="391500"/>
          </a:xfrm>
        </p:grpSpPr>
        <p:sp>
          <p:nvSpPr>
            <p:cNvPr id="140" name="Google Shape;140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1" name="Google Shape;141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" name="Google Shape;144;p3"/>
          <p:cNvSpPr/>
          <p:nvPr/>
        </p:nvSpPr>
        <p:spPr>
          <a:xfrm>
            <a:off x="2376703" y="5629133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3"/>
          <p:cNvSpPr/>
          <p:nvPr/>
        </p:nvSpPr>
        <p:spPr>
          <a:xfrm rot="5400000">
            <a:off x="1441569" y="4682700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6" name="Google Shape;146;p3"/>
          <p:cNvGrpSpPr/>
          <p:nvPr/>
        </p:nvGrpSpPr>
        <p:grpSpPr>
          <a:xfrm rot="10800000">
            <a:off x="3078245" y="5629133"/>
            <a:ext cx="522000" cy="522000"/>
            <a:chOff x="1900200" y="3263712"/>
            <a:chExt cx="391500" cy="391500"/>
          </a:xfrm>
        </p:grpSpPr>
        <p:sp>
          <p:nvSpPr>
            <p:cNvPr id="147" name="Google Shape;147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8" name="Google Shape;148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" name="Google Shape;149;p3"/>
          <p:cNvSpPr/>
          <p:nvPr/>
        </p:nvSpPr>
        <p:spPr>
          <a:xfrm>
            <a:off x="2376703" y="14385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924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 idx="2"/>
          </p:nvPr>
        </p:nvSpPr>
        <p:spPr>
          <a:xfrm>
            <a:off x="1938600" y="3776433"/>
            <a:ext cx="24612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subTitle" idx="1"/>
          </p:nvPr>
        </p:nvSpPr>
        <p:spPr>
          <a:xfrm>
            <a:off x="1938600" y="4315067"/>
            <a:ext cx="2461200" cy="8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title" idx="3"/>
          </p:nvPr>
        </p:nvSpPr>
        <p:spPr>
          <a:xfrm>
            <a:off x="4865433" y="3157800"/>
            <a:ext cx="24612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4"/>
          </p:nvPr>
        </p:nvSpPr>
        <p:spPr>
          <a:xfrm>
            <a:off x="4865433" y="3696433"/>
            <a:ext cx="2461200" cy="8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title" idx="5"/>
          </p:nvPr>
        </p:nvSpPr>
        <p:spPr>
          <a:xfrm>
            <a:off x="7768633" y="3776433"/>
            <a:ext cx="24612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ubTitle" idx="6"/>
          </p:nvPr>
        </p:nvSpPr>
        <p:spPr>
          <a:xfrm>
            <a:off x="7768633" y="4315067"/>
            <a:ext cx="2461200" cy="8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 rot="10800000">
            <a:off x="9973207" y="56242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2"/>
          <p:cNvGrpSpPr/>
          <p:nvPr/>
        </p:nvGrpSpPr>
        <p:grpSpPr>
          <a:xfrm rot="-5400000">
            <a:off x="10433375" y="5338667"/>
            <a:ext cx="1093200" cy="522000"/>
            <a:chOff x="7610875" y="3187000"/>
            <a:chExt cx="819900" cy="391500"/>
          </a:xfrm>
        </p:grpSpPr>
        <p:sp>
          <p:nvSpPr>
            <p:cNvPr id="442" name="Google Shape;442;p2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3" name="Google Shape;443;p2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44" name="Google Shape;444;p2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45" name="Google Shape;445;p2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6" name="Google Shape;446;p22"/>
          <p:cNvSpPr/>
          <p:nvPr/>
        </p:nvSpPr>
        <p:spPr>
          <a:xfrm>
            <a:off x="945208" y="5624267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5284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>
            <a:spLocks noGrp="1"/>
          </p:cNvSpPr>
          <p:nvPr>
            <p:ph type="title"/>
          </p:nvPr>
        </p:nvSpPr>
        <p:spPr>
          <a:xfrm>
            <a:off x="2919400" y="2159667"/>
            <a:ext cx="29564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1"/>
          </p:nvPr>
        </p:nvSpPr>
        <p:spPr>
          <a:xfrm>
            <a:off x="2919400" y="2711833"/>
            <a:ext cx="2956400" cy="8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title" idx="2"/>
          </p:nvPr>
        </p:nvSpPr>
        <p:spPr>
          <a:xfrm>
            <a:off x="7513487" y="2159667"/>
            <a:ext cx="29564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3"/>
          </p:nvPr>
        </p:nvSpPr>
        <p:spPr>
          <a:xfrm>
            <a:off x="7513493" y="2711833"/>
            <a:ext cx="2956400" cy="8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4"/>
          </p:nvPr>
        </p:nvSpPr>
        <p:spPr>
          <a:xfrm>
            <a:off x="2919400" y="4140500"/>
            <a:ext cx="29564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3" name="Google Shape;453;p23"/>
          <p:cNvSpPr txBox="1">
            <a:spLocks noGrp="1"/>
          </p:cNvSpPr>
          <p:nvPr>
            <p:ph type="subTitle" idx="5"/>
          </p:nvPr>
        </p:nvSpPr>
        <p:spPr>
          <a:xfrm>
            <a:off x="2919400" y="4692533"/>
            <a:ext cx="2956400" cy="8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23"/>
          <p:cNvSpPr txBox="1">
            <a:spLocks noGrp="1"/>
          </p:cNvSpPr>
          <p:nvPr>
            <p:ph type="title" idx="6"/>
          </p:nvPr>
        </p:nvSpPr>
        <p:spPr>
          <a:xfrm>
            <a:off x="7513487" y="4140500"/>
            <a:ext cx="2956400" cy="4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23"/>
          <p:cNvSpPr txBox="1">
            <a:spLocks noGrp="1"/>
          </p:cNvSpPr>
          <p:nvPr>
            <p:ph type="subTitle" idx="7"/>
          </p:nvPr>
        </p:nvSpPr>
        <p:spPr>
          <a:xfrm>
            <a:off x="7513493" y="4692533"/>
            <a:ext cx="2956400" cy="8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23"/>
          <p:cNvSpPr txBox="1">
            <a:spLocks noGrp="1"/>
          </p:cNvSpPr>
          <p:nvPr>
            <p:ph type="title" idx="8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7" name="Google Shape;457;p23"/>
          <p:cNvGrpSpPr/>
          <p:nvPr/>
        </p:nvGrpSpPr>
        <p:grpSpPr>
          <a:xfrm rot="-5400000">
            <a:off x="10093441" y="4950333"/>
            <a:ext cx="1798800" cy="496400"/>
            <a:chOff x="713225" y="539500"/>
            <a:chExt cx="1349100" cy="372300"/>
          </a:xfrm>
        </p:grpSpPr>
        <p:sp>
          <p:nvSpPr>
            <p:cNvPr id="458" name="Google Shape;458;p23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460" name="Google Shape;460;p2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61" name="Google Shape;461;p23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2" name="Google Shape;462;p23"/>
          <p:cNvGrpSpPr/>
          <p:nvPr/>
        </p:nvGrpSpPr>
        <p:grpSpPr>
          <a:xfrm rot="-5400000">
            <a:off x="665367" y="5293933"/>
            <a:ext cx="1093200" cy="522000"/>
            <a:chOff x="7610875" y="3187000"/>
            <a:chExt cx="819900" cy="391500"/>
          </a:xfrm>
        </p:grpSpPr>
        <p:sp>
          <p:nvSpPr>
            <p:cNvPr id="463" name="Google Shape;463;p2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4" name="Google Shape;464;p2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65" name="Google Shape;465;p2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66" name="Google Shape;466;p2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9317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723433" y="2966967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subTitle" idx="1"/>
          </p:nvPr>
        </p:nvSpPr>
        <p:spPr>
          <a:xfrm>
            <a:off x="1723433" y="3261184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 idx="2"/>
          </p:nvPr>
        </p:nvSpPr>
        <p:spPr>
          <a:xfrm>
            <a:off x="4820384" y="2966967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4"/>
          <p:cNvSpPr txBox="1">
            <a:spLocks noGrp="1"/>
          </p:cNvSpPr>
          <p:nvPr>
            <p:ph type="subTitle" idx="3"/>
          </p:nvPr>
        </p:nvSpPr>
        <p:spPr>
          <a:xfrm>
            <a:off x="4820384" y="3261184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4"/>
          <p:cNvSpPr txBox="1">
            <a:spLocks noGrp="1"/>
          </p:cNvSpPr>
          <p:nvPr>
            <p:ph type="title" idx="4"/>
          </p:nvPr>
        </p:nvSpPr>
        <p:spPr>
          <a:xfrm>
            <a:off x="1723433" y="5203933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3" name="Google Shape;473;p24"/>
          <p:cNvSpPr txBox="1">
            <a:spLocks noGrp="1"/>
          </p:cNvSpPr>
          <p:nvPr>
            <p:ph type="subTitle" idx="5"/>
          </p:nvPr>
        </p:nvSpPr>
        <p:spPr>
          <a:xfrm>
            <a:off x="1723433" y="5498367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title" idx="6"/>
          </p:nvPr>
        </p:nvSpPr>
        <p:spPr>
          <a:xfrm>
            <a:off x="4820384" y="5203933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24"/>
          <p:cNvSpPr txBox="1">
            <a:spLocks noGrp="1"/>
          </p:cNvSpPr>
          <p:nvPr>
            <p:ph type="subTitle" idx="7"/>
          </p:nvPr>
        </p:nvSpPr>
        <p:spPr>
          <a:xfrm>
            <a:off x="4820384" y="5498367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6" name="Google Shape;476;p24"/>
          <p:cNvSpPr txBox="1">
            <a:spLocks noGrp="1"/>
          </p:cNvSpPr>
          <p:nvPr>
            <p:ph type="title" idx="8"/>
          </p:nvPr>
        </p:nvSpPr>
        <p:spPr>
          <a:xfrm>
            <a:off x="7917367" y="2966967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7" name="Google Shape;477;p24"/>
          <p:cNvSpPr txBox="1">
            <a:spLocks noGrp="1"/>
          </p:cNvSpPr>
          <p:nvPr>
            <p:ph type="subTitle" idx="9"/>
          </p:nvPr>
        </p:nvSpPr>
        <p:spPr>
          <a:xfrm>
            <a:off x="7917367" y="3261184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8" name="Google Shape;478;p24"/>
          <p:cNvSpPr txBox="1">
            <a:spLocks noGrp="1"/>
          </p:cNvSpPr>
          <p:nvPr>
            <p:ph type="title" idx="13"/>
          </p:nvPr>
        </p:nvSpPr>
        <p:spPr>
          <a:xfrm>
            <a:off x="7917367" y="5203933"/>
            <a:ext cx="2491600" cy="29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subTitle" idx="14"/>
          </p:nvPr>
        </p:nvSpPr>
        <p:spPr>
          <a:xfrm>
            <a:off x="7917367" y="5498367"/>
            <a:ext cx="24916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0" name="Google Shape;480;p24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1" name="Google Shape;481;p24"/>
          <p:cNvGrpSpPr/>
          <p:nvPr/>
        </p:nvGrpSpPr>
        <p:grpSpPr>
          <a:xfrm rot="5400000">
            <a:off x="10433369" y="5364100"/>
            <a:ext cx="1093200" cy="522000"/>
            <a:chOff x="7610875" y="3187000"/>
            <a:chExt cx="819900" cy="391500"/>
          </a:xfrm>
        </p:grpSpPr>
        <p:sp>
          <p:nvSpPr>
            <p:cNvPr id="482" name="Google Shape;482;p24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3" name="Google Shape;483;p24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84" name="Google Shape;484;p24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85" name="Google Shape;485;p24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6" name="Google Shape;486;p24"/>
          <p:cNvSpPr/>
          <p:nvPr/>
        </p:nvSpPr>
        <p:spPr>
          <a:xfrm rot="5400000">
            <a:off x="717372" y="2122900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9236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>
            <a:spLocks noGrp="1"/>
          </p:cNvSpPr>
          <p:nvPr>
            <p:ph type="subTitle" idx="1"/>
          </p:nvPr>
        </p:nvSpPr>
        <p:spPr>
          <a:xfrm>
            <a:off x="4248200" y="2727937"/>
            <a:ext cx="3695600" cy="5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subTitle" idx="2"/>
          </p:nvPr>
        </p:nvSpPr>
        <p:spPr>
          <a:xfrm>
            <a:off x="4248200" y="4868771"/>
            <a:ext cx="3695600" cy="5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 rot="-5400000">
            <a:off x="717367" y="9529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5"/>
          <p:cNvSpPr/>
          <p:nvPr/>
        </p:nvSpPr>
        <p:spPr>
          <a:xfrm rot="-5400000">
            <a:off x="10485443" y="53955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5"/>
          <p:cNvSpPr/>
          <p:nvPr/>
        </p:nvSpPr>
        <p:spPr>
          <a:xfrm rot="10800000">
            <a:off x="1650433" y="14348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3" name="Google Shape;493;p25"/>
          <p:cNvGrpSpPr/>
          <p:nvPr/>
        </p:nvGrpSpPr>
        <p:grpSpPr>
          <a:xfrm rot="10800000">
            <a:off x="1650433" y="722033"/>
            <a:ext cx="522000" cy="522000"/>
            <a:chOff x="1900200" y="3263712"/>
            <a:chExt cx="391500" cy="391500"/>
          </a:xfrm>
        </p:grpSpPr>
        <p:sp>
          <p:nvSpPr>
            <p:cNvPr id="494" name="Google Shape;494;p25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5" name="Google Shape;495;p25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6" name="Google Shape;496;p25"/>
          <p:cNvSpPr/>
          <p:nvPr/>
        </p:nvSpPr>
        <p:spPr>
          <a:xfrm rot="10800000">
            <a:off x="950969" y="2612133"/>
            <a:ext cx="522000" cy="52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7" name="Google Shape;497;p25"/>
          <p:cNvGrpSpPr/>
          <p:nvPr/>
        </p:nvGrpSpPr>
        <p:grpSpPr>
          <a:xfrm rot="10800000">
            <a:off x="10015449" y="5629133"/>
            <a:ext cx="522000" cy="522000"/>
            <a:chOff x="8039274" y="539500"/>
            <a:chExt cx="391500" cy="391500"/>
          </a:xfrm>
        </p:grpSpPr>
        <p:sp>
          <p:nvSpPr>
            <p:cNvPr id="498" name="Google Shape;498;p25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5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0" name="Google Shape;500;p25"/>
          <p:cNvSpPr txBox="1">
            <a:spLocks noGrp="1"/>
          </p:cNvSpPr>
          <p:nvPr>
            <p:ph type="title" hasCustomPrompt="1"/>
          </p:nvPr>
        </p:nvSpPr>
        <p:spPr>
          <a:xfrm>
            <a:off x="3162400" y="1722221"/>
            <a:ext cx="5867200" cy="7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01" name="Google Shape;501;p25"/>
          <p:cNvSpPr txBox="1">
            <a:spLocks noGrp="1"/>
          </p:cNvSpPr>
          <p:nvPr>
            <p:ph type="title" idx="3" hasCustomPrompt="1"/>
          </p:nvPr>
        </p:nvSpPr>
        <p:spPr>
          <a:xfrm>
            <a:off x="3162400" y="3863055"/>
            <a:ext cx="5867200" cy="7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17740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1"/>
          </p:nvPr>
        </p:nvSpPr>
        <p:spPr>
          <a:xfrm>
            <a:off x="1671067" y="4881467"/>
            <a:ext cx="2742400" cy="5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title" idx="2" hasCustomPrompt="1"/>
          </p:nvPr>
        </p:nvSpPr>
        <p:spPr>
          <a:xfrm>
            <a:off x="1671079" y="1827600"/>
            <a:ext cx="2742400" cy="47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06" name="Google Shape;506;p26"/>
          <p:cNvSpPr txBox="1">
            <a:spLocks noGrp="1"/>
          </p:cNvSpPr>
          <p:nvPr>
            <p:ph type="title" idx="3"/>
          </p:nvPr>
        </p:nvSpPr>
        <p:spPr>
          <a:xfrm>
            <a:off x="1671067" y="4407929"/>
            <a:ext cx="27424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696741" y="56242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6"/>
          <p:cNvSpPr txBox="1">
            <a:spLocks noGrp="1"/>
          </p:cNvSpPr>
          <p:nvPr>
            <p:ph type="subTitle" idx="4"/>
          </p:nvPr>
        </p:nvSpPr>
        <p:spPr>
          <a:xfrm>
            <a:off x="4724800" y="4881467"/>
            <a:ext cx="2742400" cy="5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26"/>
          <p:cNvSpPr txBox="1">
            <a:spLocks noGrp="1"/>
          </p:cNvSpPr>
          <p:nvPr>
            <p:ph type="title" idx="5" hasCustomPrompt="1"/>
          </p:nvPr>
        </p:nvSpPr>
        <p:spPr>
          <a:xfrm>
            <a:off x="4724812" y="1827600"/>
            <a:ext cx="2742400" cy="47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10" name="Google Shape;510;p26"/>
          <p:cNvSpPr txBox="1">
            <a:spLocks noGrp="1"/>
          </p:cNvSpPr>
          <p:nvPr>
            <p:ph type="title" idx="6"/>
          </p:nvPr>
        </p:nvSpPr>
        <p:spPr>
          <a:xfrm>
            <a:off x="4724800" y="4407929"/>
            <a:ext cx="27424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subTitle" idx="7"/>
          </p:nvPr>
        </p:nvSpPr>
        <p:spPr>
          <a:xfrm>
            <a:off x="7778533" y="4881467"/>
            <a:ext cx="2742400" cy="5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title" idx="8" hasCustomPrompt="1"/>
          </p:nvPr>
        </p:nvSpPr>
        <p:spPr>
          <a:xfrm>
            <a:off x="7778545" y="1827600"/>
            <a:ext cx="2742400" cy="47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 idx="9"/>
          </p:nvPr>
        </p:nvSpPr>
        <p:spPr>
          <a:xfrm>
            <a:off x="7778533" y="4407929"/>
            <a:ext cx="27424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4" name="Google Shape;514;p26"/>
          <p:cNvGrpSpPr/>
          <p:nvPr/>
        </p:nvGrpSpPr>
        <p:grpSpPr>
          <a:xfrm rot="5400000">
            <a:off x="665373" y="5338667"/>
            <a:ext cx="1093200" cy="522000"/>
            <a:chOff x="7610875" y="3187000"/>
            <a:chExt cx="819900" cy="391500"/>
          </a:xfrm>
        </p:grpSpPr>
        <p:sp>
          <p:nvSpPr>
            <p:cNvPr id="515" name="Google Shape;515;p26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6" name="Google Shape;516;p26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7" name="Google Shape;517;p26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18" name="Google Shape;518;p26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9" name="Google Shape;519;p26"/>
          <p:cNvSpPr/>
          <p:nvPr/>
        </p:nvSpPr>
        <p:spPr>
          <a:xfrm>
            <a:off x="10718975" y="5624267"/>
            <a:ext cx="522000" cy="5220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7763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rot="10800000">
            <a:off x="950979" y="5627267"/>
            <a:ext cx="522000" cy="52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1723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 rot="10800000">
            <a:off x="950979" y="5627267"/>
            <a:ext cx="522000" cy="52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6" name="Google Shape;526;p28"/>
          <p:cNvGrpSpPr/>
          <p:nvPr/>
        </p:nvGrpSpPr>
        <p:grpSpPr>
          <a:xfrm rot="5400000">
            <a:off x="665383" y="5337167"/>
            <a:ext cx="1093200" cy="522000"/>
            <a:chOff x="7610875" y="3187000"/>
            <a:chExt cx="819900" cy="391500"/>
          </a:xfrm>
        </p:grpSpPr>
        <p:sp>
          <p:nvSpPr>
            <p:cNvPr id="527" name="Google Shape;527;p2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8" name="Google Shape;528;p2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29" name="Google Shape;529;p2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30" name="Google Shape;530;p2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31" name="Google Shape;531;p28"/>
          <p:cNvSpPr/>
          <p:nvPr/>
        </p:nvSpPr>
        <p:spPr>
          <a:xfrm rot="5400000">
            <a:off x="10719049" y="48236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8"/>
          <p:cNvSpPr/>
          <p:nvPr/>
        </p:nvSpPr>
        <p:spPr>
          <a:xfrm>
            <a:off x="1696741" y="56242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6674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 rot="-5400000">
            <a:off x="10433441" y="3376767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29"/>
          <p:cNvGrpSpPr/>
          <p:nvPr/>
        </p:nvGrpSpPr>
        <p:grpSpPr>
          <a:xfrm rot="-5400000">
            <a:off x="10080641" y="4997167"/>
            <a:ext cx="1798800" cy="496400"/>
            <a:chOff x="713225" y="539500"/>
            <a:chExt cx="1349100" cy="372300"/>
          </a:xfrm>
        </p:grpSpPr>
        <p:sp>
          <p:nvSpPr>
            <p:cNvPr id="537" name="Google Shape;537;p29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8" name="Google Shape;538;p29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539" name="Google Shape;539;p29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40" name="Google Shape;540;p29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1" name="Google Shape;541;p29"/>
          <p:cNvSpPr/>
          <p:nvPr/>
        </p:nvSpPr>
        <p:spPr>
          <a:xfrm rot="10800000">
            <a:off x="9979051" y="5619392"/>
            <a:ext cx="522000" cy="5220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9"/>
          <p:cNvSpPr/>
          <p:nvPr/>
        </p:nvSpPr>
        <p:spPr>
          <a:xfrm rot="10800000">
            <a:off x="9979051" y="48971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9"/>
          <p:cNvSpPr/>
          <p:nvPr/>
        </p:nvSpPr>
        <p:spPr>
          <a:xfrm rot="-5400000">
            <a:off x="717376" y="39791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9"/>
          <p:cNvSpPr/>
          <p:nvPr/>
        </p:nvSpPr>
        <p:spPr>
          <a:xfrm rot="10800000">
            <a:off x="950979" y="5638333"/>
            <a:ext cx="522000" cy="5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0859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>
            <a:off x="2436741" y="56242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30"/>
          <p:cNvSpPr/>
          <p:nvPr/>
        </p:nvSpPr>
        <p:spPr>
          <a:xfrm>
            <a:off x="10746469" y="142308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9" name="Google Shape;549;p30"/>
          <p:cNvGrpSpPr/>
          <p:nvPr/>
        </p:nvGrpSpPr>
        <p:grpSpPr>
          <a:xfrm>
            <a:off x="950973" y="5629147"/>
            <a:ext cx="522000" cy="522000"/>
            <a:chOff x="1900200" y="3263712"/>
            <a:chExt cx="391500" cy="391500"/>
          </a:xfrm>
        </p:grpSpPr>
        <p:sp>
          <p:nvSpPr>
            <p:cNvPr id="550" name="Google Shape;550;p3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51" name="Google Shape;551;p3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0"/>
          <p:cNvGrpSpPr/>
          <p:nvPr/>
        </p:nvGrpSpPr>
        <p:grpSpPr>
          <a:xfrm rot="10800000">
            <a:off x="950983" y="4909341"/>
            <a:ext cx="522000" cy="522000"/>
            <a:chOff x="8039274" y="539500"/>
            <a:chExt cx="391500" cy="391500"/>
          </a:xfrm>
        </p:grpSpPr>
        <p:sp>
          <p:nvSpPr>
            <p:cNvPr id="553" name="Google Shape;553;p3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5" name="Google Shape;555;p30"/>
          <p:cNvGrpSpPr/>
          <p:nvPr/>
        </p:nvGrpSpPr>
        <p:grpSpPr>
          <a:xfrm rot="5400000">
            <a:off x="1405373" y="5337167"/>
            <a:ext cx="1093200" cy="522000"/>
            <a:chOff x="7610875" y="3187000"/>
            <a:chExt cx="819900" cy="391500"/>
          </a:xfrm>
        </p:grpSpPr>
        <p:sp>
          <p:nvSpPr>
            <p:cNvPr id="556" name="Google Shape;556;p30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7" name="Google Shape;557;p30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58" name="Google Shape;558;p3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59" name="Google Shape;559;p30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60" name="Google Shape;560;p30"/>
          <p:cNvSpPr/>
          <p:nvPr/>
        </p:nvSpPr>
        <p:spPr>
          <a:xfrm>
            <a:off x="10714913" y="2848683"/>
            <a:ext cx="522000" cy="5220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30"/>
          <p:cNvSpPr/>
          <p:nvPr/>
        </p:nvSpPr>
        <p:spPr>
          <a:xfrm>
            <a:off x="10047005" y="142308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9347533" y="1423084"/>
            <a:ext cx="522000" cy="522000"/>
            <a:chOff x="8039274" y="539500"/>
            <a:chExt cx="391500" cy="391500"/>
          </a:xfrm>
        </p:grpSpPr>
        <p:sp>
          <p:nvSpPr>
            <p:cNvPr id="563" name="Google Shape;563;p3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5" name="Google Shape;565;p30"/>
          <p:cNvGrpSpPr/>
          <p:nvPr/>
        </p:nvGrpSpPr>
        <p:grpSpPr>
          <a:xfrm>
            <a:off x="10047005" y="2135883"/>
            <a:ext cx="522000" cy="522000"/>
            <a:chOff x="1900200" y="3263712"/>
            <a:chExt cx="391500" cy="391500"/>
          </a:xfrm>
        </p:grpSpPr>
        <p:sp>
          <p:nvSpPr>
            <p:cNvPr id="566" name="Google Shape;566;p3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67" name="Google Shape;567;p3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52544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960000" y="841367"/>
            <a:ext cx="5136000" cy="11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0" name="Google Shape;570;p31"/>
          <p:cNvSpPr txBox="1">
            <a:spLocks noGrp="1"/>
          </p:cNvSpPr>
          <p:nvPr>
            <p:ph type="subTitle" idx="1"/>
          </p:nvPr>
        </p:nvSpPr>
        <p:spPr>
          <a:xfrm>
            <a:off x="1225467" y="2275267"/>
            <a:ext cx="4233200" cy="58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960000" y="5214967"/>
            <a:ext cx="71220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72" name="Google Shape;572;p31"/>
          <p:cNvGrpSpPr/>
          <p:nvPr/>
        </p:nvGrpSpPr>
        <p:grpSpPr>
          <a:xfrm rot="10800000">
            <a:off x="10719035" y="716300"/>
            <a:ext cx="522000" cy="522000"/>
            <a:chOff x="713225" y="4221850"/>
            <a:chExt cx="391500" cy="391500"/>
          </a:xfrm>
        </p:grpSpPr>
        <p:sp>
          <p:nvSpPr>
            <p:cNvPr id="573" name="Google Shape;573;p31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4" name="Google Shape;574;p31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575" name="Google Shape;575;p31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76" name="Google Shape;576;p31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7" name="Google Shape;577;p31"/>
          <p:cNvGrpSpPr/>
          <p:nvPr/>
        </p:nvGrpSpPr>
        <p:grpSpPr>
          <a:xfrm rot="-5400000">
            <a:off x="10080635" y="4998675"/>
            <a:ext cx="1798800" cy="496400"/>
            <a:chOff x="713225" y="539500"/>
            <a:chExt cx="1349100" cy="372300"/>
          </a:xfrm>
        </p:grpSpPr>
        <p:sp>
          <p:nvSpPr>
            <p:cNvPr id="578" name="Google Shape;578;p31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9" name="Google Shape;579;p31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580" name="Google Shape;580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81" name="Google Shape;581;p31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2" name="Google Shape;582;p31"/>
          <p:cNvSpPr/>
          <p:nvPr/>
        </p:nvSpPr>
        <p:spPr>
          <a:xfrm rot="10800000">
            <a:off x="9979044" y="5620900"/>
            <a:ext cx="522000" cy="5220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3" name="Google Shape;583;p31"/>
          <p:cNvGrpSpPr/>
          <p:nvPr/>
        </p:nvGrpSpPr>
        <p:grpSpPr>
          <a:xfrm>
            <a:off x="10719035" y="1427867"/>
            <a:ext cx="522000" cy="522000"/>
            <a:chOff x="8039274" y="539500"/>
            <a:chExt cx="391500" cy="391500"/>
          </a:xfrm>
        </p:grpSpPr>
        <p:sp>
          <p:nvSpPr>
            <p:cNvPr id="584" name="Google Shape;584;p31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1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6" name="Google Shape;586;p31"/>
          <p:cNvSpPr/>
          <p:nvPr/>
        </p:nvSpPr>
        <p:spPr>
          <a:xfrm rot="10800000">
            <a:off x="9233276" y="712941"/>
            <a:ext cx="522000" cy="5220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7" name="Google Shape;587;p31"/>
          <p:cNvGrpSpPr/>
          <p:nvPr/>
        </p:nvGrpSpPr>
        <p:grpSpPr>
          <a:xfrm rot="10800000">
            <a:off x="9233276" y="5620908"/>
            <a:ext cx="522000" cy="522000"/>
            <a:chOff x="1900200" y="3263712"/>
            <a:chExt cx="391500" cy="391500"/>
          </a:xfrm>
        </p:grpSpPr>
        <p:sp>
          <p:nvSpPr>
            <p:cNvPr id="588" name="Google Shape;588;p3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0" name="Google Shape;590;p31"/>
          <p:cNvSpPr/>
          <p:nvPr/>
        </p:nvSpPr>
        <p:spPr>
          <a:xfrm rot="10800000">
            <a:off x="9979044" y="4898675"/>
            <a:ext cx="522000" cy="52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1" name="Google Shape;591;p31"/>
          <p:cNvGrpSpPr/>
          <p:nvPr/>
        </p:nvGrpSpPr>
        <p:grpSpPr>
          <a:xfrm rot="-5400000">
            <a:off x="9693444" y="1004941"/>
            <a:ext cx="1093200" cy="522000"/>
            <a:chOff x="7610875" y="3187000"/>
            <a:chExt cx="819900" cy="391500"/>
          </a:xfrm>
        </p:grpSpPr>
        <p:sp>
          <p:nvSpPr>
            <p:cNvPr id="592" name="Google Shape;592;p31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3" name="Google Shape;593;p31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94" name="Google Shape;594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95" name="Google Shape;595;p31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6" name="Google Shape;596;p31"/>
          <p:cNvSpPr txBox="1">
            <a:spLocks noGrp="1"/>
          </p:cNvSpPr>
          <p:nvPr>
            <p:ph type="subTitle" idx="2"/>
          </p:nvPr>
        </p:nvSpPr>
        <p:spPr>
          <a:xfrm>
            <a:off x="1225467" y="3092667"/>
            <a:ext cx="3124800" cy="90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31"/>
          <p:cNvSpPr/>
          <p:nvPr/>
        </p:nvSpPr>
        <p:spPr>
          <a:xfrm rot="-5400000">
            <a:off x="10433435" y="3378275"/>
            <a:ext cx="1093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07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6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8608239" y="5622767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5038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rot="5400000">
            <a:off x="312583" y="1364133"/>
            <a:ext cx="1798800" cy="496400"/>
            <a:chOff x="713225" y="539500"/>
            <a:chExt cx="1349100" cy="372300"/>
          </a:xfrm>
        </p:grpSpPr>
        <p:sp>
          <p:nvSpPr>
            <p:cNvPr id="600" name="Google Shape;600;p3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1" name="Google Shape;601;p3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602" name="Google Shape;602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03" name="Google Shape;603;p3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4" name="Google Shape;604;p32"/>
          <p:cNvSpPr/>
          <p:nvPr/>
        </p:nvSpPr>
        <p:spPr>
          <a:xfrm>
            <a:off x="1690973" y="716308"/>
            <a:ext cx="522000" cy="52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32"/>
          <p:cNvSpPr/>
          <p:nvPr/>
        </p:nvSpPr>
        <p:spPr>
          <a:xfrm>
            <a:off x="1690973" y="14385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10719033" y="4338767"/>
            <a:ext cx="522000" cy="522000"/>
            <a:chOff x="8039274" y="539500"/>
            <a:chExt cx="391500" cy="391500"/>
          </a:xfrm>
        </p:grpSpPr>
        <p:sp>
          <p:nvSpPr>
            <p:cNvPr id="607" name="Google Shape;607;p3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9" name="Google Shape;609;p32"/>
          <p:cNvGrpSpPr/>
          <p:nvPr/>
        </p:nvGrpSpPr>
        <p:grpSpPr>
          <a:xfrm>
            <a:off x="10038245" y="5622767"/>
            <a:ext cx="522000" cy="522000"/>
            <a:chOff x="1900200" y="3263712"/>
            <a:chExt cx="391500" cy="391500"/>
          </a:xfrm>
        </p:grpSpPr>
        <p:sp>
          <p:nvSpPr>
            <p:cNvPr id="610" name="Google Shape;610;p3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11" name="Google Shape;611;p3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2" name="Google Shape;612;p32"/>
          <p:cNvGrpSpPr/>
          <p:nvPr/>
        </p:nvGrpSpPr>
        <p:grpSpPr>
          <a:xfrm rot="5400000">
            <a:off x="10433433" y="5337167"/>
            <a:ext cx="1093200" cy="522000"/>
            <a:chOff x="7610875" y="3187000"/>
            <a:chExt cx="819900" cy="391500"/>
          </a:xfrm>
        </p:grpSpPr>
        <p:sp>
          <p:nvSpPr>
            <p:cNvPr id="613" name="Google Shape;613;p3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4" name="Google Shape;614;p3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15" name="Google Shape;615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16" name="Google Shape;616;p3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7239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10015448" y="7257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9" name="Google Shape;619;p33"/>
          <p:cNvGrpSpPr/>
          <p:nvPr/>
        </p:nvGrpSpPr>
        <p:grpSpPr>
          <a:xfrm>
            <a:off x="9315976" y="725733"/>
            <a:ext cx="522000" cy="522000"/>
            <a:chOff x="8039274" y="539500"/>
            <a:chExt cx="391500" cy="391500"/>
          </a:xfrm>
        </p:grpSpPr>
        <p:sp>
          <p:nvSpPr>
            <p:cNvPr id="620" name="Google Shape;620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2" name="Google Shape;622;p33"/>
          <p:cNvSpPr/>
          <p:nvPr/>
        </p:nvSpPr>
        <p:spPr>
          <a:xfrm>
            <a:off x="10714912" y="725733"/>
            <a:ext cx="522000" cy="52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3" name="Google Shape;623;p33"/>
          <p:cNvGrpSpPr/>
          <p:nvPr/>
        </p:nvGrpSpPr>
        <p:grpSpPr>
          <a:xfrm rot="10800000">
            <a:off x="10015445" y="1438533"/>
            <a:ext cx="522000" cy="522000"/>
            <a:chOff x="713225" y="4221850"/>
            <a:chExt cx="391500" cy="391500"/>
          </a:xfrm>
        </p:grpSpPr>
        <p:sp>
          <p:nvSpPr>
            <p:cNvPr id="624" name="Google Shape;624;p3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5" name="Google Shape;625;p3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26" name="Google Shape;626;p3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27" name="Google Shape;627;p3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8" name="Google Shape;628;p33"/>
          <p:cNvGrpSpPr/>
          <p:nvPr/>
        </p:nvGrpSpPr>
        <p:grpSpPr>
          <a:xfrm rot="-5400000">
            <a:off x="10429309" y="1724133"/>
            <a:ext cx="1093200" cy="522000"/>
            <a:chOff x="7610875" y="3187000"/>
            <a:chExt cx="819900" cy="391500"/>
          </a:xfrm>
        </p:grpSpPr>
        <p:sp>
          <p:nvSpPr>
            <p:cNvPr id="629" name="Google Shape;629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0" name="Google Shape;630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1" name="Google Shape;631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32" name="Google Shape;632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3" name="Google Shape;633;p33"/>
          <p:cNvGrpSpPr/>
          <p:nvPr/>
        </p:nvGrpSpPr>
        <p:grpSpPr>
          <a:xfrm>
            <a:off x="1650443" y="5622767"/>
            <a:ext cx="522000" cy="522000"/>
            <a:chOff x="8039274" y="539500"/>
            <a:chExt cx="391500" cy="391500"/>
          </a:xfrm>
        </p:grpSpPr>
        <p:sp>
          <p:nvSpPr>
            <p:cNvPr id="634" name="Google Shape;634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6" name="Google Shape;636;p33"/>
          <p:cNvGrpSpPr/>
          <p:nvPr/>
        </p:nvGrpSpPr>
        <p:grpSpPr>
          <a:xfrm rot="5400000">
            <a:off x="665379" y="5343533"/>
            <a:ext cx="1093200" cy="522000"/>
            <a:chOff x="7610875" y="3187000"/>
            <a:chExt cx="819900" cy="391500"/>
          </a:xfrm>
        </p:grpSpPr>
        <p:sp>
          <p:nvSpPr>
            <p:cNvPr id="637" name="Google Shape;637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8" name="Google Shape;638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9" name="Google Shape;639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40" name="Google Shape;640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01868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831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4600" y="2154100"/>
            <a:ext cx="7236400" cy="1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26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6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60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0967" y="2149800"/>
            <a:ext cx="6065200" cy="2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6933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50967" y="4220600"/>
            <a:ext cx="60652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1628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50967" y="2709033"/>
            <a:ext cx="4949600" cy="2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0900" y="4831033"/>
            <a:ext cx="4949600" cy="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35300" y="1621800"/>
            <a:ext cx="1644400" cy="107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12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71947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4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oogle Shape;22;p4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23" name="Google Shape;23;p4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4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2" name="Google Shape;72;p4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" name="Google Shape;74;p4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7" name="Google Shape;77;p4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94009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304667" y="593367"/>
            <a:ext cx="692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7911377" y="5346733"/>
            <a:ext cx="27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4118731" y="5346716"/>
            <a:ext cx="27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7911368" y="4936033"/>
            <a:ext cx="2755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118484" y="4936017"/>
            <a:ext cx="2755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721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91" name="Google Shape;91;p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0" name="Google Shape;140;p6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1" name="Google Shape;141;p6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2" name="Google Shape;142;p6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3" name="Google Shape;143;p6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4" name="Google Shape;144;p6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5" name="Google Shape;145;p6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6" name="Google Shape;146;p6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006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2111000" y="4345333"/>
            <a:ext cx="3340800" cy="46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2"/>
          </p:nvPr>
        </p:nvSpPr>
        <p:spPr>
          <a:xfrm>
            <a:off x="6740229" y="4345333"/>
            <a:ext cx="3340800" cy="46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6740223" y="4811665"/>
            <a:ext cx="3340800" cy="7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3"/>
          </p:nvPr>
        </p:nvSpPr>
        <p:spPr>
          <a:xfrm>
            <a:off x="2111000" y="4811665"/>
            <a:ext cx="3340800" cy="7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4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 rot="5400000">
            <a:off x="10389967" y="5312667"/>
            <a:ext cx="1180000" cy="496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1" name="Google Shape;161;p5"/>
          <p:cNvGrpSpPr/>
          <p:nvPr/>
        </p:nvGrpSpPr>
        <p:grpSpPr>
          <a:xfrm>
            <a:off x="9971900" y="5629133"/>
            <a:ext cx="522000" cy="522000"/>
            <a:chOff x="1761025" y="4221850"/>
            <a:chExt cx="391500" cy="391500"/>
          </a:xfrm>
        </p:grpSpPr>
        <p:sp>
          <p:nvSpPr>
            <p:cNvPr id="162" name="Google Shape;162;p5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" name="Google Shape;164;p5"/>
          <p:cNvSpPr/>
          <p:nvPr/>
        </p:nvSpPr>
        <p:spPr>
          <a:xfrm rot="-5400000">
            <a:off x="717376" y="39699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5"/>
          <p:cNvSpPr/>
          <p:nvPr/>
        </p:nvSpPr>
        <p:spPr>
          <a:xfrm rot="10800000">
            <a:off x="1650443" y="56291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5"/>
          <p:cNvSpPr/>
          <p:nvPr/>
        </p:nvSpPr>
        <p:spPr>
          <a:xfrm rot="10800000">
            <a:off x="950979" y="5629133"/>
            <a:ext cx="522000" cy="5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78042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5008867" y="1406167"/>
            <a:ext cx="623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5008867" y="2861533"/>
            <a:ext cx="49024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527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479667" y="2326533"/>
            <a:ext cx="5081200" cy="22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6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8622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5613800" y="2161333"/>
            <a:ext cx="5287600" cy="17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5613933" y="3871733"/>
            <a:ext cx="52876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9384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960000" y="5347933"/>
            <a:ext cx="10280800" cy="7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052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11"/>
          <p:cNvSpPr txBox="1">
            <a:spLocks noGrp="1"/>
          </p:cNvSpPr>
          <p:nvPr>
            <p:ph type="title" hasCustomPrompt="1"/>
          </p:nvPr>
        </p:nvSpPr>
        <p:spPr>
          <a:xfrm>
            <a:off x="5020900" y="2001533"/>
            <a:ext cx="5953200" cy="17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128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1"/>
          </p:nvPr>
        </p:nvSpPr>
        <p:spPr>
          <a:xfrm>
            <a:off x="5020924" y="3941133"/>
            <a:ext cx="59532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43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9689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1203201" y="3025833"/>
            <a:ext cx="375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2"/>
          </p:nvPr>
        </p:nvSpPr>
        <p:spPr>
          <a:xfrm>
            <a:off x="1203207" y="5140233"/>
            <a:ext cx="375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6436627" y="3025833"/>
            <a:ext cx="375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4"/>
          </p:nvPr>
        </p:nvSpPr>
        <p:spPr>
          <a:xfrm>
            <a:off x="6436627" y="5140233"/>
            <a:ext cx="375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1203211" y="1996233"/>
            <a:ext cx="13740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1203212" y="4110667"/>
            <a:ext cx="13740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6436636" y="1996233"/>
            <a:ext cx="13740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 hasCustomPrompt="1"/>
          </p:nvPr>
        </p:nvSpPr>
        <p:spPr>
          <a:xfrm>
            <a:off x="6436636" y="4110667"/>
            <a:ext cx="13740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1203200" y="2569833"/>
            <a:ext cx="37540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6436629" y="2569833"/>
            <a:ext cx="37540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1203200" y="4684200"/>
            <a:ext cx="37540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6436629" y="4684200"/>
            <a:ext cx="37540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2757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244" name="Google Shape;244;p14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4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4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14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14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4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4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4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3" name="Google Shape;293;p14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4" name="Google Shape;294;p14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5" name="Google Shape;295;p14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6" name="Google Shape;296;p14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7" name="Google Shape;297;p14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8" name="Google Shape;298;p14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9" name="Google Shape;299;p14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6826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4" name="Google Shape;304;p15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305" name="Google Shape;305;p15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15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15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15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15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15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15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15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4" name="Google Shape;354;p15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5" name="Google Shape;355;p15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6" name="Google Shape;356;p15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7" name="Google Shape;357;p15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8" name="Google Shape;358;p15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9" name="Google Shape;359;p15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60" name="Google Shape;360;p15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27016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366" name="Google Shape;366;p1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1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6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5" name="Google Shape;415;p16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6" name="Google Shape;416;p16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7" name="Google Shape;417;p16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8" name="Google Shape;418;p16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9" name="Google Shape;419;p16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0" name="Google Shape;420;p16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1" name="Google Shape;421;p16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462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950967" y="719317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63239" y="4972200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81554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5" name="Google Shape;425;p17"/>
          <p:cNvSpPr txBox="1">
            <a:spLocks noGrp="1"/>
          </p:cNvSpPr>
          <p:nvPr>
            <p:ph type="title"/>
          </p:nvPr>
        </p:nvSpPr>
        <p:spPr>
          <a:xfrm>
            <a:off x="5257200" y="5035433"/>
            <a:ext cx="3861200" cy="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4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7"/>
          <p:cNvSpPr txBox="1">
            <a:spLocks noGrp="1"/>
          </p:cNvSpPr>
          <p:nvPr>
            <p:ph type="subTitle" idx="1"/>
          </p:nvPr>
        </p:nvSpPr>
        <p:spPr>
          <a:xfrm>
            <a:off x="5257200" y="1407167"/>
            <a:ext cx="5983600" cy="32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Font typeface="Bakbak One"/>
              <a:buNone/>
              <a:defRPr sz="4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7793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1061600" y="1883028"/>
            <a:ext cx="4262400" cy="19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1"/>
          </p:nvPr>
        </p:nvSpPr>
        <p:spPr>
          <a:xfrm>
            <a:off x="1061600" y="3862517"/>
            <a:ext cx="4262400" cy="12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8"/>
          <p:cNvSpPr>
            <a:spLocks noGrp="1"/>
          </p:cNvSpPr>
          <p:nvPr>
            <p:ph type="pic" idx="2"/>
          </p:nvPr>
        </p:nvSpPr>
        <p:spPr>
          <a:xfrm>
            <a:off x="5971900" y="521867"/>
            <a:ext cx="5770000" cy="58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280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19"/>
          <p:cNvSpPr txBox="1">
            <a:spLocks noGrp="1"/>
          </p:cNvSpPr>
          <p:nvPr>
            <p:ph type="title"/>
          </p:nvPr>
        </p:nvSpPr>
        <p:spPr>
          <a:xfrm>
            <a:off x="960000" y="2086967"/>
            <a:ext cx="4577200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960000" y="2819500"/>
            <a:ext cx="4577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6" name="Google Shape;436;p19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437" name="Google Shape;437;p19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9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9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9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9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9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9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9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6" name="Google Shape;486;p19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7" name="Google Shape;487;p19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8" name="Google Shape;488;p19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9" name="Google Shape;489;p19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0" name="Google Shape;490;p19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1" name="Google Shape;491;p19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2" name="Google Shape;492;p19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609724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6" name="Google Shape;496;p20"/>
          <p:cNvSpPr txBox="1">
            <a:spLocks noGrp="1"/>
          </p:cNvSpPr>
          <p:nvPr>
            <p:ph type="title"/>
          </p:nvPr>
        </p:nvSpPr>
        <p:spPr>
          <a:xfrm>
            <a:off x="5984233" y="2074367"/>
            <a:ext cx="4521600" cy="1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subTitle" idx="1"/>
          </p:nvPr>
        </p:nvSpPr>
        <p:spPr>
          <a:xfrm>
            <a:off x="5984467" y="3192200"/>
            <a:ext cx="45216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8" name="Google Shape;498;p20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499" name="Google Shape;499;p20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20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20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20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0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0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48" name="Google Shape;548;p20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49" name="Google Shape;549;p20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0" name="Google Shape;550;p20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1" name="Google Shape;551;p20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2" name="Google Shape;552;p20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3" name="Google Shape;553;p20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4" name="Google Shape;554;p20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627658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8" name="Google Shape;55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subTitle" idx="1"/>
          </p:nvPr>
        </p:nvSpPr>
        <p:spPr>
          <a:xfrm>
            <a:off x="950967" y="14528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0" name="Google Shape;560;p21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561" name="Google Shape;561;p21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21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21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1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21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21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21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0" name="Google Shape;610;p21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1" name="Google Shape;611;p21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2" name="Google Shape;612;p21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3" name="Google Shape;613;p21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4" name="Google Shape;614;p21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5" name="Google Shape;615;p21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6" name="Google Shape;616;p21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176699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22"/>
          <p:cNvSpPr txBox="1">
            <a:spLocks noGrp="1"/>
          </p:cNvSpPr>
          <p:nvPr>
            <p:ph type="subTitle" idx="1"/>
          </p:nvPr>
        </p:nvSpPr>
        <p:spPr>
          <a:xfrm>
            <a:off x="6586113" y="3974432"/>
            <a:ext cx="34984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2"/>
          <p:cNvSpPr txBox="1">
            <a:spLocks noGrp="1"/>
          </p:cNvSpPr>
          <p:nvPr>
            <p:ph type="subTitle" idx="2"/>
          </p:nvPr>
        </p:nvSpPr>
        <p:spPr>
          <a:xfrm>
            <a:off x="2107484" y="3974432"/>
            <a:ext cx="34984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3"/>
          </p:nvPr>
        </p:nvSpPr>
        <p:spPr>
          <a:xfrm>
            <a:off x="2107484" y="3453233"/>
            <a:ext cx="3498400" cy="5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2"/>
          <p:cNvSpPr txBox="1">
            <a:spLocks noGrp="1"/>
          </p:cNvSpPr>
          <p:nvPr>
            <p:ph type="subTitle" idx="4"/>
          </p:nvPr>
        </p:nvSpPr>
        <p:spPr>
          <a:xfrm>
            <a:off x="6586117" y="3453233"/>
            <a:ext cx="3498400" cy="5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25" name="Google Shape;625;p22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626" name="Google Shape;626;p22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22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22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2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22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22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22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22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5" name="Google Shape;675;p22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6" name="Google Shape;676;p22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7" name="Google Shape;677;p22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8" name="Google Shape;678;p22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9" name="Google Shape;679;p22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0" name="Google Shape;680;p22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1" name="Google Shape;681;p22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181145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5" name="Google Shape;68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3"/>
          <p:cNvSpPr txBox="1">
            <a:spLocks noGrp="1"/>
          </p:cNvSpPr>
          <p:nvPr>
            <p:ph type="subTitle" idx="1"/>
          </p:nvPr>
        </p:nvSpPr>
        <p:spPr>
          <a:xfrm>
            <a:off x="6662060" y="2007600"/>
            <a:ext cx="4038000" cy="3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2"/>
          </p:nvPr>
        </p:nvSpPr>
        <p:spPr>
          <a:xfrm>
            <a:off x="1491933" y="2007600"/>
            <a:ext cx="4038000" cy="3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88" name="Google Shape;688;p23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689" name="Google Shape;689;p2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2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2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2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2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2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2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8" name="Google Shape;738;p2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9" name="Google Shape;739;p2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0" name="Google Shape;740;p2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1" name="Google Shape;741;p2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2" name="Google Shape;742;p2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3" name="Google Shape;743;p2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4" name="Google Shape;744;p2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75395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8" name="Google Shape;748;p24"/>
          <p:cNvSpPr txBox="1">
            <a:spLocks noGrp="1"/>
          </p:cNvSpPr>
          <p:nvPr>
            <p:ph type="title"/>
          </p:nvPr>
        </p:nvSpPr>
        <p:spPr>
          <a:xfrm>
            <a:off x="3329033" y="593367"/>
            <a:ext cx="790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subTitle" idx="1"/>
          </p:nvPr>
        </p:nvSpPr>
        <p:spPr>
          <a:xfrm>
            <a:off x="7589733" y="1820668"/>
            <a:ext cx="3608400" cy="4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subTitle" idx="2"/>
          </p:nvPr>
        </p:nvSpPr>
        <p:spPr>
          <a:xfrm>
            <a:off x="3329033" y="1820400"/>
            <a:ext cx="3608400" cy="4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44485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3" name="Google Shape;75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4" name="Google Shape;754;p25"/>
          <p:cNvSpPr txBox="1">
            <a:spLocks noGrp="1"/>
          </p:cNvSpPr>
          <p:nvPr>
            <p:ph type="subTitle" idx="1"/>
          </p:nvPr>
        </p:nvSpPr>
        <p:spPr>
          <a:xfrm>
            <a:off x="1250168" y="415480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25"/>
          <p:cNvSpPr txBox="1">
            <a:spLocks noGrp="1"/>
          </p:cNvSpPr>
          <p:nvPr>
            <p:ph type="subTitle" idx="2"/>
          </p:nvPr>
        </p:nvSpPr>
        <p:spPr>
          <a:xfrm>
            <a:off x="4645800" y="415480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6" name="Google Shape;756;p25"/>
          <p:cNvSpPr txBox="1">
            <a:spLocks noGrp="1"/>
          </p:cNvSpPr>
          <p:nvPr>
            <p:ph type="subTitle" idx="3"/>
          </p:nvPr>
        </p:nvSpPr>
        <p:spPr>
          <a:xfrm>
            <a:off x="8041432" y="415480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7" name="Google Shape;757;p25"/>
          <p:cNvSpPr txBox="1">
            <a:spLocks noGrp="1"/>
          </p:cNvSpPr>
          <p:nvPr>
            <p:ph type="subTitle" idx="4"/>
          </p:nvPr>
        </p:nvSpPr>
        <p:spPr>
          <a:xfrm>
            <a:off x="1250167" y="35487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8" name="Google Shape;758;p25"/>
          <p:cNvSpPr txBox="1">
            <a:spLocks noGrp="1"/>
          </p:cNvSpPr>
          <p:nvPr>
            <p:ph type="subTitle" idx="5"/>
          </p:nvPr>
        </p:nvSpPr>
        <p:spPr>
          <a:xfrm>
            <a:off x="4645800" y="35487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9" name="Google Shape;759;p25"/>
          <p:cNvSpPr txBox="1">
            <a:spLocks noGrp="1"/>
          </p:cNvSpPr>
          <p:nvPr>
            <p:ph type="subTitle" idx="6"/>
          </p:nvPr>
        </p:nvSpPr>
        <p:spPr>
          <a:xfrm>
            <a:off x="8041433" y="35487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60" name="Google Shape;760;p25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761" name="Google Shape;761;p25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25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5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25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25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5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5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25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0" name="Google Shape;810;p25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1" name="Google Shape;811;p25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2" name="Google Shape;812;p25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3" name="Google Shape;813;p25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4" name="Google Shape;814;p25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5" name="Google Shape;815;p25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6" name="Google Shape;816;p25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972496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6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0" name="Google Shape;820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1"/>
          </p:nvPr>
        </p:nvSpPr>
        <p:spPr>
          <a:xfrm>
            <a:off x="6509033" y="5125800"/>
            <a:ext cx="47320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2" name="Google Shape;822;p26"/>
          <p:cNvSpPr txBox="1">
            <a:spLocks noGrp="1"/>
          </p:cNvSpPr>
          <p:nvPr>
            <p:ph type="subTitle" idx="2"/>
          </p:nvPr>
        </p:nvSpPr>
        <p:spPr>
          <a:xfrm>
            <a:off x="1138267" y="2760033"/>
            <a:ext cx="47320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3" name="Google Shape;823;p26"/>
          <p:cNvSpPr txBox="1">
            <a:spLocks noGrp="1"/>
          </p:cNvSpPr>
          <p:nvPr>
            <p:ph type="subTitle" idx="3"/>
          </p:nvPr>
        </p:nvSpPr>
        <p:spPr>
          <a:xfrm>
            <a:off x="6509033" y="2760033"/>
            <a:ext cx="47320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26"/>
          <p:cNvSpPr txBox="1">
            <a:spLocks noGrp="1"/>
          </p:cNvSpPr>
          <p:nvPr>
            <p:ph type="subTitle" idx="4"/>
          </p:nvPr>
        </p:nvSpPr>
        <p:spPr>
          <a:xfrm>
            <a:off x="1138267" y="5125800"/>
            <a:ext cx="47320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5" name="Google Shape;825;p26"/>
          <p:cNvSpPr txBox="1">
            <a:spLocks noGrp="1"/>
          </p:cNvSpPr>
          <p:nvPr>
            <p:ph type="subTitle" idx="5"/>
          </p:nvPr>
        </p:nvSpPr>
        <p:spPr>
          <a:xfrm>
            <a:off x="6509044" y="4712500"/>
            <a:ext cx="47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subTitle" idx="6"/>
          </p:nvPr>
        </p:nvSpPr>
        <p:spPr>
          <a:xfrm>
            <a:off x="6509044" y="2409167"/>
            <a:ext cx="47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subTitle" idx="7"/>
          </p:nvPr>
        </p:nvSpPr>
        <p:spPr>
          <a:xfrm>
            <a:off x="1138277" y="2409167"/>
            <a:ext cx="47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8" name="Google Shape;828;p26"/>
          <p:cNvSpPr txBox="1">
            <a:spLocks noGrp="1"/>
          </p:cNvSpPr>
          <p:nvPr>
            <p:ph type="subTitle" idx="8"/>
          </p:nvPr>
        </p:nvSpPr>
        <p:spPr>
          <a:xfrm>
            <a:off x="1138277" y="4712500"/>
            <a:ext cx="47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9" name="Google Shape;829;p26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830" name="Google Shape;830;p2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2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2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2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2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2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26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2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79" name="Google Shape;879;p26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0" name="Google Shape;880;p26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1" name="Google Shape;881;p26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2" name="Google Shape;882;p26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3" name="Google Shape;883;p26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4" name="Google Shape;884;p26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5" name="Google Shape;885;p26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592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960000" y="2252667"/>
            <a:ext cx="5726400" cy="10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subTitle" idx="1"/>
          </p:nvPr>
        </p:nvSpPr>
        <p:spPr>
          <a:xfrm>
            <a:off x="960000" y="3582667"/>
            <a:ext cx="5177600" cy="10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-5400000">
            <a:off x="759767" y="5431568"/>
            <a:ext cx="9044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7"/>
          <p:cNvSpPr/>
          <p:nvPr/>
        </p:nvSpPr>
        <p:spPr>
          <a:xfrm rot="10800000">
            <a:off x="1679727" y="5620916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7"/>
          <p:cNvSpPr/>
          <p:nvPr/>
        </p:nvSpPr>
        <p:spPr>
          <a:xfrm rot="10800000">
            <a:off x="9973273" y="712867"/>
            <a:ext cx="522000" cy="5220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6" name="Google Shape;176;p7"/>
          <p:cNvGrpSpPr/>
          <p:nvPr/>
        </p:nvGrpSpPr>
        <p:grpSpPr>
          <a:xfrm rot="-5400000">
            <a:off x="10433441" y="1007833"/>
            <a:ext cx="1093200" cy="522000"/>
            <a:chOff x="7610875" y="3187000"/>
            <a:chExt cx="819900" cy="391500"/>
          </a:xfrm>
        </p:grpSpPr>
        <p:sp>
          <p:nvSpPr>
            <p:cNvPr id="177" name="Google Shape;177;p7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8" name="Google Shape;178;p7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79" name="Google Shape;179;p7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80" name="Google Shape;180;p7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41785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9" name="Google Shape;88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0" name="Google Shape;890;p27"/>
          <p:cNvSpPr txBox="1">
            <a:spLocks noGrp="1"/>
          </p:cNvSpPr>
          <p:nvPr>
            <p:ph type="subTitle" idx="1"/>
          </p:nvPr>
        </p:nvSpPr>
        <p:spPr>
          <a:xfrm>
            <a:off x="1483473" y="30979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1" name="Google Shape;891;p27"/>
          <p:cNvSpPr txBox="1">
            <a:spLocks noGrp="1"/>
          </p:cNvSpPr>
          <p:nvPr>
            <p:ph type="subTitle" idx="2"/>
          </p:nvPr>
        </p:nvSpPr>
        <p:spPr>
          <a:xfrm>
            <a:off x="4776600" y="30979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2" name="Google Shape;892;p27"/>
          <p:cNvSpPr txBox="1">
            <a:spLocks noGrp="1"/>
          </p:cNvSpPr>
          <p:nvPr>
            <p:ph type="subTitle" idx="3"/>
          </p:nvPr>
        </p:nvSpPr>
        <p:spPr>
          <a:xfrm>
            <a:off x="1483473" y="54155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"/>
          </p:nvPr>
        </p:nvSpPr>
        <p:spPr>
          <a:xfrm>
            <a:off x="4776600" y="54155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4" name="Google Shape;894;p27"/>
          <p:cNvSpPr txBox="1">
            <a:spLocks noGrp="1"/>
          </p:cNvSpPr>
          <p:nvPr>
            <p:ph type="subTitle" idx="5"/>
          </p:nvPr>
        </p:nvSpPr>
        <p:spPr>
          <a:xfrm>
            <a:off x="8069727" y="30979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6"/>
          </p:nvPr>
        </p:nvSpPr>
        <p:spPr>
          <a:xfrm>
            <a:off x="8069727" y="5415576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6" name="Google Shape;896;p27"/>
          <p:cNvSpPr txBox="1">
            <a:spLocks noGrp="1"/>
          </p:cNvSpPr>
          <p:nvPr>
            <p:ph type="subTitle" idx="7"/>
          </p:nvPr>
        </p:nvSpPr>
        <p:spPr>
          <a:xfrm>
            <a:off x="1481473" y="27493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8"/>
          </p:nvPr>
        </p:nvSpPr>
        <p:spPr>
          <a:xfrm>
            <a:off x="4774600" y="27493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8" name="Google Shape;898;p27"/>
          <p:cNvSpPr txBox="1">
            <a:spLocks noGrp="1"/>
          </p:cNvSpPr>
          <p:nvPr>
            <p:ph type="subTitle" idx="9"/>
          </p:nvPr>
        </p:nvSpPr>
        <p:spPr>
          <a:xfrm>
            <a:off x="8067727" y="27493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9" name="Google Shape;899;p27"/>
          <p:cNvSpPr txBox="1">
            <a:spLocks noGrp="1"/>
          </p:cNvSpPr>
          <p:nvPr>
            <p:ph type="subTitle" idx="13"/>
          </p:nvPr>
        </p:nvSpPr>
        <p:spPr>
          <a:xfrm>
            <a:off x="1481473" y="50654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0" name="Google Shape;900;p27"/>
          <p:cNvSpPr txBox="1">
            <a:spLocks noGrp="1"/>
          </p:cNvSpPr>
          <p:nvPr>
            <p:ph type="subTitle" idx="14"/>
          </p:nvPr>
        </p:nvSpPr>
        <p:spPr>
          <a:xfrm>
            <a:off x="4774600" y="50654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1" name="Google Shape;901;p27"/>
          <p:cNvSpPr txBox="1">
            <a:spLocks noGrp="1"/>
          </p:cNvSpPr>
          <p:nvPr>
            <p:ph type="subTitle" idx="15"/>
          </p:nvPr>
        </p:nvSpPr>
        <p:spPr>
          <a:xfrm>
            <a:off x="8067727" y="50654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32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2" name="Google Shape;902;p27"/>
          <p:cNvGrpSpPr/>
          <p:nvPr/>
        </p:nvGrpSpPr>
        <p:grpSpPr>
          <a:xfrm rot="10800000" flipH="1">
            <a:off x="467905" y="521433"/>
            <a:ext cx="368400" cy="5844800"/>
            <a:chOff x="8536254" y="391075"/>
            <a:chExt cx="276300" cy="4383600"/>
          </a:xfrm>
        </p:grpSpPr>
        <p:sp>
          <p:nvSpPr>
            <p:cNvPr id="903" name="Google Shape;903;p27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27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2" name="Google Shape;952;p27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3" name="Google Shape;953;p27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4" name="Google Shape;954;p27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5" name="Google Shape;955;p27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6" name="Google Shape;956;p27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7" name="Google Shape;957;p27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8" name="Google Shape;958;p27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56806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8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2" name="Google Shape;962;p28"/>
          <p:cNvSpPr txBox="1">
            <a:spLocks noGrp="1"/>
          </p:cNvSpPr>
          <p:nvPr>
            <p:ph type="title" hasCustomPrompt="1"/>
          </p:nvPr>
        </p:nvSpPr>
        <p:spPr>
          <a:xfrm>
            <a:off x="1357367" y="941567"/>
            <a:ext cx="5572000" cy="10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3" name="Google Shape;963;p28"/>
          <p:cNvSpPr txBox="1">
            <a:spLocks noGrp="1"/>
          </p:cNvSpPr>
          <p:nvPr>
            <p:ph type="subTitle" idx="1"/>
          </p:nvPr>
        </p:nvSpPr>
        <p:spPr>
          <a:xfrm>
            <a:off x="1357367" y="1952232"/>
            <a:ext cx="5572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4" name="Google Shape;964;p28"/>
          <p:cNvSpPr txBox="1">
            <a:spLocks noGrp="1"/>
          </p:cNvSpPr>
          <p:nvPr>
            <p:ph type="title" idx="2" hasCustomPrompt="1"/>
          </p:nvPr>
        </p:nvSpPr>
        <p:spPr>
          <a:xfrm>
            <a:off x="1357367" y="2671839"/>
            <a:ext cx="5572000" cy="10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5" name="Google Shape;965;p28"/>
          <p:cNvSpPr txBox="1">
            <a:spLocks noGrp="1"/>
          </p:cNvSpPr>
          <p:nvPr>
            <p:ph type="subTitle" idx="3"/>
          </p:nvPr>
        </p:nvSpPr>
        <p:spPr>
          <a:xfrm>
            <a:off x="1357367" y="3685933"/>
            <a:ext cx="5572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6" name="Google Shape;966;p28"/>
          <p:cNvSpPr txBox="1">
            <a:spLocks noGrp="1"/>
          </p:cNvSpPr>
          <p:nvPr>
            <p:ph type="title" idx="4" hasCustomPrompt="1"/>
          </p:nvPr>
        </p:nvSpPr>
        <p:spPr>
          <a:xfrm>
            <a:off x="1357367" y="4402111"/>
            <a:ext cx="5572000" cy="10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7" name="Google Shape;967;p28"/>
          <p:cNvSpPr txBox="1">
            <a:spLocks noGrp="1"/>
          </p:cNvSpPr>
          <p:nvPr>
            <p:ph type="subTitle" idx="5"/>
          </p:nvPr>
        </p:nvSpPr>
        <p:spPr>
          <a:xfrm>
            <a:off x="1357367" y="5419633"/>
            <a:ext cx="5572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66504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0" name="Google Shape;970;p29"/>
          <p:cNvSpPr txBox="1">
            <a:spLocks noGrp="1"/>
          </p:cNvSpPr>
          <p:nvPr>
            <p:ph type="title" hasCustomPrompt="1"/>
          </p:nvPr>
        </p:nvSpPr>
        <p:spPr>
          <a:xfrm>
            <a:off x="1048133" y="3499200"/>
            <a:ext cx="18652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1" name="Google Shape;971;p29"/>
          <p:cNvSpPr txBox="1">
            <a:spLocks noGrp="1"/>
          </p:cNvSpPr>
          <p:nvPr>
            <p:ph type="subTitle" idx="1"/>
          </p:nvPr>
        </p:nvSpPr>
        <p:spPr>
          <a:xfrm>
            <a:off x="1048133" y="50421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2" name="Google Shape;972;p29"/>
          <p:cNvSpPr txBox="1">
            <a:spLocks noGrp="1"/>
          </p:cNvSpPr>
          <p:nvPr>
            <p:ph type="subTitle" idx="2"/>
          </p:nvPr>
        </p:nvSpPr>
        <p:spPr>
          <a:xfrm>
            <a:off x="1048133" y="44660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9"/>
          <p:cNvSpPr txBox="1">
            <a:spLocks noGrp="1"/>
          </p:cNvSpPr>
          <p:nvPr>
            <p:ph type="title" idx="3" hasCustomPrompt="1"/>
          </p:nvPr>
        </p:nvSpPr>
        <p:spPr>
          <a:xfrm>
            <a:off x="4444733" y="3499200"/>
            <a:ext cx="18636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4" name="Google Shape;974;p29"/>
          <p:cNvSpPr txBox="1">
            <a:spLocks noGrp="1"/>
          </p:cNvSpPr>
          <p:nvPr>
            <p:ph type="subTitle" idx="4"/>
          </p:nvPr>
        </p:nvSpPr>
        <p:spPr>
          <a:xfrm>
            <a:off x="4444000" y="50421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5" name="Google Shape;975;p29"/>
          <p:cNvSpPr txBox="1">
            <a:spLocks noGrp="1"/>
          </p:cNvSpPr>
          <p:nvPr>
            <p:ph type="subTitle" idx="5"/>
          </p:nvPr>
        </p:nvSpPr>
        <p:spPr>
          <a:xfrm>
            <a:off x="4444000" y="44660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9"/>
          <p:cNvSpPr txBox="1">
            <a:spLocks noGrp="1"/>
          </p:cNvSpPr>
          <p:nvPr>
            <p:ph type="title" idx="6" hasCustomPrompt="1"/>
          </p:nvPr>
        </p:nvSpPr>
        <p:spPr>
          <a:xfrm>
            <a:off x="7837500" y="3499200"/>
            <a:ext cx="18636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8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9"/>
          <p:cNvSpPr txBox="1">
            <a:spLocks noGrp="1"/>
          </p:cNvSpPr>
          <p:nvPr>
            <p:ph type="subTitle" idx="7"/>
          </p:nvPr>
        </p:nvSpPr>
        <p:spPr>
          <a:xfrm>
            <a:off x="7839867" y="50421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9"/>
          <p:cNvSpPr txBox="1">
            <a:spLocks noGrp="1"/>
          </p:cNvSpPr>
          <p:nvPr>
            <p:ph type="subTitle" idx="8"/>
          </p:nvPr>
        </p:nvSpPr>
        <p:spPr>
          <a:xfrm>
            <a:off x="7839867" y="44660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667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32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0" name="Google Shape;980;p29"/>
          <p:cNvGrpSpPr/>
          <p:nvPr/>
        </p:nvGrpSpPr>
        <p:grpSpPr>
          <a:xfrm>
            <a:off x="11381672" y="521433"/>
            <a:ext cx="368400" cy="5844800"/>
            <a:chOff x="8536254" y="391075"/>
            <a:chExt cx="276300" cy="4383600"/>
          </a:xfrm>
        </p:grpSpPr>
        <p:sp>
          <p:nvSpPr>
            <p:cNvPr id="981" name="Google Shape;981;p29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29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29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29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29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9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29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29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0" name="Google Shape;1030;p29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1" name="Google Shape;1031;p29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2" name="Google Shape;1032;p29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3" name="Google Shape;1033;p29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4" name="Google Shape;1034;p29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5" name="Google Shape;1035;p29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6" name="Google Shape;1036;p29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49005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0" name="Google Shape;1040;p30"/>
          <p:cNvSpPr txBox="1">
            <a:spLocks noGrp="1"/>
          </p:cNvSpPr>
          <p:nvPr>
            <p:ph type="title"/>
          </p:nvPr>
        </p:nvSpPr>
        <p:spPr>
          <a:xfrm>
            <a:off x="3807433" y="720000"/>
            <a:ext cx="66092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1" name="Google Shape;1041;p30"/>
          <p:cNvSpPr txBox="1">
            <a:spLocks noGrp="1"/>
          </p:cNvSpPr>
          <p:nvPr>
            <p:ph type="subTitle" idx="1"/>
          </p:nvPr>
        </p:nvSpPr>
        <p:spPr>
          <a:xfrm>
            <a:off x="38074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2" name="Google Shape;1042;p30"/>
          <p:cNvSpPr txBox="1"/>
          <p:nvPr/>
        </p:nvSpPr>
        <p:spPr>
          <a:xfrm>
            <a:off x="3807433" y="4815933"/>
            <a:ext cx="743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8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8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8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8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8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1720467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7473265" y="521433"/>
            <a:ext cx="4277052" cy="58448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8203081" y="1047634"/>
            <a:ext cx="3055160" cy="5094084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160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467900" y="521367"/>
            <a:ext cx="11282400" cy="5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467567" y="521433"/>
            <a:ext cx="3139283" cy="58448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467900" y="831583"/>
            <a:ext cx="2844239" cy="5139184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4711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4600" y="2154100"/>
            <a:ext cx="7236400" cy="1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21024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5886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5030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310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3965833" y="2013400"/>
            <a:ext cx="7275200" cy="28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>
            <a:off x="1188243" y="1201033"/>
            <a:ext cx="1446400" cy="496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8"/>
          <p:cNvSpPr/>
          <p:nvPr/>
        </p:nvSpPr>
        <p:spPr>
          <a:xfrm rot="-5400000">
            <a:off x="10485443" y="53955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8"/>
          <p:cNvSpPr/>
          <p:nvPr/>
        </p:nvSpPr>
        <p:spPr>
          <a:xfrm rot="-5400000">
            <a:off x="717376" y="3969933"/>
            <a:ext cx="989200" cy="522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8"/>
          <p:cNvSpPr/>
          <p:nvPr/>
        </p:nvSpPr>
        <p:spPr>
          <a:xfrm rot="10800000">
            <a:off x="1650443" y="56291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8"/>
          <p:cNvGrpSpPr/>
          <p:nvPr/>
        </p:nvGrpSpPr>
        <p:grpSpPr>
          <a:xfrm rot="10800000">
            <a:off x="2397516" y="5629133"/>
            <a:ext cx="522000" cy="522000"/>
            <a:chOff x="8039274" y="539500"/>
            <a:chExt cx="391500" cy="391500"/>
          </a:xfrm>
        </p:grpSpPr>
        <p:sp>
          <p:nvSpPr>
            <p:cNvPr id="188" name="Google Shape;188;p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0" name="Google Shape;190;p8"/>
          <p:cNvGrpSpPr/>
          <p:nvPr/>
        </p:nvGrpSpPr>
        <p:grpSpPr>
          <a:xfrm rot="-5400000">
            <a:off x="2397509" y="4916333"/>
            <a:ext cx="522000" cy="522000"/>
            <a:chOff x="1900200" y="3263712"/>
            <a:chExt cx="391500" cy="391500"/>
          </a:xfrm>
        </p:grpSpPr>
        <p:sp>
          <p:nvSpPr>
            <p:cNvPr id="191" name="Google Shape;191;p8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2" name="Google Shape;192;p8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8"/>
          <p:cNvGrpSpPr/>
          <p:nvPr/>
        </p:nvGrpSpPr>
        <p:grpSpPr>
          <a:xfrm rot="-5400000">
            <a:off x="312579" y="2091733"/>
            <a:ext cx="1798800" cy="496400"/>
            <a:chOff x="7081675" y="4231450"/>
            <a:chExt cx="1349100" cy="372300"/>
          </a:xfrm>
        </p:grpSpPr>
        <p:sp>
          <p:nvSpPr>
            <p:cNvPr id="194" name="Google Shape;194;p8"/>
            <p:cNvSpPr/>
            <p:nvPr/>
          </p:nvSpPr>
          <p:spPr>
            <a:xfrm rot="10800000">
              <a:off x="7081675" y="423145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5" name="Google Shape;195;p8"/>
            <p:cNvGrpSpPr/>
            <p:nvPr/>
          </p:nvGrpSpPr>
          <p:grpSpPr>
            <a:xfrm rot="10800000">
              <a:off x="7243722" y="4292825"/>
              <a:ext cx="1025007" cy="249549"/>
              <a:chOff x="2421725" y="839834"/>
              <a:chExt cx="1459500" cy="355331"/>
            </a:xfrm>
          </p:grpSpPr>
          <p:sp>
            <p:nvSpPr>
              <p:cNvPr id="196" name="Google Shape;196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97" name="Google Shape;197;p8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8" name="Google Shape;198;p8"/>
          <p:cNvSpPr/>
          <p:nvPr/>
        </p:nvSpPr>
        <p:spPr>
          <a:xfrm rot="10800000">
            <a:off x="950979" y="5629133"/>
            <a:ext cx="522000" cy="52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9" name="Google Shape;199;p8"/>
          <p:cNvGrpSpPr/>
          <p:nvPr/>
        </p:nvGrpSpPr>
        <p:grpSpPr>
          <a:xfrm>
            <a:off x="950979" y="4916333"/>
            <a:ext cx="522000" cy="522000"/>
            <a:chOff x="713225" y="4221850"/>
            <a:chExt cx="391500" cy="391500"/>
          </a:xfrm>
        </p:grpSpPr>
        <p:sp>
          <p:nvSpPr>
            <p:cNvPr id="200" name="Google Shape;200;p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1" name="Google Shape;201;p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202" name="Google Shape;202;p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03" name="Google Shape;203;p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4" name="Google Shape;204;p8"/>
          <p:cNvGrpSpPr/>
          <p:nvPr/>
        </p:nvGrpSpPr>
        <p:grpSpPr>
          <a:xfrm rot="10800000">
            <a:off x="1650443" y="2435025"/>
            <a:ext cx="522000" cy="522000"/>
            <a:chOff x="790425" y="1928737"/>
            <a:chExt cx="391500" cy="391500"/>
          </a:xfrm>
        </p:grpSpPr>
        <p:sp>
          <p:nvSpPr>
            <p:cNvPr id="205" name="Google Shape;205;p8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6" name="Google Shape;206;p8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8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8"/>
          <p:cNvGrpSpPr/>
          <p:nvPr/>
        </p:nvGrpSpPr>
        <p:grpSpPr>
          <a:xfrm rot="-5400000">
            <a:off x="3101103" y="725733"/>
            <a:ext cx="522000" cy="522000"/>
            <a:chOff x="713225" y="4221850"/>
            <a:chExt cx="391500" cy="391500"/>
          </a:xfrm>
        </p:grpSpPr>
        <p:sp>
          <p:nvSpPr>
            <p:cNvPr id="210" name="Google Shape;210;p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1" name="Google Shape;211;p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212" name="Google Shape;212;p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3" name="Google Shape;213;p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4" name="Google Shape;214;p8"/>
          <p:cNvGrpSpPr/>
          <p:nvPr/>
        </p:nvGrpSpPr>
        <p:grpSpPr>
          <a:xfrm rot="5400000">
            <a:off x="1364849" y="4630733"/>
            <a:ext cx="1093200" cy="522000"/>
            <a:chOff x="7610875" y="3187000"/>
            <a:chExt cx="819900" cy="391500"/>
          </a:xfrm>
        </p:grpSpPr>
        <p:sp>
          <p:nvSpPr>
            <p:cNvPr id="215" name="Google Shape;215;p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17" name="Google Shape;217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8" name="Google Shape;218;p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9" name="Google Shape;219;p8"/>
          <p:cNvGrpSpPr/>
          <p:nvPr/>
        </p:nvGrpSpPr>
        <p:grpSpPr>
          <a:xfrm rot="10800000">
            <a:off x="2397516" y="1440533"/>
            <a:ext cx="522000" cy="522000"/>
            <a:chOff x="1761025" y="4221850"/>
            <a:chExt cx="391500" cy="391500"/>
          </a:xfrm>
        </p:grpSpPr>
        <p:sp>
          <p:nvSpPr>
            <p:cNvPr id="220" name="Google Shape;220;p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2" name="Google Shape;222;p8"/>
          <p:cNvGrpSpPr/>
          <p:nvPr/>
        </p:nvGrpSpPr>
        <p:grpSpPr>
          <a:xfrm rot="10800000">
            <a:off x="10015449" y="5629133"/>
            <a:ext cx="522000" cy="522000"/>
            <a:chOff x="8039274" y="539500"/>
            <a:chExt cx="391500" cy="391500"/>
          </a:xfrm>
        </p:grpSpPr>
        <p:sp>
          <p:nvSpPr>
            <p:cNvPr id="223" name="Google Shape;223;p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5" name="Google Shape;225;p8"/>
          <p:cNvGrpSpPr/>
          <p:nvPr/>
        </p:nvGrpSpPr>
        <p:grpSpPr>
          <a:xfrm rot="10800000">
            <a:off x="9311836" y="5629133"/>
            <a:ext cx="522000" cy="522000"/>
            <a:chOff x="1900200" y="3263712"/>
            <a:chExt cx="391500" cy="391500"/>
          </a:xfrm>
        </p:grpSpPr>
        <p:sp>
          <p:nvSpPr>
            <p:cNvPr id="226" name="Google Shape;226;p8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7" name="Google Shape;227;p8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8" name="Google Shape;228;p8"/>
          <p:cNvGrpSpPr/>
          <p:nvPr/>
        </p:nvGrpSpPr>
        <p:grpSpPr>
          <a:xfrm rot="-5400000">
            <a:off x="10429312" y="1011333"/>
            <a:ext cx="1093200" cy="522000"/>
            <a:chOff x="7610875" y="3187000"/>
            <a:chExt cx="819900" cy="391500"/>
          </a:xfrm>
        </p:grpSpPr>
        <p:sp>
          <p:nvSpPr>
            <p:cNvPr id="229" name="Google Shape;229;p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rgbClr val="21B793"/>
            </a:solidFill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0" name="Google Shape;230;p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31" name="Google Shape;231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32" name="Google Shape;232;p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3" name="Google Shape;233;p8"/>
          <p:cNvGrpSpPr/>
          <p:nvPr/>
        </p:nvGrpSpPr>
        <p:grpSpPr>
          <a:xfrm rot="10800000">
            <a:off x="950983" y="725733"/>
            <a:ext cx="522000" cy="522000"/>
            <a:chOff x="1761025" y="4221850"/>
            <a:chExt cx="391500" cy="391500"/>
          </a:xfrm>
        </p:grpSpPr>
        <p:sp>
          <p:nvSpPr>
            <p:cNvPr id="234" name="Google Shape;234;p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1663445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754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57830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579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74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189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2622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5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05471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1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950967" y="2142968"/>
            <a:ext cx="3001600" cy="91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950967" y="3276100"/>
            <a:ext cx="5236800" cy="148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 rot="10800000">
            <a:off x="1690033" y="725925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" name="Google Shape;240;p9"/>
          <p:cNvGrpSpPr/>
          <p:nvPr/>
        </p:nvGrpSpPr>
        <p:grpSpPr>
          <a:xfrm rot="-5400000">
            <a:off x="10221039" y="5124492"/>
            <a:ext cx="1543600" cy="496400"/>
            <a:chOff x="7081875" y="4231459"/>
            <a:chExt cx="1157700" cy="372300"/>
          </a:xfrm>
        </p:grpSpPr>
        <p:sp>
          <p:nvSpPr>
            <p:cNvPr id="241" name="Google Shape;241;p9"/>
            <p:cNvSpPr/>
            <p:nvPr/>
          </p:nvSpPr>
          <p:spPr>
            <a:xfrm rot="10800000">
              <a:off x="7081875" y="4231459"/>
              <a:ext cx="11577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2" name="Google Shape;242;p9"/>
            <p:cNvGrpSpPr/>
            <p:nvPr/>
          </p:nvGrpSpPr>
          <p:grpSpPr>
            <a:xfrm rot="10800000">
              <a:off x="7226497" y="4292825"/>
              <a:ext cx="868464" cy="249549"/>
              <a:chOff x="2669152" y="839834"/>
              <a:chExt cx="1236600" cy="355331"/>
            </a:xfrm>
          </p:grpSpPr>
          <p:sp>
            <p:nvSpPr>
              <p:cNvPr id="243" name="Google Shape;243;p9"/>
              <p:cNvSpPr/>
              <p:nvPr/>
            </p:nvSpPr>
            <p:spPr>
              <a:xfrm rot="-2700000">
                <a:off x="3603171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44" name="Google Shape;244;p9"/>
              <p:cNvCxnSpPr/>
              <p:nvPr/>
            </p:nvCxnSpPr>
            <p:spPr>
              <a:xfrm>
                <a:off x="3287452" y="402000"/>
                <a:ext cx="0" cy="123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5" name="Google Shape;245;p9"/>
          <p:cNvGrpSpPr/>
          <p:nvPr/>
        </p:nvGrpSpPr>
        <p:grpSpPr>
          <a:xfrm>
            <a:off x="9285289" y="5622759"/>
            <a:ext cx="522000" cy="522000"/>
            <a:chOff x="1761025" y="4221850"/>
            <a:chExt cx="391500" cy="391500"/>
          </a:xfrm>
        </p:grpSpPr>
        <p:sp>
          <p:nvSpPr>
            <p:cNvPr id="246" name="Google Shape;246;p9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8" name="Google Shape;248;p9"/>
          <p:cNvGrpSpPr/>
          <p:nvPr/>
        </p:nvGrpSpPr>
        <p:grpSpPr>
          <a:xfrm rot="10800000">
            <a:off x="10032363" y="5622767"/>
            <a:ext cx="522000" cy="522000"/>
            <a:chOff x="790425" y="1928737"/>
            <a:chExt cx="391500" cy="391500"/>
          </a:xfrm>
        </p:grpSpPr>
        <p:sp>
          <p:nvSpPr>
            <p:cNvPr id="249" name="Google Shape;249;p9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50" name="Google Shape;250;p9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9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" name="Google Shape;253;p9"/>
          <p:cNvGrpSpPr/>
          <p:nvPr/>
        </p:nvGrpSpPr>
        <p:grpSpPr>
          <a:xfrm rot="-5400000">
            <a:off x="703369" y="973667"/>
            <a:ext cx="1017200" cy="522000"/>
            <a:chOff x="7667775" y="3187005"/>
            <a:chExt cx="762900" cy="391500"/>
          </a:xfrm>
        </p:grpSpPr>
        <p:sp>
          <p:nvSpPr>
            <p:cNvPr id="254" name="Google Shape;254;p9"/>
            <p:cNvSpPr/>
            <p:nvPr/>
          </p:nvSpPr>
          <p:spPr>
            <a:xfrm>
              <a:off x="7667775" y="3187005"/>
              <a:ext cx="762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5" name="Google Shape;255;p9"/>
            <p:cNvGrpSpPr/>
            <p:nvPr/>
          </p:nvGrpSpPr>
          <p:grpSpPr>
            <a:xfrm rot="10800000">
              <a:off x="7778478" y="3257975"/>
              <a:ext cx="541473" cy="249549"/>
              <a:chOff x="3015501" y="839834"/>
              <a:chExt cx="771000" cy="355331"/>
            </a:xfrm>
          </p:grpSpPr>
          <p:sp>
            <p:nvSpPr>
              <p:cNvPr id="256" name="Google Shape;256;p9"/>
              <p:cNvSpPr/>
              <p:nvPr/>
            </p:nvSpPr>
            <p:spPr>
              <a:xfrm rot="-2700000">
                <a:off x="3483919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57" name="Google Shape;257;p9"/>
              <p:cNvCxnSpPr/>
              <p:nvPr/>
            </p:nvCxnSpPr>
            <p:spPr>
              <a:xfrm>
                <a:off x="3401001" y="634800"/>
                <a:ext cx="0" cy="771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497968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4600" y="2154100"/>
            <a:ext cx="7236400" cy="17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12777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6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84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7292300" y="719333"/>
            <a:ext cx="3948800" cy="255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10719103" y="4328033"/>
            <a:ext cx="522000" cy="5220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0"/>
          <p:cNvSpPr/>
          <p:nvPr/>
        </p:nvSpPr>
        <p:spPr>
          <a:xfrm>
            <a:off x="9993772" y="5622767"/>
            <a:ext cx="522000" cy="5220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2" name="Google Shape;262;p10"/>
          <p:cNvGrpSpPr/>
          <p:nvPr/>
        </p:nvGrpSpPr>
        <p:grpSpPr>
          <a:xfrm>
            <a:off x="8543112" y="5622767"/>
            <a:ext cx="522000" cy="522000"/>
            <a:chOff x="1900200" y="3263712"/>
            <a:chExt cx="391500" cy="391500"/>
          </a:xfrm>
        </p:grpSpPr>
        <p:sp>
          <p:nvSpPr>
            <p:cNvPr id="263" name="Google Shape;263;p1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4" name="Google Shape;264;p1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Google Shape;265;p10"/>
          <p:cNvGrpSpPr/>
          <p:nvPr/>
        </p:nvGrpSpPr>
        <p:grpSpPr>
          <a:xfrm rot="5400000">
            <a:off x="10433516" y="5337167"/>
            <a:ext cx="1093200" cy="522000"/>
            <a:chOff x="7610875" y="3187000"/>
            <a:chExt cx="819900" cy="391500"/>
          </a:xfrm>
        </p:grpSpPr>
        <p:sp>
          <p:nvSpPr>
            <p:cNvPr id="266" name="Google Shape;266;p10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7" name="Google Shape;267;p10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68" name="Google Shape;268;p1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69" name="Google Shape;269;p10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0" name="Google Shape;270;p10"/>
          <p:cNvGrpSpPr/>
          <p:nvPr/>
        </p:nvGrpSpPr>
        <p:grpSpPr>
          <a:xfrm>
            <a:off x="9268449" y="4897433"/>
            <a:ext cx="522000" cy="522000"/>
            <a:chOff x="790425" y="1928737"/>
            <a:chExt cx="391500" cy="391500"/>
          </a:xfrm>
        </p:grpSpPr>
        <p:sp>
          <p:nvSpPr>
            <p:cNvPr id="271" name="Google Shape;271;p1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2" name="Google Shape;272;p1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5435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0877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43" name="Google Shape;643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5916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85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9" name="Google Shape;2349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616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2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89C3-C387-827B-3FE7-86D471356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769" y="2125819"/>
            <a:ext cx="4241400" cy="494832"/>
          </a:xfrm>
        </p:spPr>
        <p:txBody>
          <a:bodyPr/>
          <a:lstStyle/>
          <a:p>
            <a:r>
              <a:rPr lang="en-IN" sz="1800" dirty="0"/>
              <a:t>HIGH VOLTAGE ENGINEERING(EE510)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6802F2-11CD-9AFE-CD73-9D6736589A54}"/>
              </a:ext>
            </a:extLst>
          </p:cNvPr>
          <p:cNvSpPr txBox="1">
            <a:spLocks/>
          </p:cNvSpPr>
          <p:nvPr/>
        </p:nvSpPr>
        <p:spPr>
          <a:xfrm>
            <a:off x="1554513" y="1708608"/>
            <a:ext cx="6467697" cy="344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0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n-IN" sz="1800" b="1" i="0" u="none" strike="noStrike" baseline="0" dirty="0">
              <a:latin typeface="Arial-BoldMT"/>
            </a:endParaRPr>
          </a:p>
          <a:p>
            <a:endParaRPr lang="en-IN" sz="1800" dirty="0">
              <a:latin typeface="Arial-BoldMT"/>
            </a:endParaRPr>
          </a:p>
          <a:p>
            <a:endParaRPr lang="en-IN" sz="1800" b="1" i="0" u="none" strike="noStrike" baseline="0" dirty="0">
              <a:latin typeface="Arial-BoldMT"/>
            </a:endParaRPr>
          </a:p>
          <a:p>
            <a:endParaRPr lang="en-IN" sz="1800" dirty="0">
              <a:latin typeface="Arial-BoldMT"/>
            </a:endParaRPr>
          </a:p>
          <a:p>
            <a:r>
              <a:rPr lang="en-IN" sz="1800" b="1" i="0" u="none" strike="noStrike" baseline="0" dirty="0">
                <a:latin typeface="Arial-BoldMT"/>
              </a:rPr>
              <a:t>Project Title:</a:t>
            </a:r>
            <a:r>
              <a:rPr lang="en-US" sz="1800" b="0" i="0" u="none" strike="noStrike" baseline="0" dirty="0">
                <a:latin typeface="ArialMT"/>
              </a:rPr>
              <a:t>Proper Centre Tap Rectifier With Resistive and Capacitive Load</a:t>
            </a:r>
          </a:p>
          <a:p>
            <a:endParaRPr lang="en-US" sz="1800" b="0" dirty="0">
              <a:latin typeface="ArialMT"/>
            </a:endParaRPr>
          </a:p>
          <a:p>
            <a:endParaRPr lang="en-US" sz="1800" b="0" i="0" u="none" strike="noStrike" baseline="0" dirty="0">
              <a:latin typeface="ArialMT"/>
            </a:endParaRPr>
          </a:p>
          <a:p>
            <a:r>
              <a:rPr lang="en-US" sz="1800" dirty="0">
                <a:latin typeface="ArialMT"/>
              </a:rPr>
              <a:t>Objective</a:t>
            </a:r>
            <a:r>
              <a:rPr lang="en-US" sz="1800" b="0" dirty="0">
                <a:latin typeface="ArialMT"/>
              </a:rPr>
              <a:t> : </a:t>
            </a:r>
            <a:r>
              <a:rPr lang="en-US" sz="1800" b="0" i="0" u="none" strike="noStrike" baseline="0" dirty="0">
                <a:latin typeface="Arial-BoldMT"/>
              </a:rPr>
              <a:t>Ripple and Efficiency in output voltage</a:t>
            </a:r>
            <a:endParaRPr lang="en-US" sz="1800" b="0" i="0" u="none" strike="noStrike" baseline="0" dirty="0">
              <a:latin typeface="ArialMT"/>
            </a:endParaRPr>
          </a:p>
          <a:p>
            <a:endParaRPr lang="en-US" sz="1800" b="0" dirty="0">
              <a:latin typeface="Arial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753F9-796C-9410-65B5-16C71233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6" t="11409"/>
          <a:stretch/>
        </p:blipFill>
        <p:spPr>
          <a:xfrm>
            <a:off x="8276734" y="3266624"/>
            <a:ext cx="3733014" cy="2967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51AEB0-8D1C-E7E3-9E35-10ABEBB59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2" b="20550"/>
          <a:stretch/>
        </p:blipFill>
        <p:spPr>
          <a:xfrm>
            <a:off x="8276734" y="1115972"/>
            <a:ext cx="3733014" cy="20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69F2E-1710-A1A1-7AFB-94AFDADF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5" y="131975"/>
            <a:ext cx="11889111" cy="6044228"/>
          </a:xfrm>
        </p:spPr>
        <p:txBody>
          <a:bodyPr/>
          <a:lstStyle/>
          <a:p>
            <a:pPr marL="546095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-BoldMT"/>
              </a:rPr>
              <a:t>Circuit rating:</a:t>
            </a:r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sz="2800" dirty="0"/>
          </a:p>
          <a:p>
            <a:pPr marL="203195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237CB-CEB0-9457-F90D-3F046668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" y="575035"/>
            <a:ext cx="6225135" cy="24981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4E3D1F-E1CC-CF56-3D54-79CB1495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65" y="1927198"/>
            <a:ext cx="5677392" cy="20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A9241-7CF8-FFB9-1B7B-5617F2E6A1A3}"/>
                  </a:ext>
                </a:extLst>
              </p:cNvPr>
              <p:cNvSpPr txBox="1"/>
              <p:nvPr/>
            </p:nvSpPr>
            <p:spPr>
              <a:xfrm>
                <a:off x="7828727" y="1345046"/>
                <a:ext cx="212597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𝑅𝑎𝑡𝑖𝑛𝑔𝑠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A9241-7CF8-FFB9-1B7B-5617F2E6A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727" y="1345046"/>
                <a:ext cx="2125977" cy="307777"/>
              </a:xfrm>
              <a:prstGeom prst="rect">
                <a:avLst/>
              </a:prstGeom>
              <a:blipFill>
                <a:blip r:embed="rId5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C456A-0EDB-33E6-B14D-3994F390C14D}"/>
              </a:ext>
            </a:extLst>
          </p:cNvPr>
          <p:cNvSpPr txBox="1"/>
          <p:nvPr/>
        </p:nvSpPr>
        <p:spPr>
          <a:xfrm>
            <a:off x="1538926" y="2172664"/>
            <a:ext cx="5983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400" b="0" i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Output voltage WRT input voltage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D6E0A-56AC-6BA5-AFEA-ED22AE7C1FAA}"/>
              </a:ext>
            </a:extLst>
          </p:cNvPr>
          <p:cNvSpPr txBox="1"/>
          <p:nvPr/>
        </p:nvSpPr>
        <p:spPr>
          <a:xfrm>
            <a:off x="-114675" y="2206617"/>
            <a:ext cx="26277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Circuit Diagram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75326-4948-02E8-238F-6421BEB78A8E}"/>
              </a:ext>
            </a:extLst>
          </p:cNvPr>
          <p:cNvSpPr txBox="1"/>
          <p:nvPr/>
        </p:nvSpPr>
        <p:spPr>
          <a:xfrm>
            <a:off x="784781" y="5645037"/>
            <a:ext cx="31336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Ltspice</a:t>
            </a:r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Model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0081E-CFCC-FE8E-538F-BE36B3AE8360}"/>
              </a:ext>
            </a:extLst>
          </p:cNvPr>
          <p:cNvSpPr txBox="1"/>
          <p:nvPr/>
        </p:nvSpPr>
        <p:spPr>
          <a:xfrm>
            <a:off x="4267986" y="3658258"/>
            <a:ext cx="61509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</a:rPr>
              <a:t>Frequency =50Hz</a:t>
            </a:r>
            <a:endParaRPr lang="en-IN" b="0" dirty="0">
              <a:solidFill>
                <a:schemeClr val="tx1"/>
              </a:solidFill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ABB6B-35D3-5E94-EA21-EF9CD8081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6" y="3246660"/>
            <a:ext cx="3951779" cy="216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32640-B89F-8CE8-49FE-46E684EDB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074" y="3073162"/>
            <a:ext cx="1242168" cy="5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27AA-DB2B-6B9A-EBA0-E5EC23BF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628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AD62-3928-8042-8723-DF1E45F4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895864"/>
            <a:ext cx="4937760" cy="736282"/>
          </a:xfrm>
        </p:spPr>
        <p:txBody>
          <a:bodyPr/>
          <a:lstStyle/>
          <a:p>
            <a:pPr algn="ctr"/>
            <a:r>
              <a:rPr lang="en-IN" dirty="0"/>
              <a:t>Theory RESULTS (LTspice)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3A59-9BBB-A425-3C77-D344924DE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80" y="895864"/>
            <a:ext cx="4937760" cy="736282"/>
          </a:xfrm>
        </p:spPr>
        <p:txBody>
          <a:bodyPr/>
          <a:lstStyle/>
          <a:p>
            <a:pPr algn="ctr"/>
            <a:r>
              <a:rPr lang="en-IN" dirty="0"/>
              <a:t>PRACTICAL RESULT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E10C3D6-C025-C478-B1AB-57ADC9097C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819373"/>
            <a:ext cx="6156960" cy="4141690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04EF966-003C-785D-9E28-BD98014F31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819373"/>
            <a:ext cx="6095999" cy="4141690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4095C8-0732-7D8C-5033-A8319623EDE3}"/>
              </a:ext>
            </a:extLst>
          </p:cNvPr>
          <p:cNvCxnSpPr>
            <a:cxnSpLocks/>
          </p:cNvCxnSpPr>
          <p:nvPr/>
        </p:nvCxnSpPr>
        <p:spPr>
          <a:xfrm>
            <a:off x="6060174" y="1913641"/>
            <a:ext cx="35825" cy="440231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2CF7A-D46E-1289-0984-559AFF19A658}"/>
              </a:ext>
            </a:extLst>
          </p:cNvPr>
          <p:cNvSpPr/>
          <p:nvPr/>
        </p:nvSpPr>
        <p:spPr>
          <a:xfrm>
            <a:off x="0" y="922435"/>
            <a:ext cx="6035039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B4B03-9FE0-B591-E7E7-C6BE4BFBF77C}"/>
              </a:ext>
            </a:extLst>
          </p:cNvPr>
          <p:cNvSpPr/>
          <p:nvPr/>
        </p:nvSpPr>
        <p:spPr>
          <a:xfrm>
            <a:off x="6065519" y="922435"/>
            <a:ext cx="6126481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5C802-9544-6F81-736E-EED1BFE906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7963" y="254524"/>
                <a:ext cx="5837076" cy="5614570"/>
              </a:xfrm>
            </p:spPr>
            <p:txBody>
              <a:bodyPr/>
              <a:lstStyle/>
              <a:p>
                <a:pPr algn="ctr"/>
                <a:r>
                  <a:rPr lang="en-IN" sz="1400" dirty="0" err="1"/>
                  <a:t>V</a:t>
                </a:r>
                <a:r>
                  <a:rPr lang="en-IN" sz="1050" dirty="0" err="1"/>
                  <a:t>inPeak</a:t>
                </a:r>
                <a:r>
                  <a:rPr lang="en-IN" sz="1050" dirty="0"/>
                  <a:t> = </a:t>
                </a:r>
                <a:r>
                  <a:rPr lang="en-IN" sz="1100" dirty="0"/>
                  <a:t>16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1100" dirty="0"/>
                  <a:t> V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</m:oMath>
                </a14:m>
                <a:endParaRPr lang="en-IN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400" dirty="0"/>
                  <a:t> = 1.10 V</a:t>
                </a:r>
              </a:p>
              <a:p>
                <a:pPr algn="ctr"/>
                <a:r>
                  <a:rPr lang="en-IN" sz="1400" dirty="0"/>
                  <a:t>Pk – Pk Ripple=2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400" dirty="0"/>
                  <a:t> = 2.20V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IN" sz="1400" dirty="0"/>
                  <a:t>  = 97.72811 %</a:t>
                </a:r>
              </a:p>
              <a:p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5C802-9544-6F81-736E-EED1BFE90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7963" y="254524"/>
                <a:ext cx="5837076" cy="5614570"/>
              </a:xfrm>
              <a:blipFill>
                <a:blip r:embed="rId2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8B31E1D-5B6B-8320-AE45-1A80C1D1216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254524"/>
                <a:ext cx="5904950" cy="5614571"/>
              </a:xfrm>
            </p:spPr>
            <p:txBody>
              <a:bodyPr/>
              <a:lstStyle/>
              <a:p>
                <a:pPr algn="ctr"/>
                <a:r>
                  <a:rPr lang="en-IN" sz="1400" dirty="0" err="1"/>
                  <a:t>V</a:t>
                </a:r>
                <a:r>
                  <a:rPr lang="en-IN" sz="1050" dirty="0" err="1"/>
                  <a:t>inPeak</a:t>
                </a:r>
                <a:r>
                  <a:rPr lang="en-IN" sz="1050" dirty="0"/>
                  <a:t> = 15.9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1050" dirty="0"/>
                  <a:t> V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</m:oMath>
                </a14:m>
                <a:endParaRPr lang="en-IN" sz="1400" dirty="0"/>
              </a:p>
              <a:p>
                <a:pPr algn="ctr"/>
                <a:r>
                  <a:rPr lang="en-IN" sz="1400" b="0" dirty="0"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400" dirty="0"/>
                  <a:t> = 2.40V</a:t>
                </a:r>
              </a:p>
              <a:p>
                <a:pPr algn="ctr"/>
                <a:r>
                  <a:rPr lang="en-IN" sz="1400" dirty="0"/>
                  <a:t>Pk- Pk Ripple=2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400" dirty="0"/>
                  <a:t> = 2.40V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IN" sz="1400" dirty="0"/>
                  <a:t>  = 98.72811 %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8B31E1D-5B6B-8320-AE45-1A80C1D12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254524"/>
                <a:ext cx="5904950" cy="5614571"/>
              </a:xfrm>
              <a:blipFill>
                <a:blip r:embed="rId3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1239E-1480-A7EC-3881-A3D95367D99C}"/>
              </a:ext>
            </a:extLst>
          </p:cNvPr>
          <p:cNvCxnSpPr>
            <a:cxnSpLocks/>
          </p:cNvCxnSpPr>
          <p:nvPr/>
        </p:nvCxnSpPr>
        <p:spPr>
          <a:xfrm>
            <a:off x="6035039" y="75414"/>
            <a:ext cx="0" cy="624997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2DD7B-F37D-7443-8DC5-16D9FDB06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71" y="3061809"/>
            <a:ext cx="6087829" cy="2507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76737-AA70-A7CA-904A-C426E7797A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48"/>
          <a:stretch/>
        </p:blipFill>
        <p:spPr>
          <a:xfrm>
            <a:off x="266465" y="3061809"/>
            <a:ext cx="5700072" cy="25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9BFD-3040-D686-AD6F-7DEFCF1E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585-4928-8418-2B1E-38728DB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oscilloscope measurements provide insight into the behavior of a center-tap rectifier circuit with a resistive and capacitive load. The yellow waveform depicts the rectified output voltage across the resistive load, exhibiting a sinusoidal AC signal with appropriate RMS and peak-to-peak values. The addition of the capacitive load helps smooth out the output voltage, reducing ripple and improving stability. Overall, the center-tap rectifier circuit, in conjunction with the resistive and capacitive load, demonstrates effective conversion of AC input to a smoothed DC output, suitable for various electronic applications requiring a stable power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805659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Industry Company Profile by Slidesgo">
  <a:themeElements>
    <a:clrScheme name="Simple Light">
      <a:dk1>
        <a:srgbClr val="FFFFFF"/>
      </a:dk1>
      <a:lt1>
        <a:srgbClr val="1A56B8"/>
      </a:lt1>
      <a:dk2>
        <a:srgbClr val="CCCCCC"/>
      </a:dk2>
      <a:lt2>
        <a:srgbClr val="FFFFFF"/>
      </a:lt2>
      <a:accent1>
        <a:srgbClr val="BD6DE6"/>
      </a:accent1>
      <a:accent2>
        <a:srgbClr val="D78C9B"/>
      </a:accent2>
      <a:accent3>
        <a:srgbClr val="1A56B8"/>
      </a:accent3>
      <a:accent4>
        <a:srgbClr val="21B793"/>
      </a:accent4>
      <a:accent5>
        <a:srgbClr val="EEC242"/>
      </a:accent5>
      <a:accent6>
        <a:srgbClr val="E0813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Electricity Industry Company Profile by Slidesgo</Template>
  <TotalTime>265</TotalTime>
  <Words>206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Arial</vt:lpstr>
      <vt:lpstr>Arial-BoldMT</vt:lpstr>
      <vt:lpstr>ArialMT</vt:lpstr>
      <vt:lpstr>Asap</vt:lpstr>
      <vt:lpstr>Bakbak One</vt:lpstr>
      <vt:lpstr>Bebas Neue</vt:lpstr>
      <vt:lpstr>Calibri</vt:lpstr>
      <vt:lpstr>Calibri Light</vt:lpstr>
      <vt:lpstr>Cambria Math</vt:lpstr>
      <vt:lpstr>DM Sans</vt:lpstr>
      <vt:lpstr>Nunito Light</vt:lpstr>
      <vt:lpstr>Proxima Nova</vt:lpstr>
      <vt:lpstr>Proxima Nova Semibold</vt:lpstr>
      <vt:lpstr>PT Sans</vt:lpstr>
      <vt:lpstr>Roboto Condensed Light</vt:lpstr>
      <vt:lpstr>Söhne</vt:lpstr>
      <vt:lpstr>Times New Roman</vt:lpstr>
      <vt:lpstr>Wingdings</vt:lpstr>
      <vt:lpstr>Electricity Industry Company Profile by Slidesgo</vt:lpstr>
      <vt:lpstr>Slidesgo Final Pages</vt:lpstr>
      <vt:lpstr>Semiconductor Material by Slidesgo</vt:lpstr>
      <vt:lpstr>1_Slidesgo Final Pages</vt:lpstr>
      <vt:lpstr>Retrospect</vt:lpstr>
      <vt:lpstr>HIGH VOLTAGE ENGINEERING(EE510)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VOLTAGE ENGINEERING(EE510)</dc:title>
  <dc:creator>Shivam saini</dc:creator>
  <cp:lastModifiedBy>Shivam saini</cp:lastModifiedBy>
  <cp:revision>22</cp:revision>
  <dcterms:created xsi:type="dcterms:W3CDTF">2024-04-25T01:38:21Z</dcterms:created>
  <dcterms:modified xsi:type="dcterms:W3CDTF">2024-04-26T04:25:35Z</dcterms:modified>
</cp:coreProperties>
</file>