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Dustbin using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Automated Waste Management System</a:t>
            </a:r>
          </a:p>
          <a:p>
            <a:r>
              <a:rPr dirty="0"/>
              <a:t>Presented by: </a:t>
            </a:r>
            <a:r>
              <a:rPr lang="en-IN" dirty="0"/>
              <a:t>Shivam saini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Smart Dustbin?</a:t>
            </a:r>
          </a:p>
          <a:p>
            <a:r>
              <a:t>An automated dustbin that opens its lid when an object is near, promoting a contactless and hygienic way of waste disposal.</a:t>
            </a:r>
          </a:p>
          <a:p>
            <a:r>
              <a:t>Controlled by an Arduino and ultrasonic sensor.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Arduino Uno R3</a:t>
            </a:r>
          </a:p>
          <a:p>
            <a:r>
              <a:t>2. Ultrasonic Sensor (HC-SR04)</a:t>
            </a:r>
          </a:p>
          <a:p>
            <a:r>
              <a:t>3. Servo Motor (SG90)</a:t>
            </a:r>
          </a:p>
          <a:p>
            <a:r>
              <a:t>4. 9V Battery</a:t>
            </a:r>
          </a:p>
          <a:p>
            <a:r>
              <a:t>5. Jumper Wires</a:t>
            </a:r>
          </a:p>
          <a:p>
            <a:r>
              <a:t>6. Breadboard</a:t>
            </a:r>
          </a:p>
          <a:p>
            <a:r>
              <a:t>7. Dustbin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Arduino Uno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Model: Uno R3</a:t>
            </a:r>
          </a:p>
          <a:p>
            <a:r>
              <a:t>• Clock Speed: 16 MHz</a:t>
            </a:r>
          </a:p>
          <a:p>
            <a:r>
              <a:t>• Input Voltage: 7-12V</a:t>
            </a:r>
          </a:p>
          <a:p>
            <a:r>
              <a:t>• Microcontroller: ATmega328</a:t>
            </a:r>
          </a:p>
          <a:p>
            <a:r>
              <a:t>• Flash Memory: 32 KB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ultrasonic sensor detects the distance of an approaching object.</a:t>
            </a:r>
          </a:p>
          <a:p>
            <a:r>
              <a:t>2. If the object is within the set range, the servo motor opens the dustbin lid.</a:t>
            </a:r>
          </a:p>
          <a:p>
            <a:r>
              <a:t>3. After a few seconds, the lid closes automatically.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servo motor is controlled based on the distance measured by the ultrasonic sensor.</a:t>
            </a:r>
          </a:p>
          <a:p>
            <a:r>
              <a:t>• The Arduino code calculates the distance and operates the motor accordingly.</a:t>
            </a:r>
          </a:p>
          <a:p>
            <a:endParaRPr/>
          </a:p>
          <a:p>
            <a:r>
              <a:t>Key Functions: measure(), loop()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Smart Dustbin provides a hands-free way of disposing of waste, enhancing hygiene and cleanliness in public spaces.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4F58A940-1715-B9E4-AB8D-618CE0C83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5"/>
          <a:stretch/>
        </p:blipFill>
        <p:spPr bwMode="auto">
          <a:xfrm>
            <a:off x="1932495" y="3099062"/>
            <a:ext cx="4953294" cy="334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Smart Dustbin using Arduino</vt:lpstr>
      <vt:lpstr>Introduction</vt:lpstr>
      <vt:lpstr>Components Used</vt:lpstr>
      <vt:lpstr>Arduino Uno</vt:lpstr>
      <vt:lpstr>Working Principle</vt:lpstr>
      <vt:lpstr>Code Explanation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Shivam saini</cp:lastModifiedBy>
  <cp:revision>2</cp:revision>
  <dcterms:created xsi:type="dcterms:W3CDTF">2013-01-27T09:14:16Z</dcterms:created>
  <dcterms:modified xsi:type="dcterms:W3CDTF">2024-09-17T07:54:22Z</dcterms:modified>
  <cp:category/>
</cp:coreProperties>
</file>